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4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6"/>
    <p:restoredTop sz="88299"/>
  </p:normalViewPr>
  <p:slideViewPr>
    <p:cSldViewPr snapToGrid="0" snapToObjects="1">
      <p:cViewPr varScale="1">
        <p:scale>
          <a:sx n="84" d="100"/>
          <a:sy n="84" d="100"/>
        </p:scale>
        <p:origin x="62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Lists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812800" y="233460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1108660" y="1709854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192210" y="2649655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ange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1155700" y="1725532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2144632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008654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Year:',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Year:',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542779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400079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(friends)))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1155700" y="2418516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b="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b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particular way of organizing data in a computer</a:t>
            </a:r>
            <a:endParaRPr lang="en-US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1652117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079980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03071" y="1198423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1155700" y="2822993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9726" y="119842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5796936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792580" y="238716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868193" y="206171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025345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2188294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 –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 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090964" y="256087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470315" y="318881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255752" y="349118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275900" y="380972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716239" y="429787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090964" y="513530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606800" y="1230094"/>
            <a:ext cx="11672521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4343399" y="1952460"/>
            <a:ext cx="10364327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70" y="1230094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4469937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69900" lvl="0" indent="-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258</TotalTime>
  <Words>897</Words>
  <Application>Microsoft Macintosh PowerPoint</Application>
  <PresentationFormat>Custom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– Best Pals</vt:lpstr>
      <vt:lpstr>Looking Inside Lists</vt:lpstr>
      <vt:lpstr>Lists Are Mutable</vt:lpstr>
      <vt:lpstr>How Long is a List?</vt:lpstr>
      <vt:lpstr>Using the Range Function</vt:lpstr>
      <vt:lpstr>A Tale of Two Loops...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Severance, Charles</cp:lastModifiedBy>
  <cp:revision>55</cp:revision>
  <dcterms:modified xsi:type="dcterms:W3CDTF">2024-01-26T00:47:59Z</dcterms:modified>
</cp:coreProperties>
</file>