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4" r:id="rId1"/>
    <p:sldMasterId id="2147483709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F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/>
    <p:restoredTop sz="94558"/>
  </p:normalViewPr>
  <p:slideViewPr>
    <p:cSldViewPr snapToGrid="0" snapToObjects="1">
      <p:cViewPr varScale="1">
        <p:scale>
          <a:sx n="90" d="100"/>
          <a:sy n="90" d="100"/>
        </p:scale>
        <p:origin x="808" y="21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10618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5140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4870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0156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866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3532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2007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7527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2725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1936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0494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66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9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915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10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  <p:extLst>
      <p:ext uri="{BB962C8B-B14F-4D97-AF65-F5344CB8AC3E}">
        <p14:creationId xmlns:p14="http://schemas.microsoft.com/office/powerpoint/2010/main" val="87562137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0716" y="114157"/>
            <a:ext cx="305613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Dictionaries – Part 1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://en.wikipedia.org/wiki/Associative_array" TargetMode="Externa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Dictionaries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9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206300" y="6831007"/>
            <a:ext cx="96371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</a:t>
            </a: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www.py4e.com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30212" y="7189782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250" y="680470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 Literals (Constants)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idx="1"/>
          </p:nvPr>
        </p:nvSpPr>
        <p:spPr>
          <a:xfrm>
            <a:off x="1155700" y="2503604"/>
            <a:ext cx="13931900" cy="1539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 literals use curly braces and have a list of </a:t>
            </a:r>
            <a:r>
              <a:rPr lang="en-US" sz="32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: </a:t>
            </a:r>
            <a:r>
              <a:rPr lang="en-US" sz="32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pairs</a:t>
            </a:r>
          </a:p>
          <a:p>
            <a:pPr marL="457200" marR="0" lvl="0" indent="-457200" algn="l" rtl="0">
              <a:spcBef>
                <a:spcPts val="35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make an </a:t>
            </a:r>
            <a:r>
              <a:rPr lang="en-US" sz="32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empty dictionary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empty curly braces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1994000" y="4447900"/>
            <a:ext cx="12465600" cy="33820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jjj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 '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, '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jan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jjj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{'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jan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ooo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3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ooo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642107" y="946690"/>
            <a:ext cx="11215461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a Collection?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idx="1"/>
          </p:nvPr>
        </p:nvSpPr>
        <p:spPr>
          <a:xfrm>
            <a:off x="732674" y="2154320"/>
            <a:ext cx="1414115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collection is nice because we can put more than one value in 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carry them all around in one convenient package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have a bunch of values in a single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do this by having more than one place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variable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have ways of finding the different places in the variable</a:t>
            </a: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15849" y="1060644"/>
            <a:ext cx="2357975" cy="17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ot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760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”?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idx="1"/>
          </p:nvPr>
        </p:nvSpPr>
        <p:spPr>
          <a:xfrm>
            <a:off x="1155700" y="2061203"/>
            <a:ext cx="13931900" cy="18399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of our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one value in them - when we put a new value in the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the old value is overwritten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2859087" y="3433287"/>
            <a:ext cx="12547499" cy="31940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2477387" y="789709"/>
            <a:ext cx="13081089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Story of  Two Collections..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idx="1"/>
          </p:nvPr>
        </p:nvSpPr>
        <p:spPr>
          <a:xfrm>
            <a:off x="142155" y="2475702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linear collection of values that stay in order</a:t>
            </a:r>
          </a:p>
          <a:p>
            <a:pPr marL="568706" marR="0" lvl="0" indent="-39090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None/>
            </a:pPr>
            <a:endParaRPr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bag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values, each with its own label</a:t>
            </a:r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58176" y="2685720"/>
            <a:ext cx="2400300" cy="24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03036" y="2723820"/>
            <a:ext cx="815975" cy="237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901613" y="5606721"/>
            <a:ext cx="2668586" cy="281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529886" y="5848020"/>
            <a:ext cx="1889125" cy="138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2474" y="944249"/>
            <a:ext cx="1525499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5916613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</a:t>
            </a:r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8212" y="2803241"/>
            <a:ext cx="4533899" cy="332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7676" y="1256883"/>
            <a:ext cx="6069011" cy="6376987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11709264" y="6225456"/>
            <a:ext cx="1483640" cy="51111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money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3268468" y="3763339"/>
            <a:ext cx="1149375" cy="51111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tissue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8593669" y="4191079"/>
            <a:ext cx="1691379" cy="51111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calculator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7782499" y="5536898"/>
            <a:ext cx="1691379" cy="51111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perfume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8590902" y="6882716"/>
            <a:ext cx="1096636" cy="51111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candy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2312056" y="7865347"/>
            <a:ext cx="115310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5"/>
              </a:rPr>
              <a:t>http://en.wikipedia.org/wiki/Associative_array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idx="1"/>
          </p:nvPr>
        </p:nvSpPr>
        <p:spPr>
          <a:xfrm>
            <a:off x="584496" y="2019030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 are Python’s most powerful data collection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 allow us to do fast database-like operations in Python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 have different names in different languages</a:t>
            </a:r>
          </a:p>
          <a:p>
            <a:pPr marL="1041400" marR="0" lvl="1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Associative Arrays - Perl / P</a:t>
            </a:r>
            <a:r>
              <a:rPr lang="en-US" sz="30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HP</a:t>
            </a:r>
          </a:p>
          <a:p>
            <a:pPr marL="1041400" marR="0" lvl="1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Properties or Map or </a:t>
            </a:r>
            <a:r>
              <a:rPr lang="en-US" sz="3000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HashMap</a:t>
            </a: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Java</a:t>
            </a:r>
          </a:p>
          <a:p>
            <a:pPr marL="1041400" marR="0" lvl="1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Property Bag - C# / </a:t>
            </a:r>
            <a:r>
              <a:rPr lang="en-US" sz="3000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.Net</a:t>
            </a:r>
            <a:endParaRPr lang="en-US" sz="30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74872" y="1209526"/>
            <a:ext cx="2201862" cy="23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idx="1"/>
          </p:nvPr>
        </p:nvSpPr>
        <p:spPr>
          <a:xfrm>
            <a:off x="784706" y="2318080"/>
            <a:ext cx="6488113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their entries based on the position in the list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like bags - no order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we 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things we put in the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 a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lookup tag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7871781" y="1796030"/>
            <a:ext cx="7428900" cy="55149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purse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purse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['money']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purse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['candy']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purse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['tissues']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purse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{'money': 12, 'tissues': 75, 'candy': 3}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purse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['candy']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purse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['candy']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purse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['candy']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+ 2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purse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{'money': 12, 'tissues': 75, 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'candy': 5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Comparing Lists and Dictionaries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idx="1"/>
          </p:nvPr>
        </p:nvSpPr>
        <p:spPr>
          <a:xfrm>
            <a:off x="1155699" y="2132558"/>
            <a:ext cx="13041991" cy="1765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71000"/>
              <a:buNone/>
            </a:pP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like </a:t>
            </a:r>
            <a:r>
              <a:rPr lang="en-US" sz="3600" b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except that they use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instead of </a:t>
            </a:r>
            <a:r>
              <a:rPr lang="en-US" sz="36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look up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2381250" y="4080401"/>
            <a:ext cx="5059200" cy="35782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lst.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lst.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183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21, 183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23, 183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9083675" y="3526377"/>
            <a:ext cx="64926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-US" sz="3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= 23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2111375" y="865025"/>
            <a:ext cx="5690999" cy="35925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-US" sz="28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lst.append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lst.append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183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21, 183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23, 183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2111375" y="4605125"/>
            <a:ext cx="6215699" cy="3940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= 23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0263191" y="2252613"/>
            <a:ext cx="647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[0]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1587166" y="2239913"/>
            <a:ext cx="597000" cy="64770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10263191" y="3014613"/>
            <a:ext cx="647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[1]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587166" y="3001913"/>
            <a:ext cx="947699" cy="64770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183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13758866" y="2405013"/>
            <a:ext cx="647700" cy="77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32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0186991" y="1452513"/>
            <a:ext cx="7986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11607802" y="1452513"/>
            <a:ext cx="110648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9418641" y="6353121"/>
            <a:ext cx="1847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['course']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1790366" y="6340421"/>
            <a:ext cx="947699" cy="64770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18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0066341" y="7115121"/>
            <a:ext cx="1200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['age']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11790366" y="7102421"/>
            <a:ext cx="597000" cy="64770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3593766" y="6556321"/>
            <a:ext cx="996950" cy="774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ddd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0313991" y="5553021"/>
            <a:ext cx="79851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11734803" y="5553021"/>
            <a:ext cx="1106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10823577" y="766713"/>
            <a:ext cx="947737" cy="774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10085391" y="4752921"/>
            <a:ext cx="2627400" cy="77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71215_powerpoint_template_b">
  <a:themeElements>
    <a:clrScheme name="Custom 9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28887"/>
      </a:hlink>
      <a:folHlink>
        <a:srgbClr val="128887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704</Words>
  <Application>Microsoft Macintosh PowerPoint</Application>
  <PresentationFormat>Custom</PresentationFormat>
  <Paragraphs>112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Cabin</vt:lpstr>
      <vt:lpstr>Arial</vt:lpstr>
      <vt:lpstr>Courier New</vt:lpstr>
      <vt:lpstr>Georgia</vt:lpstr>
      <vt:lpstr>Gill Sans</vt:lpstr>
      <vt:lpstr>Gill Sans SemiBold</vt:lpstr>
      <vt:lpstr>Lucida Grande</vt:lpstr>
      <vt:lpstr>1_Title &amp; Subtitle</vt:lpstr>
      <vt:lpstr>071215_powerpoint_template_b</vt:lpstr>
      <vt:lpstr>Python Dictionaries</vt:lpstr>
      <vt:lpstr>What is a Collection?</vt:lpstr>
      <vt:lpstr>What Is Not A “Collection”?</vt:lpstr>
      <vt:lpstr>A Story of  Two Collections..</vt:lpstr>
      <vt:lpstr>Dictionaries</vt:lpstr>
      <vt:lpstr>Dictionaries</vt:lpstr>
      <vt:lpstr>Dictionaries</vt:lpstr>
      <vt:lpstr>Comparing Lists and Dictionaries</vt:lpstr>
      <vt:lpstr>PowerPoint Presentation</vt:lpstr>
      <vt:lpstr>Dictionary Literals (Constants)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Dictionaries</dc:title>
  <cp:lastModifiedBy>Severance, Charles</cp:lastModifiedBy>
  <cp:revision>45</cp:revision>
  <dcterms:modified xsi:type="dcterms:W3CDTF">2024-01-26T00:50:10Z</dcterms:modified>
</cp:coreProperties>
</file>