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  <p:sldMasterId id="2147483709" r:id="rId2"/>
  </p:sldMasterIdLst>
  <p:notesMasterIdLst>
    <p:notesMasterId r:id="rId12"/>
  </p:notesMasterIdLst>
  <p:sldIdLst>
    <p:sldId id="268" r:id="rId3"/>
    <p:sldId id="269" r:id="rId4"/>
    <p:sldId id="289" r:id="rId5"/>
    <p:sldId id="271" r:id="rId6"/>
    <p:sldId id="272" r:id="rId7"/>
    <p:sldId id="273" r:id="rId8"/>
    <p:sldId id="274" r:id="rId9"/>
    <p:sldId id="275" r:id="rId10"/>
    <p:sldId id="276" r:id="rId11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/>
    <p:restoredTop sz="94558"/>
  </p:normalViewPr>
  <p:slideViewPr>
    <p:cSldViewPr snapToGrid="0" snapToObjects="1">
      <p:cViewPr varScale="1">
        <p:scale>
          <a:sx n="90" d="100"/>
          <a:sy n="90" d="100"/>
        </p:scale>
        <p:origin x="808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10618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3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698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698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1643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858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0766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9788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0242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2488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66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9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915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10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  <p:extLst>
      <p:ext uri="{BB962C8B-B14F-4D97-AF65-F5344CB8AC3E}">
        <p14:creationId xmlns:p14="http://schemas.microsoft.com/office/powerpoint/2010/main" val="8756213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305613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Dictionaries – Part 2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www.youtube.com/watch?v=EHJ9uYx5L5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31"/>
          <p:cNvSpPr txBox="1">
            <a:spLocks noGrp="1"/>
          </p:cNvSpPr>
          <p:nvPr>
            <p:ph type="title"/>
          </p:nvPr>
        </p:nvSpPr>
        <p:spPr>
          <a:xfrm>
            <a:off x="812800" y="1063034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Common Name?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812800" y="1063034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Common Name?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344600" y="5491351"/>
            <a:ext cx="19095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44600" y="4060643"/>
            <a:ext cx="20675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1316062" y="6922060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1144834" y="2629935"/>
            <a:ext cx="38876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marquard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11505925" y="6959885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406042" y="2627985"/>
            <a:ext cx="18875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cwen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11505925" y="4793935"/>
            <a:ext cx="18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11505925" y="5876910"/>
            <a:ext cx="40350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marquard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049446" y="5481848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5821142" y="4025973"/>
            <a:ext cx="36764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marquard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6049446" y="6937723"/>
            <a:ext cx="19095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6006639" y="2570098"/>
            <a:ext cx="18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cwen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11505925" y="3710960"/>
            <a:ext cx="23136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812800" y="1063034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Common Name?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344600" y="5491351"/>
            <a:ext cx="19095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44600" y="4060643"/>
            <a:ext cx="20675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1316062" y="6922060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1144834" y="2629935"/>
            <a:ext cx="38876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marquard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11505925" y="6959885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406042" y="2627985"/>
            <a:ext cx="18875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cwen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11505925" y="4793935"/>
            <a:ext cx="18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11505925" y="5876910"/>
            <a:ext cx="40350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marquard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049446" y="5481848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5821142" y="4025973"/>
            <a:ext cx="36764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marquard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6049446" y="6937723"/>
            <a:ext cx="19095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6006639" y="2570098"/>
            <a:ext cx="18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cwen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11505925" y="3710960"/>
            <a:ext cx="23136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pic>
        <p:nvPicPr>
          <p:cNvPr id="16" name="Shape 3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6050" y="3710960"/>
            <a:ext cx="4761000" cy="3352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823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Many Counters with a Dictionary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idx="1"/>
          </p:nvPr>
        </p:nvSpPr>
        <p:spPr>
          <a:xfrm>
            <a:off x="817675" y="2189014"/>
            <a:ext cx="8916988" cy="19970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common use of dictionaries is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how often we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something</a:t>
            </a:r>
          </a:p>
        </p:txBody>
      </p:sp>
      <p:pic>
        <p:nvPicPr>
          <p:cNvPr id="370" name="Shape 3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5538" y="3383226"/>
            <a:ext cx="4760912" cy="335279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 txBox="1"/>
          <p:nvPr/>
        </p:nvSpPr>
        <p:spPr>
          <a:xfrm>
            <a:off x="10909263" y="2552964"/>
            <a:ext cx="79851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3142875" y="2552964"/>
            <a:ext cx="157321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1803400" y="4079974"/>
            <a:ext cx="7825500" cy="4267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 +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 </a:t>
            </a:r>
            <a:r>
              <a:rPr lang="en-US" sz="7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Tracebacks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9" name="Shape 379"/>
          <p:cNvSpPr txBox="1">
            <a:spLocks noGrp="1"/>
          </p:cNvSpPr>
          <p:nvPr>
            <p:ph idx="1"/>
          </p:nvPr>
        </p:nvSpPr>
        <p:spPr>
          <a:xfrm>
            <a:off x="632178" y="2181347"/>
            <a:ext cx="13931900" cy="21834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an </a:t>
            </a:r>
            <a:r>
              <a:rPr lang="en-US" sz="3600" b="0" u="none" strike="noStrike" cap="none" dirty="0">
                <a:solidFill>
                  <a:srgbClr val="FF66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reference a key which is not in the dictionary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the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 to see if a key is in the dictionary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3928225" y="4336255"/>
            <a:ext cx="90566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ccc = 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ccc['</a:t>
            </a: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66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KeyError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 '</a:t>
            </a: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ccc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ee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ew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ame</a:t>
            </a:r>
          </a:p>
        </p:txBody>
      </p:sp>
      <p:sp>
        <p:nvSpPr>
          <p:cNvPr id="386" name="Shape 386"/>
          <p:cNvSpPr txBox="1">
            <a:spLocks noGrp="1"/>
          </p:cNvSpPr>
          <p:nvPr>
            <p:ph idx="1"/>
          </p:nvPr>
        </p:nvSpPr>
        <p:spPr>
          <a:xfrm>
            <a:off x="1533281" y="2358740"/>
            <a:ext cx="13089396" cy="15826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encounter a new name, we need to add a new entry in the </a:t>
            </a:r>
            <a:r>
              <a:rPr lang="en-US" sz="32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if this the second or later time we have seen the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we simply add one to the count in the </a:t>
            </a:r>
            <a:r>
              <a:rPr lang="en-US" sz="32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under that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750938" y="4250064"/>
            <a:ext cx="10349474" cy="34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zqian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if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[name]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[name]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[name]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9817102" y="5509657"/>
            <a:ext cx="6654205" cy="69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{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2,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zqian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1,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'</a:t>
            </a:r>
            <a:r>
              <a:rPr lang="en-US" sz="32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cwen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2}</a:t>
            </a:r>
          </a:p>
        </p:txBody>
      </p:sp>
      <p:pic>
        <p:nvPicPr>
          <p:cNvPr id="6" name="Shape 3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0411" y="6322464"/>
            <a:ext cx="3987189" cy="2269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632178" y="1119149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74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</a:t>
            </a:r>
            <a:r>
              <a:rPr lang="en-US" sz="7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et</a:t>
            </a:r>
            <a:r>
              <a:rPr lang="en-US" sz="7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  <a:r>
              <a:rPr lang="en-US" sz="7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ethod for Dictionaries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idx="1"/>
          </p:nvPr>
        </p:nvSpPr>
        <p:spPr>
          <a:xfrm>
            <a:off x="1029839" y="2603500"/>
            <a:ext cx="7505776" cy="4038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pattern of checking to see if a 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already in a dictionary and assuming a default value if the 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not there is so common that there is a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called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that does this for us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8986013" y="2799079"/>
            <a:ext cx="6502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counts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[name]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9813126" y="5748654"/>
            <a:ext cx="6044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03250" y="6980313"/>
            <a:ext cx="7118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Default value if key does not exist (and no </a:t>
            </a:r>
            <a:r>
              <a:rPr lang="en-US" sz="36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8986013" y="7104329"/>
            <a:ext cx="7118400" cy="69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{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2,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zqian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1,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'</a:t>
            </a:r>
            <a:r>
              <a:rPr lang="en-US" sz="32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cwen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2}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632178" y="933626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75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Simplified Counting with </a:t>
            </a:r>
            <a:r>
              <a:rPr lang="en-US" sz="775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</a:t>
            </a:r>
            <a:r>
              <a:rPr lang="en-US" sz="775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404" name="Shape 404"/>
          <p:cNvSpPr txBox="1">
            <a:spLocks noGrp="1"/>
          </p:cNvSpPr>
          <p:nvPr>
            <p:ph idx="1"/>
          </p:nvPr>
        </p:nvSpPr>
        <p:spPr>
          <a:xfrm>
            <a:off x="1155700" y="2417978"/>
            <a:ext cx="13931900" cy="14572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provide a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default value of zero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the 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not yet in the dictionary - and then just add one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1698775" y="4234248"/>
            <a:ext cx="10558500" cy="215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zqian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[name]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name,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851650" y="7312399"/>
            <a:ext cx="146685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Default</a:t>
            </a:r>
          </a:p>
        </p:txBody>
      </p:sp>
      <p:cxnSp>
        <p:nvCxnSpPr>
          <p:cNvPr id="407" name="Shape 407"/>
          <p:cNvCxnSpPr/>
          <p:nvPr/>
        </p:nvCxnSpPr>
        <p:spPr>
          <a:xfrm flipH="1">
            <a:off x="7921474" y="5980624"/>
            <a:ext cx="1405200" cy="1411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9004375" y="7096499"/>
            <a:ext cx="7118400" cy="69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{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'csev'</a:t>
            </a: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2,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'zqian'</a:t>
            </a: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1,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'cwen'</a:t>
            </a: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2}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Shape 4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60136" y="2659673"/>
            <a:ext cx="4638674" cy="3467099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2848750" y="6534829"/>
            <a:ext cx="10558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http://www.youtube.com/watch?v=EHJ9uYx5L58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508000" y="3281973"/>
            <a:ext cx="10558462" cy="21542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zqian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[name]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name,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7" name="Shape 403"/>
          <p:cNvSpPr txBox="1">
            <a:spLocks noGrp="1"/>
          </p:cNvSpPr>
          <p:nvPr>
            <p:ph type="title"/>
          </p:nvPr>
        </p:nvSpPr>
        <p:spPr>
          <a:xfrm>
            <a:off x="632178" y="933626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75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Simplified Counting with </a:t>
            </a:r>
            <a:r>
              <a:rPr lang="en-US" sz="775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</a:t>
            </a:r>
            <a:r>
              <a:rPr lang="en-US" sz="775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71215_powerpoint_template_b">
  <a:themeElements>
    <a:clrScheme name="Custom 9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28887"/>
      </a:hlink>
      <a:folHlink>
        <a:srgbClr val="128887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557</Words>
  <Application>Microsoft Macintosh PowerPoint</Application>
  <PresentationFormat>Custom</PresentationFormat>
  <Paragraphs>87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Cabin</vt:lpstr>
      <vt:lpstr>Arial</vt:lpstr>
      <vt:lpstr>Courier New</vt:lpstr>
      <vt:lpstr>Georgia</vt:lpstr>
      <vt:lpstr>Gill Sans</vt:lpstr>
      <vt:lpstr>Gill Sans SemiBold</vt:lpstr>
      <vt:lpstr>Lucida Grande</vt:lpstr>
      <vt:lpstr>1_Title &amp; Subtitle</vt:lpstr>
      <vt:lpstr>071215_powerpoint_template_b</vt:lpstr>
      <vt:lpstr>Most Common Name?</vt:lpstr>
      <vt:lpstr>Most Common Name?</vt:lpstr>
      <vt:lpstr>Most Common Name?</vt:lpstr>
      <vt:lpstr>Many Counters with a Dictionary</vt:lpstr>
      <vt:lpstr>Dictionary Tracebacks</vt:lpstr>
      <vt:lpstr>When We See a New Name</vt:lpstr>
      <vt:lpstr>The get Method for Dictionaries</vt:lpstr>
      <vt:lpstr>Simplified Counting with get()</vt:lpstr>
      <vt:lpstr>Simplified Counting with get()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Dictionaries</dc:title>
  <cp:lastModifiedBy>Severance, Charles</cp:lastModifiedBy>
  <cp:revision>46</cp:revision>
  <dcterms:modified xsi:type="dcterms:W3CDTF">2024-01-26T00:49:59Z</dcterms:modified>
</cp:coreProperties>
</file>