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5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00"/>
    <a:srgbClr val="FF40FF"/>
    <a:srgbClr val="FFF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9"/>
    <p:restoredTop sz="94422"/>
  </p:normalViewPr>
  <p:slideViewPr>
    <p:cSldViewPr snapToGrid="0" snapToObjects="1">
      <p:cViewPr varScale="1">
        <p:scale>
          <a:sx n="90" d="100"/>
          <a:sy n="90" d="100"/>
        </p:scale>
        <p:origin x="1296" y="216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002612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</a:t>
            </a:r>
            <a:r>
              <a:rPr lang="en-US" sz="1100" b="0" i="0" u="none" strike="noStrike" cap="none" baseline="0" dirty="0">
                <a:solidFill>
                  <a:schemeClr val="dk2"/>
                </a:solidFill>
              </a:rPr>
              <a:t> </a:t>
            </a:r>
            <a:r>
              <a:rPr lang="en-US" sz="1100" b="0" i="0" u="none" strike="noStrike" cap="none" dirty="0">
                <a:solidFill>
                  <a:schemeClr val="dk2"/>
                </a:solidFill>
              </a:rPr>
              <a:t>page(s) at the end.</a:t>
            </a:r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1113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65702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73727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01784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24613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91038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57151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6124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35338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2179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5360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94694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26784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5961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68694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58730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1137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237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6256000" cy="604763"/>
          </a:xfrm>
          <a:prstGeom prst="rect">
            <a:avLst/>
          </a:prstGeom>
          <a:solidFill>
            <a:srgbClr val="011C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2553" tIns="81276" rIns="162553" bIns="81276" rtlCol="0" anchor="ctr"/>
          <a:lstStyle/>
          <a:p>
            <a:pPr algn="ctr"/>
            <a:endParaRPr lang="en-US" sz="3000" b="1" dirty="0">
              <a:solidFill>
                <a:srgbClr val="FDC227"/>
              </a:solidFill>
            </a:endParaRPr>
          </a:p>
        </p:txBody>
      </p:sp>
      <p:pic>
        <p:nvPicPr>
          <p:cNvPr id="12" name="Picture 11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6256000" cy="91440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160716" y="114157"/>
            <a:ext cx="113980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FFFF"/>
                </a:solidFill>
                <a:latin typeface="Lucida Grande"/>
                <a:cs typeface="Lucida Grande"/>
              </a:rPr>
              <a:t>Tuples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693" r:id="rId10"/>
    <p:sldLayoutId id="2147483694" r:id="rId11"/>
  </p:sldLayoutIdLst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4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hyperlink" Target="www.pythonlearn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python.org/moin/HowTo/Sortin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3.jpg"/><Relationship Id="rId4" Type="http://schemas.openxmlformats.org/officeDocument/2006/relationships/hyperlink" Target="http://open.umich.edu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10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167825" y="7002457"/>
            <a:ext cx="98984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chemeClr val="hlink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574712" y="7170732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5250" y="6976157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 Lists of Tuples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idx="1"/>
          </p:nvPr>
        </p:nvSpPr>
        <p:spPr>
          <a:xfrm>
            <a:off x="0" y="2283146"/>
            <a:ext cx="15087700" cy="273462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take advantage of the ability to sort a list of </a:t>
            </a:r>
            <a:r>
              <a:rPr lang="en-US" sz="36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get a sorted version of a dictionary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First we sort the dictionary by the key using the </a:t>
            </a:r>
            <a:r>
              <a:rPr lang="en-US" sz="36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items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method and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sorted() 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3537776" y="4803391"/>
            <a:ext cx="10781728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{'a':10, 'c':22, 'b':1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dict_items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('a', 10)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('c', 22)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('b', 1)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sorted(</a:t>
            </a:r>
            <a:r>
              <a:rPr lang="en-US" sz="30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3000" b="1" dirty="0">
                <a:solidFill>
                  <a:srgbClr val="FFFC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C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('a', 10)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('b', 1)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('c', 22)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3481805" y="682764"/>
            <a:ext cx="9191458" cy="17501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</a:t>
            </a:r>
            <a:r>
              <a:rPr lang="en-US" sz="78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527392" y="2539899"/>
            <a:ext cx="6143625" cy="4365898"/>
          </a:xfrm>
        </p:spPr>
        <p:txBody>
          <a:bodyPr>
            <a:normAutofit fontScale="62500" lnSpcReduction="20000"/>
          </a:bodyPr>
          <a:lstStyle/>
          <a:p>
            <a:pPr marL="647700" lvl="0" indent="0">
              <a:lnSpc>
                <a:spcPct val="120000"/>
              </a:lnSpc>
              <a:buNone/>
            </a:pPr>
            <a:r>
              <a:rPr lang="en-US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do this even more directly using the built-in function </a:t>
            </a:r>
            <a:r>
              <a:rPr lang="en-US" b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</a:t>
            </a:r>
            <a:r>
              <a:rPr lang="en-US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takes a sequence as a parameter and returns a sorted sequence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7872413" y="1979275"/>
            <a:ext cx="7997700" cy="57171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{'a':10, 'b':1, 'c':22}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('a', 10)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('b', 1)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('c', 22)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k, v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 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 22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 by Values Instead of Key</a:t>
            </a:r>
          </a:p>
        </p:txBody>
      </p:sp>
      <p:sp>
        <p:nvSpPr>
          <p:cNvPr id="245" name="Shape 245"/>
          <p:cNvSpPr txBox="1">
            <a:spLocks noGrp="1"/>
          </p:cNvSpPr>
          <p:nvPr>
            <p:ph idx="1"/>
          </p:nvPr>
        </p:nvSpPr>
        <p:spPr>
          <a:xfrm>
            <a:off x="93584" y="1841982"/>
            <a:ext cx="6716462" cy="5016044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could construct a list of </a:t>
            </a:r>
            <a:r>
              <a:rPr lang="en-US" sz="36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form </a:t>
            </a:r>
            <a:r>
              <a:rPr lang="en-US" sz="36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(value, key)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we could </a:t>
            </a:r>
            <a:r>
              <a:rPr lang="en-US" sz="36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by value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do this with a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 that creates a list of tuples  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7620432" y="2390088"/>
            <a:ext cx="8920987" cy="480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{'a':10, 'b':1, 'c':22}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k, v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(v, k)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[(10, 'a'), (1, 'b'), (22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'c')]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-US" sz="3000" b="1" i="0" u="none" strike="noStrike" cap="none" dirty="0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sorted(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reverse=True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[(22, 'c'), (10, 'a'), (1, 'b')]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/>
        </p:nvSpPr>
        <p:spPr>
          <a:xfrm>
            <a:off x="1016950" y="871534"/>
            <a:ext cx="13487400" cy="7421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romeo.txt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[word]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.get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0 )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key,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3000" b="1" dirty="0" err="1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newtup</a:t>
            </a:r>
            <a:r>
              <a:rPr lang="en-US" sz="3000" b="1" dirty="0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 key)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newtup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endParaRPr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0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sorted(</a:t>
            </a:r>
            <a:r>
              <a:rPr lang="en-US" sz="30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reverse=True</a:t>
            </a:r>
            <a:r>
              <a:rPr lang="en-US" sz="30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ourier New"/>
              <a:buNone/>
            </a:pPr>
            <a:endParaRPr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 key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[:10]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9693256" y="1095653"/>
            <a:ext cx="4962830" cy="15832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top 10 most common words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914400" y="902788"/>
            <a:ext cx="14630400" cy="1226172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Even Shorter Version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2612649" y="7283165"/>
            <a:ext cx="113066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http://wiki.python.org/moin/HowTo/Sorting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00100" y="2502268"/>
            <a:ext cx="147447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{'a':10, 'b':1, 'c':22}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v,k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k,v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)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[(1, 'b'), (10, 'a'), (22, 'c')]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808049" y="5785685"/>
            <a:ext cx="129159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comprehension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creates a dynamic list. In this case, we make a list of reversed tuples and then sort it.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1543384" y="602561"/>
            <a:ext cx="13187359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idx="1"/>
          </p:nvPr>
        </p:nvSpPr>
        <p:spPr>
          <a:xfrm>
            <a:off x="1099347" y="1571285"/>
            <a:ext cx="13326833" cy="4984005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 syntax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Immutability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Comparability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4294967295"/>
          </p:nvPr>
        </p:nvSpPr>
        <p:spPr>
          <a:xfrm>
            <a:off x="8781214" y="2155738"/>
            <a:ext cx="6378575" cy="3209925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in assignment statements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 dictionaries by either key or value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 idx="4294967295"/>
          </p:nvPr>
        </p:nvSpPr>
        <p:spPr>
          <a:xfrm>
            <a:off x="1462700" y="906463"/>
            <a:ext cx="12434987" cy="1023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Acknowledgements / Contributions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206100" y="2153260"/>
            <a:ext cx="6797698" cy="601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These slides are Copyright 2010-  Charles R. Severance (</a:t>
            </a:r>
            <a:r>
              <a:rPr lang="en-US" sz="18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www.dr-chuck.com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 of the University of Michigan School of Information and </a:t>
            </a:r>
            <a:r>
              <a:rPr lang="en-US" sz="18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open.umich.edu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Initial Development: Charles Severance, University of Michigan School of Information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 Insert new Contributors and Translators here</a:t>
            </a:r>
          </a:p>
        </p:txBody>
      </p:sp>
      <p:pic>
        <p:nvPicPr>
          <p:cNvPr id="275" name="Shape 27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06184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Shape 27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084384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 txBox="1"/>
          <p:nvPr/>
        </p:nvSpPr>
        <p:spPr>
          <a:xfrm>
            <a:off x="8704400" y="2283734"/>
            <a:ext cx="6797698" cy="5788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632178" y="864980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</a:t>
            </a:r>
            <a:r>
              <a:rPr lang="en-US" sz="78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</a:t>
            </a: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ike </a:t>
            </a:r>
            <a:r>
              <a:rPr lang="en-US" sz="78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</a:t>
            </a: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ists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idx="1"/>
          </p:nvPr>
        </p:nvSpPr>
        <p:spPr>
          <a:xfrm>
            <a:off x="750168" y="2059226"/>
            <a:ext cx="14051783" cy="172561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95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another kind of sequence that functions much like a list - they have elements which are indexed starting at 0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1281325" y="3979544"/>
            <a:ext cx="9142498" cy="35558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('Glenn', 'Sally', 'Joseph')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( 1, 9, 2 )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(1, 9, 2)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10515700" y="3820906"/>
            <a:ext cx="4572000" cy="35558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iter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iter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3789" y="213895"/>
            <a:ext cx="1844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but... Tuples are “immutable”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idx="1"/>
          </p:nvPr>
        </p:nvSpPr>
        <p:spPr>
          <a:xfrm>
            <a:off x="1155700" y="2282658"/>
            <a:ext cx="13932000" cy="13255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8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Unlike a list, once you create a </a:t>
            </a:r>
            <a:r>
              <a:rPr lang="en-US" sz="38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</a:t>
            </a:r>
            <a:r>
              <a:rPr lang="en-US" sz="38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you </a:t>
            </a:r>
            <a:r>
              <a:rPr lang="en-US" sz="38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cannot alter</a:t>
            </a:r>
            <a:r>
              <a:rPr lang="en-US" sz="38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its contents - similar to a string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749300" y="3984635"/>
            <a:ext cx="5078400" cy="24384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[9, 8, 7]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&gt;&gt;&gt;[9, 8,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6266650" y="3952616"/>
            <a:ext cx="4394200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'ABC'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'D'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:'</a:t>
            </a: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' object does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not support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11099800" y="3952616"/>
            <a:ext cx="4927598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(5, 4, 3)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:'tuple' object does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not support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812800" y="942893"/>
            <a:ext cx="14630400" cy="1226172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Things </a:t>
            </a:r>
            <a:r>
              <a:rPr lang="en-US" sz="7800" u="none" strike="noStrike" cap="none" dirty="0">
                <a:solidFill>
                  <a:srgbClr val="FF66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</a:t>
            </a: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do </a:t>
            </a:r>
            <a:r>
              <a:rPr lang="en-US" sz="78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ith Tuples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1422400" y="2236576"/>
            <a:ext cx="13416000" cy="5416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(3, 2, 1)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AttributeError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: 'tuple' object has no attribute 'sort'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(5)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AttributeError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: 'tuple' object has no attribute 'append'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.reverse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AttributeError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: 'tuple' object has no attribute 'reverse'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812800" y="942899"/>
            <a:ext cx="14630400" cy="1226172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Tale of  Two Sequences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1765300" y="2384940"/>
            <a:ext cx="12712699" cy="3860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['append', 'count', 'extend', 'index', 'insert', 'pop', 'remove', 'reverse', 'sort']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tuple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['count', 'index']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78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More Efficient</a:t>
            </a:r>
            <a:endParaRPr lang="en-US" sz="78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idx="1"/>
          </p:nvPr>
        </p:nvSpPr>
        <p:spPr>
          <a:xfrm>
            <a:off x="1155700" y="1560763"/>
            <a:ext cx="13932000" cy="4931562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Since Python does not have to build tuple structures to be modifiable, they are simpler and more efficient in terms of memory use and performance than lists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in our program when we are making “temporary variables” we prefer tuples over lists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and Assignment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idx="1"/>
          </p:nvPr>
        </p:nvSpPr>
        <p:spPr>
          <a:xfrm>
            <a:off x="147054" y="2152805"/>
            <a:ext cx="16483264" cy="1997075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also put a </a:t>
            </a:r>
            <a:r>
              <a:rPr lang="en-US" sz="34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on the </a:t>
            </a:r>
            <a:r>
              <a:rPr lang="en-US" sz="34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left-hand side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an assignment statement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even omit the parentheses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4889500" y="4395369"/>
            <a:ext cx="7378699" cy="2921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3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(x, y)</a:t>
            </a:r>
            <a:r>
              <a:rPr lang="en-US" sz="33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3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(4, '</a:t>
            </a:r>
            <a:r>
              <a:rPr lang="en-US" sz="33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fred</a:t>
            </a:r>
            <a:r>
              <a:rPr lang="en-US" sz="33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3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3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3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6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3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fred</a:t>
            </a:r>
            <a:endParaRPr lang="en-US" sz="33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3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(a, b)</a:t>
            </a:r>
            <a:r>
              <a:rPr lang="en-US" sz="33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3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(99, 98)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3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3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3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6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3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99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and Dictionaries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idx="1"/>
          </p:nvPr>
        </p:nvSpPr>
        <p:spPr>
          <a:xfrm>
            <a:off x="727922" y="1115632"/>
            <a:ext cx="4824476" cy="511300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95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items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method in dictionaries returns a list of (key, value) </a:t>
            </a:r>
            <a:r>
              <a:rPr lang="en-US" sz="36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6438991" y="2088911"/>
            <a:ext cx="9469437" cy="62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 =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2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2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2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k,v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-US" sz="32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2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32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-US" sz="32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tups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2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2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2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tups</a:t>
            </a:r>
            <a:r>
              <a:rPr lang="en-US" sz="32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dict_items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2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2)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2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4)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Comparable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idx="1"/>
          </p:nvPr>
        </p:nvSpPr>
        <p:spPr>
          <a:xfrm>
            <a:off x="1155700" y="2420171"/>
            <a:ext cx="13932000" cy="15541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8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comparison </a:t>
            </a:r>
            <a:r>
              <a:rPr lang="en-US" sz="38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  <a:r>
              <a:rPr lang="en-US" sz="38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work with </a:t>
            </a:r>
            <a:r>
              <a:rPr lang="en-US" sz="38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  <a:r>
              <a:rPr lang="en-US" sz="38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other sequences. If the first item is equal, Python goes on to the next element,  and so on, until it finds elements that differ.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2852738" y="4453101"/>
            <a:ext cx="11404500" cy="34464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(0, 1, 2)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(5, 1, 2)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(0, 1, 2000000)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(0, 3, 4)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 'Jones', 'Sally' )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('Jones', 'Sam')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 'Jones', 'Sally')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('Adams', 'Sam')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50831 Lung MOOC Hayman Early Stage Definitive_JK-090815">
  <a:themeElements>
    <a:clrScheme name="Custom 2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118987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071215_powerpoint_template_b.thmx</Template>
  <TotalTime>401</TotalTime>
  <Words>1335</Words>
  <Application>Microsoft Macintosh PowerPoint</Application>
  <PresentationFormat>Custom</PresentationFormat>
  <Paragraphs>168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Cabin</vt:lpstr>
      <vt:lpstr>Arial</vt:lpstr>
      <vt:lpstr>Courier New</vt:lpstr>
      <vt:lpstr>Georgia</vt:lpstr>
      <vt:lpstr>Gill Sans SemiBold</vt:lpstr>
      <vt:lpstr>Lucida Grande</vt:lpstr>
      <vt:lpstr>Times New Roman</vt:lpstr>
      <vt:lpstr>150831 Lung MOOC Hayman Early Stage Definitive_JK-090815</vt:lpstr>
      <vt:lpstr>Tuples</vt:lpstr>
      <vt:lpstr>Tuples Are Like Lists</vt:lpstr>
      <vt:lpstr>but... Tuples are “immutable”</vt:lpstr>
      <vt:lpstr>Things not to do With Tuples</vt:lpstr>
      <vt:lpstr>A Tale of  Two Sequences</vt:lpstr>
      <vt:lpstr>Tuples Are More Efficient</vt:lpstr>
      <vt:lpstr>Tuples and Assignment</vt:lpstr>
      <vt:lpstr>Tuples and Dictionaries</vt:lpstr>
      <vt:lpstr>Tuples are Comparable</vt:lpstr>
      <vt:lpstr>Sorting Lists of Tuples</vt:lpstr>
      <vt:lpstr>Using sorted()</vt:lpstr>
      <vt:lpstr>Sort by Values Instead of Key</vt:lpstr>
      <vt:lpstr>PowerPoint Presentation</vt:lpstr>
      <vt:lpstr>Even Shorter Version</vt:lpstr>
      <vt:lpstr>Summary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Tuples</dc:title>
  <cp:lastModifiedBy>Severance, Charles</cp:lastModifiedBy>
  <cp:revision>37</cp:revision>
  <dcterms:modified xsi:type="dcterms:W3CDTF">2024-01-26T00:57:45Z</dcterms:modified>
</cp:coreProperties>
</file>