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302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308" r:id="rId19"/>
    <p:sldId id="275" r:id="rId20"/>
    <p:sldId id="301" r:id="rId21"/>
    <p:sldId id="304" r:id="rId22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BE00"/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/>
    <p:restoredTop sz="93741"/>
  </p:normalViewPr>
  <p:slideViewPr>
    <p:cSldViewPr snapToGrid="0" snapToObjects="1">
      <p:cViewPr varScale="1">
        <p:scale>
          <a:sx n="90" d="100"/>
          <a:sy n="90" d="100"/>
        </p:scale>
        <p:origin x="1192" y="192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Objects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%23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B00"/>
              </a:buClr>
              <a:buSzPct val="25000"/>
            </a:pPr>
            <a:r>
              <a:rPr lang="en" sz="36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4407" y="6559136"/>
            <a:ext cx="15349076" cy="1417721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-US" sz="32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32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8"/>
            <a:ext cx="9803091" cy="6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5295763" y="2560312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270961" y="1271451"/>
            <a:ext cx="2429035" cy="1088532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13431864" y="6958148"/>
            <a:ext cx="2429035" cy="108853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4783179" y="4728756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9710283" y="3709112"/>
            <a:ext cx="284667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9067461" y="1637201"/>
            <a:ext cx="277413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8030560" y="2060619"/>
            <a:ext cx="1128644" cy="1030932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7976139" y="2730157"/>
            <a:ext cx="1488145" cy="6698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6525933" y="3674681"/>
            <a:ext cx="76272" cy="10304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7899648" y="3589078"/>
            <a:ext cx="1889251" cy="54933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6812300" y="3709116"/>
            <a:ext cx="400571" cy="9274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3014694" y="1923389"/>
            <a:ext cx="2404502" cy="806932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11124731" y="4996913"/>
            <a:ext cx="2098872" cy="224959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415643" y="5921828"/>
            <a:ext cx="3212579" cy="1741865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8"/>
            <a:ext cx="9803091" cy="6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5295763" y="2560312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270961" y="1271451"/>
            <a:ext cx="2429035" cy="1088532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13431864" y="6958148"/>
            <a:ext cx="2429035" cy="108853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4783179" y="4728756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9710283" y="3709112"/>
            <a:ext cx="284667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9067461" y="1637201"/>
            <a:ext cx="277413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8030560" y="2060619"/>
            <a:ext cx="1128644" cy="1030932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7976139" y="2730157"/>
            <a:ext cx="1488145" cy="6698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6525933" y="3674681"/>
            <a:ext cx="76272" cy="10304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7899648" y="3589078"/>
            <a:ext cx="1889251" cy="54933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6812300" y="3709116"/>
            <a:ext cx="400571" cy="9274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3014694" y="1923389"/>
            <a:ext cx="2404502" cy="806932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11124731" y="4996913"/>
            <a:ext cx="2098872" cy="224959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62539" y="731517"/>
            <a:ext cx="8911584" cy="8699604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2064425" y="731518"/>
            <a:ext cx="4350216" cy="2621016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8849045" y="3335377"/>
            <a:ext cx="7687186" cy="5933605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849044" y="731517"/>
            <a:ext cx="3215381" cy="714347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96297" y="5625737"/>
            <a:ext cx="4045195" cy="2856533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8"/>
            <a:ext cx="9803091" cy="6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5295763" y="2560312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270961" y="1271451"/>
            <a:ext cx="2429035" cy="1088532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13431864" y="6958148"/>
            <a:ext cx="2429035" cy="108853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4783179" y="4728756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9710283" y="3709112"/>
            <a:ext cx="284667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9067461" y="1637201"/>
            <a:ext cx="277413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8030560" y="2060619"/>
            <a:ext cx="1128644" cy="1030932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7976139" y="2730157"/>
            <a:ext cx="1488145" cy="6698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6525933" y="3674681"/>
            <a:ext cx="76272" cy="10304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7899648" y="3589078"/>
            <a:ext cx="1889251" cy="54933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6812300" y="3709116"/>
            <a:ext cx="400571" cy="9274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3014694" y="1923389"/>
            <a:ext cx="2404502" cy="806932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11124731" y="4996913"/>
            <a:ext cx="2098872" cy="224959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8719100" y="1097281"/>
            <a:ext cx="3493673" cy="2255465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96297" y="5347061"/>
            <a:ext cx="4140529" cy="3043662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idx="1"/>
          </p:nvPr>
        </p:nvSpPr>
        <p:spPr>
          <a:xfrm>
            <a:off x="812880" y="1370820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spcBef>
                <a:spcPts val="0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Class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template</a:t>
            </a:r>
          </a:p>
          <a:p>
            <a:pPr marL="812810" indent="-666053">
              <a:spcBef>
                <a:spcPts val="2489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Method or Message 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defined capability of a class </a:t>
            </a:r>
            <a:endParaRPr lang="en-US" sz="41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12810" indent="-666053">
              <a:spcBef>
                <a:spcPts val="2489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Field or attribute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bit of data in a class</a:t>
            </a:r>
          </a:p>
          <a:p>
            <a:pPr marL="812810" indent="-666053">
              <a:spcBef>
                <a:spcPts val="2489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Object or Instance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1041080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8400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1296260" y="8417927"/>
            <a:ext cx="14000834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296260" y="2794671"/>
            <a:ext cx="14099585" cy="479779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3600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360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360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1029168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8400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668154" y="8401509"/>
            <a:ext cx="15131078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1296262" y="3330090"/>
            <a:ext cx="14099585" cy="361593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410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1180248" y="7415333"/>
            <a:ext cx="14036569" cy="531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4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0914215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8400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1296483" y="8401506"/>
            <a:ext cx="14099509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1296262" y="3431178"/>
            <a:ext cx="14099585" cy="341375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1509615" y="7415333"/>
            <a:ext cx="13470114" cy="531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4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Some Python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0278" y="2637697"/>
            <a:ext cx="2829621" cy="4693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7026" y="2460725"/>
            <a:ext cx="930777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18092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69454" y="1536701"/>
            <a:ext cx="8167123" cy="30861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474" y="1989514"/>
            <a:ext cx="6282400" cy="418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2240" y="878060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4"/>
              </a:buClr>
              <a:buSzPct val="25000"/>
            </a:pPr>
            <a:r>
              <a:rPr lang="en" sz="8400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xfrm>
            <a:off x="812880" y="2152805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rmAutofit lnSpcReduction="10000"/>
          </a:bodyPr>
          <a:lstStyle/>
          <a:p>
            <a:pPr marL="812810" indent="-666053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This lecture is very much about definitions and mechanics for objects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This lecture is a lot more about “how it works” and less about “how you use it”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You won’t get the entire picture until this is all looked at in the context of a real problem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So please suspend disbelief and learn technique for the next </a:t>
            </a:r>
            <a:r>
              <a:rPr lang="en-US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4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0 or so slides..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99" y="857200"/>
            <a:ext cx="10077990" cy="71184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05152" y="7904595"/>
            <a:ext cx="7647284" cy="547159"/>
          </a:xfrm>
          <a:prstGeom prst="rect">
            <a:avLst/>
          </a:prstGeom>
        </p:spPr>
        <p:txBody>
          <a:bodyPr wrap="none" lIns="162562" tIns="81281" rIns="162562" bIns="8128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68" y="867313"/>
            <a:ext cx="9535052" cy="7116123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444607" y="7871090"/>
            <a:ext cx="15812979" cy="704014"/>
          </a:xfrm>
          <a:prstGeom prst="rect">
            <a:avLst/>
          </a:prstGeom>
          <a:noFill/>
          <a:ln>
            <a:noFill/>
          </a:ln>
        </p:spPr>
        <p:txBody>
          <a:bodyPr lIns="67334" tIns="33645" rIns="67334" bIns="3364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3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-US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1201717" y="3650161"/>
            <a:ext cx="6832566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'Europe floor?'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floor', 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9713106" y="3181800"/>
            <a:ext cx="4570347" cy="1219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1716" y="1193800"/>
            <a:ext cx="3175210" cy="2121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8235243" y="6862355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4509545" y="6862355"/>
            <a:ext cx="2428961" cy="1088571"/>
          </a:xfrm>
          <a:prstGeom prst="rect">
            <a:avLst/>
          </a:prstGeom>
          <a:solidFill>
            <a:srgbClr val="00BE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11854492" y="6862355"/>
            <a:ext cx="2428961" cy="108857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6965967" y="7393659"/>
            <a:ext cx="1228996" cy="18663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10636624" y="7393659"/>
            <a:ext cx="1228996" cy="18663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1151481" indent="-587030">
              <a:spcBef>
                <a:spcPts val="0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"/>
                <a:cs typeface=""/>
                <a:sym typeface="Cabin"/>
              </a:rPr>
              <a:t>A program is made up of many cooperating objects</a:t>
            </a:r>
          </a:p>
          <a:p>
            <a:pPr marL="1151481" indent="-587030">
              <a:spcBef>
                <a:spcPts val="2489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"/>
                <a:cs typeface=""/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1151481" indent="-587030">
              <a:spcBef>
                <a:spcPts val="2489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"/>
                <a:cs typeface=""/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DCBD2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idx="1"/>
          </p:nvPr>
        </p:nvSpPr>
        <p:spPr>
          <a:xfrm>
            <a:off x="812880" y="2020762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54764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00FA00"/>
                </a:solidFill>
                <a:latin typeface="Arial"/>
                <a:cs typeface="Arial"/>
                <a:sym typeface="Cabin"/>
              </a:rPr>
              <a:t>An Object is a bit of self-contained Code and Data</a:t>
            </a:r>
          </a:p>
          <a:p>
            <a:pPr marL="812810" indent="-654764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812810" indent="-654764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Objects have boundaries that allow us to ignore un-needed detail</a:t>
            </a:r>
          </a:p>
          <a:p>
            <a:pPr marL="812810" indent="-654764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9"/>
            <a:ext cx="9802938" cy="667514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5574030" y="2560319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270961" y="1271451"/>
            <a:ext cx="2428961" cy="108857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13431864" y="6958148"/>
            <a:ext cx="2428961" cy="108857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5061142" y="4728755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9754554" y="3762102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9067477" y="1637211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8030451" y="2060620"/>
            <a:ext cx="1128752" cy="1031006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7976140" y="2730321"/>
            <a:ext cx="1488371" cy="66970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6525932" y="3674773"/>
            <a:ext cx="76327" cy="103030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7899814" y="3588911"/>
            <a:ext cx="1889086" cy="5494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6812157" y="3709116"/>
            <a:ext cx="400715" cy="92728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3014904" y="1923246"/>
            <a:ext cx="2404292" cy="807077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11124618" y="4997004"/>
            <a:ext cx="2098985" cy="224950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415643" y="5921827"/>
            <a:ext cx="3212810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1131</Words>
  <Application>Microsoft Macintosh PowerPoint</Application>
  <PresentationFormat>Custom</PresentationFormat>
  <Paragraphs>105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 Regular</vt:lpstr>
      <vt:lpstr>Cabin</vt:lpstr>
      <vt:lpstr>Arial</vt:lpstr>
      <vt:lpstr>Courier</vt:lpstr>
      <vt:lpstr>Courier New</vt:lpstr>
      <vt:lpstr>Georgia</vt:lpstr>
      <vt:lpstr>Gill Sans</vt:lpstr>
      <vt:lpstr>Gill Sans SemiBold</vt:lpstr>
      <vt:lpstr>Lucida Grande</vt:lpstr>
      <vt:lpstr>Merriweather Sans</vt:lpstr>
      <vt:lpstr>Title &amp; Subtitle</vt:lpstr>
      <vt:lpstr>071215_powerpoint_template_b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60</cp:revision>
  <dcterms:modified xsi:type="dcterms:W3CDTF">2024-01-25T23:12:29Z</dcterms:modified>
</cp:coreProperties>
</file>