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4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301" r:id="rId12"/>
    <p:sldId id="304" r:id="rId13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1272" y="19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Objects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8500" dirty="0">
                <a:solidFill>
                  <a:srgbClr val="FFD966"/>
                </a:solidFill>
              </a:rPr>
              <a:t>c</a:t>
            </a:r>
            <a:r>
              <a:rPr lang="en" sz="8400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idx="1"/>
          </p:nvPr>
        </p:nvSpPr>
        <p:spPr>
          <a:xfrm>
            <a:off x="812880" y="239463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77342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are created, used and discarded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special blocks of code (methods) that get called</a:t>
            </a:r>
            <a:endParaRPr lang="en-US" sz="43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the moment of creation (constructor)</a:t>
            </a:r>
            <a:endParaRPr lang="en-US" sz="4300" b="0" dirty="0">
              <a:solidFill>
                <a:srgbClr val="FFFFFF"/>
              </a:solidFill>
              <a:latin typeface="Arial"/>
              <a:ea typeface="Arial" charset="0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the moment of destruction (destructor)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Constructors are used a lot 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785860" y="235409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267704" y="804591"/>
            <a:ext cx="7238791" cy="699500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9774787" y="1417500"/>
            <a:ext cx="4518239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9308931" y="5634445"/>
            <a:ext cx="6512713" cy="250997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idx="1"/>
          </p:nvPr>
        </p:nvSpPr>
        <p:spPr>
          <a:xfrm>
            <a:off x="1155812" y="2960512"/>
            <a:ext cx="13933361" cy="534538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</a:t>
            </a:r>
            <a:r>
              <a:rPr lang="en" b="0" dirty="0">
                <a:solidFill>
                  <a:srgbClr val="00FDFF"/>
                </a:solidFill>
                <a:latin typeface="Arial"/>
                <a:cs typeface="Arial"/>
              </a:rPr>
              <a:t>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oriented programming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, a </a:t>
            </a:r>
            <a:r>
              <a:rPr lang="en" sz="4100" b="0" dirty="0">
                <a:solidFill>
                  <a:srgbClr val="FFFF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a class is a special block of statements called when an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921088" y="7305535"/>
            <a:ext cx="12402810" cy="5487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lvl="1"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Many </a:t>
            </a:r>
            <a:r>
              <a:rPr lang="en" sz="8400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idx="1"/>
          </p:nvPr>
        </p:nvSpPr>
        <p:spPr>
          <a:xfrm>
            <a:off x="812880" y="1692031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create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lots of objects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the class is the template for the object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store 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distinct object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its own variable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call this having multiple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of the same class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has its own copy of the </a:t>
            </a:r>
            <a:r>
              <a:rPr lang="en" sz="4100" b="0" dirty="0">
                <a:solidFill>
                  <a:srgbClr val="FFFB00"/>
                </a:solidFill>
                <a:latin typeface="Arial"/>
                <a:cs typeface="Arial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9961643" y="737172"/>
            <a:ext cx="5854668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8536" y="7701077"/>
            <a:ext cx="2046915" cy="547159"/>
          </a:xfrm>
          <a:prstGeom prst="rect">
            <a:avLst/>
          </a:prstGeom>
          <a:noFill/>
        </p:spPr>
        <p:txBody>
          <a:bodyPr wrap="none" lIns="162562" tIns="81281" rIns="162562" bIns="81281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11244831" y="1375954"/>
            <a:ext cx="3628925" cy="274320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520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11244831" y="5155474"/>
            <a:ext cx="3628925" cy="274320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520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6382108" y="6175916"/>
            <a:ext cx="4316002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3600" b="0" u="sng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742</Words>
  <Application>Microsoft Macintosh PowerPoint</Application>
  <PresentationFormat>Custom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58</cp:revision>
  <dcterms:modified xsi:type="dcterms:W3CDTF">2024-01-25T23:08:46Z</dcterms:modified>
</cp:coreProperties>
</file>