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7d64381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7d64381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ca1f997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ca1f997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ca1f9972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ca1f997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ca1f9972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ca1f9972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ca1f9972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ca1f9972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ca1f9972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ca1f9972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ca1f997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ca1f997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ca1f9972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ca1f9972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ca1f9972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ca1f9972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ca1f9972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ca1f9972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07d6438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07d6438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07d64381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07d64381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ca1f9972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ca1f9972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ca1f9972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ca1f9972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ca1f9972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ca1f9972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ca1f9972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ca1f9972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ca1f997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ca1f997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a1f997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ca1f997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ca1f997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ca1f997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ca1f997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ca1f997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ca1f997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ca1f997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ca1f9972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ca1f9972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ca1f9972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ca1f9972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917150" y="2119375"/>
            <a:ext cx="18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508150" y="4424650"/>
            <a:ext cx="1189800" cy="371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SALIR</a:t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163725" y="4458400"/>
            <a:ext cx="1648500" cy="400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CONTINUAR</a:t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622" y="96625"/>
            <a:ext cx="2601350" cy="22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/>
          <p:nvPr/>
        </p:nvSpPr>
        <p:spPr>
          <a:xfrm>
            <a:off x="3237800" y="2307450"/>
            <a:ext cx="2601300" cy="371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1- Administrador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3213625" y="3010450"/>
            <a:ext cx="2625600" cy="371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2- Cliente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>
            <a:off x="2831850" y="590900"/>
            <a:ext cx="3480300" cy="12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1-Modificar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2-Agregar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3-Borrar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3358400" y="2918975"/>
            <a:ext cx="229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Ingrese opcion:  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2415600" y="604325"/>
            <a:ext cx="4312800" cy="7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el producto que desea agregar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3425550" y="2663825"/>
            <a:ext cx="229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/>
          <p:nvPr/>
        </p:nvSpPr>
        <p:spPr>
          <a:xfrm>
            <a:off x="1724050" y="470025"/>
            <a:ext cx="50781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datos se guardaron correctamente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50" y="2038875"/>
            <a:ext cx="5434275" cy="30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7556975" y="453430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/>
          <p:nvPr/>
        </p:nvSpPr>
        <p:spPr>
          <a:xfrm>
            <a:off x="2804850" y="94000"/>
            <a:ext cx="3534300" cy="3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la clasificación del producto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1) Almacén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2) Desayuno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3) Bebidas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4) Frescos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5) Frutas y Verduras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6) Congelados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7) Kiosco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3425550" y="4047075"/>
            <a:ext cx="229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Ingrese opcion:  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75" y="1356425"/>
            <a:ext cx="2117400" cy="286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/>
          <p:nvPr/>
        </p:nvSpPr>
        <p:spPr>
          <a:xfrm>
            <a:off x="2831850" y="590900"/>
            <a:ext cx="3480300" cy="12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1-Modificar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2-Agregar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3-Borrar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3358400" y="2918975"/>
            <a:ext cx="229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Ingrese opcion:  </a:t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2818500" y="644625"/>
            <a:ext cx="3507000" cy="8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el producto que desea borrar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3093900" y="2095000"/>
            <a:ext cx="2956200" cy="7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1724050" y="470025"/>
            <a:ext cx="50781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datos se guardaron correctamente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50" y="2038875"/>
            <a:ext cx="5434275" cy="30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/>
          <p:nvPr/>
        </p:nvSpPr>
        <p:spPr>
          <a:xfrm>
            <a:off x="7556975" y="453430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3026750" y="282025"/>
            <a:ext cx="2956200" cy="24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lo que desea ver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1)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2) Promociones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3) lugares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3026750" y="3464800"/>
            <a:ext cx="2956200" cy="7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/>
          <p:nvPr/>
        </p:nvSpPr>
        <p:spPr>
          <a:xfrm>
            <a:off x="2607150" y="107450"/>
            <a:ext cx="3929700" cy="36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la 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clasificación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del producto que 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desea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ver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1) 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Almacén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2) Desayuno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3) Bebidas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4) Frescos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5) Frutas y Verduras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6) Congelados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7) Kiosco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2838725" y="4138675"/>
            <a:ext cx="3056700" cy="4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7839200" y="4486800"/>
            <a:ext cx="966600" cy="433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Continuar</a:t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436875" y="4536300"/>
            <a:ext cx="1427100" cy="384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SALIR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2607150" y="107450"/>
            <a:ext cx="4080600" cy="37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la 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clasificación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del producto que desea buscar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1) 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Almacén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2) Desayuno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3) Bebidas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4) Frescos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5) Frutas y Verduras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6) Congelados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7) Kiosco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3043650" y="4499100"/>
            <a:ext cx="3056700" cy="4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200" y="1074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>
            <a:off x="3321150" y="609175"/>
            <a:ext cx="1872300" cy="6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contraseña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7476400" y="4494025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</a:t>
            </a:r>
            <a:r>
              <a:rPr lang="es"/>
              <a:t>N</a:t>
            </a:r>
            <a:r>
              <a:rPr lang="es"/>
              <a:t>TE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3110850" y="2072925"/>
            <a:ext cx="229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Contraseña:</a:t>
            </a:r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075" y="3147175"/>
            <a:ext cx="2838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/>
          <p:nvPr/>
        </p:nvSpPr>
        <p:spPr>
          <a:xfrm>
            <a:off x="2907600" y="349175"/>
            <a:ext cx="3328800" cy="69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Ingrese el producto a buscar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7839200" y="4486800"/>
            <a:ext cx="966600" cy="433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Continuar</a:t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436875" y="4536300"/>
            <a:ext cx="1427100" cy="384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SALIR</a:t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3043650" y="2342400"/>
            <a:ext cx="3056700" cy="4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200" y="1074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7839200" y="4486800"/>
            <a:ext cx="966600" cy="433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Continuar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436875" y="4536300"/>
            <a:ext cx="1427100" cy="384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SALIR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2607150" y="107450"/>
            <a:ext cx="4080600" cy="37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el dia de hoy: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1)Lunes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2)Martes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3)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Miércoles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4)Jueves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5)Viernes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6)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Sábado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7)Domingo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3043650" y="4499100"/>
            <a:ext cx="3056700" cy="4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200" y="1074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7839200" y="4486800"/>
            <a:ext cx="966600" cy="433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Continuar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436875" y="4536300"/>
            <a:ext cx="865800" cy="384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SALIR</a:t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657450" y="742513"/>
            <a:ext cx="1829100" cy="8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el lugar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3043650" y="2250575"/>
            <a:ext cx="3056700" cy="4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200" y="1074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3941975" y="4684025"/>
            <a:ext cx="865800" cy="384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SALIR</a:t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1763900" y="742500"/>
            <a:ext cx="1829100" cy="4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el producto: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3593000" y="661925"/>
            <a:ext cx="3056700" cy="4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200" y="10745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/>
          <p:nvPr/>
        </p:nvSpPr>
        <p:spPr>
          <a:xfrm>
            <a:off x="1763900" y="1542450"/>
            <a:ext cx="1829100" cy="4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1197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el lugar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1696750" y="2342400"/>
            <a:ext cx="2479800" cy="4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Hay estas promociones: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3593000" y="1456250"/>
            <a:ext cx="3056700" cy="4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1696750" y="3142350"/>
            <a:ext cx="3056700" cy="4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3666300" y="3201025"/>
            <a:ext cx="229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Ingrese opcion: </a:t>
            </a:r>
            <a:r>
              <a:rPr lang="es"/>
              <a:t> 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476400" y="4494025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3635850" y="407750"/>
            <a:ext cx="2353800" cy="22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2- Promociones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3- Lugar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4- Ver archivos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5 - Salir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75" y="16058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2804850" y="94000"/>
            <a:ext cx="3534300" cy="3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la 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clasificación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del producto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1) 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Almacén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2) Desayuno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3) Bebidas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4) Frescos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5) Frutas y Verduras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6) Congelados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7) Kiosco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425550" y="4047075"/>
            <a:ext cx="229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Ingrese opcion: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75" y="1356425"/>
            <a:ext cx="2117400" cy="286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2831850" y="590900"/>
            <a:ext cx="3480300" cy="12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1-Modificar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2-Agregar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3-Borrar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3358400" y="2918975"/>
            <a:ext cx="229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Ingrese opcion:  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/>
        </p:nvSpPr>
        <p:spPr>
          <a:xfrm>
            <a:off x="2032950" y="537175"/>
            <a:ext cx="50781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uno de los productos que desea modificar.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426300" y="2571750"/>
            <a:ext cx="22914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el reemplazador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3426300" y="1554463"/>
            <a:ext cx="22914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3426300" y="3589025"/>
            <a:ext cx="22914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724050" y="470025"/>
            <a:ext cx="50781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 archivo ha sido modificado correctamente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50" y="2038875"/>
            <a:ext cx="5434275" cy="30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7556975" y="453430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3666300" y="3201025"/>
            <a:ext cx="229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Ingrese opcion:  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7476400" y="4494025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635850" y="407750"/>
            <a:ext cx="2353800" cy="22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 Productos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2- Promociones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3- Lugar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4- Ver archivos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5 - Salir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75" y="16058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2804850" y="94000"/>
            <a:ext cx="3534300" cy="3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Ingrese la clasificación del producto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1) Almacén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2) Desayuno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3) Bebidas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4) Frescos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5) Frutas y Verduras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6) Congelados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7) Kiosco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3425550" y="4047075"/>
            <a:ext cx="229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Ingrese opcion:  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7489825" y="4279150"/>
            <a:ext cx="1350900" cy="45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</a:t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75" y="1356425"/>
            <a:ext cx="2117400" cy="286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