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 AVG AREA used yearly</a:t>
            </a:r>
            <a:endParaRPr b="1" dirty="0"/>
          </a:p>
          <a:p>
            <a:r>
              <a:rPr lang="en-US" dirty="0"/>
              <a:t>Total average area used yearly(visuals 1, 2, 3) &amp; the total production &amp; yields of rice, wheat and pulses(visuals4,5)</a:t>
            </a:r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TOTAL AVG PRODUCTION made Yearly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AVG YIELD made yearly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 RICE, WHEAT &amp; PULSES PRODUCTION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 RICE, WHEAT &amp; PULSES YIELD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lang="en-US" dirty="0"/>
              <a:t>Area occupied by fruits &amp; vegetables</a:t>
            </a:r>
            <a:endParaRPr dirty="0"/>
          </a:p>
          <a:p>
            <a:endParaRPr dirty="0"/>
          </a:p>
          <a:p>
            <a:r>
              <a:rPr b="1" dirty="0"/>
              <a:t>FRUITS &amp; VEGETABLES AREA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KHARIF &amp; RABI SEASONAL PRODUCTION</a:t>
            </a:r>
            <a:endParaRPr dirty="0"/>
          </a:p>
          <a:p>
            <a:r>
              <a:rPr lang="en-US" dirty="0"/>
              <a:t>The production &amp; yield of kharif and rabi</a:t>
            </a:r>
            <a:endParaRPr dirty="0"/>
          </a:p>
          <a:p>
            <a:endParaRPr dirty="0"/>
          </a:p>
          <a:p>
            <a:r>
              <a:rPr b="1" dirty="0"/>
              <a:t>KHARIF &amp; RABI YIELD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0971d794-618f-48c5-ab82-dc0c5b4255cb?pbi_source=PowerPoint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hyperlink" Target="https://app.powerbi.com/groups/me/reports/0971d794-618f-48c5-ab82-dc0c5b4255cb/?pbi_source=PowerPoint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hyperlink" Target="https://app.powerbi.com/groups/me/reports/0971d794-618f-48c5-ab82-dc0c5b4255cb/?pbi_source=PowerPoint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hyperlink" Target="https://app.powerbi.com/groups/me/reports/0971d794-618f-48c5-ab82-dc0c5b4255cb/?pbi_source=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Indian Agriculture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</p:txBody>
      </p:sp>
      <p:sp>
        <p:nvSpPr>
          <p:cNvPr id="13" name="Text Placeholder 2"/>
          <p:cNvSpPr txBox="1"/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b="0" i="0" u="sng" kern="1200">
                <a:solidFill>
                  <a:schemeClr val="tx1"/>
                </a:solidFill>
                <a:latin typeface="Segoe UI" panose="020B0502040204020203" charset="0"/>
                <a:ea typeface="Segoe UI" panose="020B0502040204020203" charset="0"/>
                <a:cs typeface="Segoe UI" panose="020B0502040204020203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</a:rPr>
              <a:t>Downloaded at:</a:t>
            </a:r>
            <a:endParaRPr lang="en-US" sz="900" b="1" i="0" dirty="0">
              <a:solidFill>
                <a:schemeClr val="bg1"/>
              </a:solidFill>
              <a:latin typeface="Segoe UI Semibold" panose="020B0702040204020203" charset="0"/>
              <a:ea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900" b="0" i="0" dirty="0">
                <a:solidFill>
                  <a:schemeClr val="bg1"/>
                </a:solidFill>
                <a:latin typeface="Segoe UI" panose="020B0502040204020203" charset="0"/>
                <a:ea typeface="Segoe UI" panose="020B0502040204020203" charset="0"/>
                <a:cs typeface="Segoe UI" panose="020B0502040204020203" charset="0"/>
              </a:rPr>
              <a:t>3/29/2024 6:30:02 PM UTC</a:t>
            </a:r>
            <a:endParaRPr lang="en-US" sz="900" b="0" i="0" dirty="0">
              <a:solidFill>
                <a:schemeClr val="bg1"/>
              </a:solidFill>
              <a:latin typeface="Segoe UI" panose="020B0502040204020203" charset="0"/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panose="020B0702040204020203" charset="0"/>
              <a:ea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panose="020B0502040204020203" charset="0"/>
                <a:ea typeface="Segoe UI" panose="020B0502040204020203" charset="0"/>
                <a:cs typeface="Segoe UI" panose="020B0502040204020203" charset="0"/>
              </a:rPr>
              <a:t>3/29/2024 5:56:17 PM UTC</a:t>
            </a:r>
            <a:endParaRPr lang="en-US" sz="900" b="0" i="0" dirty="0">
              <a:solidFill>
                <a:schemeClr val="bg1"/>
              </a:solidFill>
              <a:latin typeface="Segoe UI" panose="020B0502040204020203" charset="0"/>
              <a:ea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 AVG AREA used yearly ,TOTAL AVG PRODUCTION made Yearly ,TOTAL AVG YIELD made yearly ,TOT RICE, WHEAT &amp; PULSES PRODUCTION ,TOT RICE, WHEAT &amp; PULSES YIELD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FRUITS &amp; VEGETABLES AREA by State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KHARIF &amp; RABI SEASONAL PRODUCTION ,KHARIF &amp; RABI YIELD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Presentation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Segoe UI Light</vt:lpstr>
      <vt:lpstr>Arial</vt:lpstr>
      <vt:lpstr>Segoe UI</vt:lpstr>
      <vt:lpstr>Segoe UI Semibold</vt:lpstr>
      <vt:lpstr>Microsoft YaHei</vt:lpstr>
      <vt:lpstr>Arial Unicode MS</vt:lpstr>
      <vt:lpstr>Calibri Light</vt:lpstr>
      <vt:lpstr>Calibri</vt:lpstr>
      <vt:lpstr>Custom Design</vt:lpstr>
      <vt:lpstr>Indian Agriculture Analysis</vt:lpstr>
      <vt:lpstr>Page 1</vt:lpstr>
      <vt:lpstr>Page 2</vt:lpstr>
      <vt:lpstr>Page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MR</cp:lastModifiedBy>
  <cp:revision>5</cp:revision>
  <dcterms:created xsi:type="dcterms:W3CDTF">2016-09-04T11:54:00Z</dcterms:created>
  <dcterms:modified xsi:type="dcterms:W3CDTF">2024-03-29T18:52:15Z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30317A91AA584A84A9C9F1EE939EF0BD</vt:lpwstr>
  </property>
  <property fmtid="{D5CDD505-2E9C-101B-9397-08002B2CF9AE}" pid="3" name="KSOProductBuildVer">
    <vt:lpwstr>1033-11.2.0.11225</vt:lpwstr>
  </property>
</Properties>
</file>