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066B65-12E8-483F-8061-DAEF3B4471D7}" v="5" dt="2023-01-15T14:11:52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487A-D160-A159-A2BA-BE43848AF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5A4CF-F408-4FBC-26D9-7A972CB3D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3B467-8DA0-7584-D377-E09CA98B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5AD9-D1FC-4E8C-82AF-E5E929849FE7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EBE8D-CDCC-6298-02BC-1695EF2A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534F4-832D-BF38-6B5C-9EE4F1E7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1DFB-5045-4292-ADAD-59206899D63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24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8CF0-7B43-3D91-CE4A-B396E61D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7CD0C-F99D-DF30-5735-DDF6B26AC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45988-4472-D3E2-3DDC-FF0AC9DE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5AD9-D1FC-4E8C-82AF-E5E929849FE7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11C78-DD5A-1DBB-1CF1-80F46A0E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AB86D-5044-20A5-385E-5D2F3118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1DFB-5045-4292-ADAD-59206899D63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183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F1932-B766-061E-935A-28FAC57F9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171A2-5A52-575B-E0CC-3B55F7E17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87488-1309-25E0-7EEA-CA80A8A1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5AD9-D1FC-4E8C-82AF-E5E929849FE7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48B55-B303-F689-6BC5-64824F93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1CD8D-A856-5A4C-020F-E78C60AD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1DFB-5045-4292-ADAD-59206899D63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773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0C4C-7A96-2F1A-86D7-7C67CF22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F047F-439C-1987-C73B-9C0E1843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6054C-5B0F-4461-F015-F19ECC09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5AD9-D1FC-4E8C-82AF-E5E929849FE7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0BBC5-1391-967B-12A8-35677F96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52DE9-E1BC-F712-5DD3-6D9CCC2F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1DFB-5045-4292-ADAD-59206899D63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363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FE9E-2E80-AF6E-A629-561E03B0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4E8C4-B1E4-DF54-7571-F994851C5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E4301-0072-2B14-19DE-74C42DFD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5AD9-D1FC-4E8C-82AF-E5E929849FE7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93121-766D-3E53-E8A9-A9B00A56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C9D3-ADF2-9A72-5562-6A1273F3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1DFB-5045-4292-ADAD-59206899D63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441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1021-EEA1-5C66-1596-3201BF8B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60D1B-4B33-B273-0777-08C45C4D0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A29D4-6451-26AF-6B65-D84B843DC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CF6A9-ED8F-C267-AA8F-7F1A28C6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5AD9-D1FC-4E8C-82AF-E5E929849FE7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00520-3004-A514-EF74-351E96B2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46E73-ADF5-1EF0-6F16-30D24059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1DFB-5045-4292-ADAD-59206899D63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14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AED5-874D-ADC3-18EA-400EAD66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A6DBB-D05F-E897-7244-231FC1533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49595-DF5C-E51B-EAB2-8B271AC6C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3B1A1-AFCD-00D5-5A70-01FEDC840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3323A-6B8D-058B-D480-C1126D880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0FC94-78D4-16DC-BEC1-98C5BFF1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5AD9-D1FC-4E8C-82AF-E5E929849FE7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F82B67-00A7-10C4-DB1E-E7F60825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0C028-1BF9-321E-0589-64E89FB6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1DFB-5045-4292-ADAD-59206899D63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959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C943-AEFA-6CCD-7CAD-603C37D0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FFB43-60B4-CD1C-4B12-A390D032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5AD9-D1FC-4E8C-82AF-E5E929849FE7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49769-D4A3-98F5-7F03-AACE033E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47285-D6A2-F744-406E-0D27A2AF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1DFB-5045-4292-ADAD-59206899D63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711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257F6-C880-32E8-B114-1B534559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5AD9-D1FC-4E8C-82AF-E5E929849FE7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9FE5B-AAF1-E50D-59E0-A56A5975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6B4E6-EFCC-22CF-4CB9-757B0277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1DFB-5045-4292-ADAD-59206899D63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290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5506-09F5-C645-4C39-C4B36649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D2A8E-1DD0-109E-D8F9-A73E8BDFE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565EF-ADED-CBE0-5D7C-CF3221AFC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70D76-C79F-5B9C-DA4D-5F96DDA7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5AD9-D1FC-4E8C-82AF-E5E929849FE7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6CCA4-BDBD-6B61-32AC-B9B9EC01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0219D-5665-E63C-EA1E-0B251DC3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1DFB-5045-4292-ADAD-59206899D63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860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ABE9-414D-61ED-117A-2AF92A4C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B60D8-76EB-21BA-253C-66308B53C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C1D12-AB9E-0738-B3E3-F1A5922A5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C7E16-2D5A-42EA-B4BF-6E044F7C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5AD9-D1FC-4E8C-82AF-E5E929849FE7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C10C1-83FD-C995-25F9-55736E20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EC8FE-D1A5-1979-F9AD-86E0BF3E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1DFB-5045-4292-ADAD-59206899D63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141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09BEC-F2DD-C568-C514-359F37D3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76E66-FBFF-9A33-69EC-DAF1EC1ED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06423-A9D2-A367-28B4-D4B62FAFA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F5AD9-D1FC-4E8C-82AF-E5E929849FE7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5258-B286-CFCA-0C4F-CD3AE3115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267DC-837C-9400-7FEF-E097E6E91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1DFB-5045-4292-ADAD-59206899D63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765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02472-AF65-6516-18DF-BB65AA34A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1" r="1519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2" name="Rectangle 1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A4815-F927-ECA6-E023-8C98520C6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158" y="501836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cs-CZ" sz="5200" dirty="0" err="1">
                <a:latin typeface="Aharoni" panose="02010803020104030203" pitchFamily="2" charset="-79"/>
                <a:cs typeface="Aharoni" panose="02010803020104030203" pitchFamily="2" charset="-79"/>
              </a:rPr>
              <a:t>NFTs</a:t>
            </a:r>
            <a:endParaRPr lang="cs-CZ" sz="5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6FA09-D328-2495-FC72-27AE227EF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157" y="4040612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cs-CZ" dirty="0">
                <a:latin typeface="Poppins" panose="00000500000000000000" pitchFamily="2" charset="-18"/>
                <a:cs typeface="Poppins" panose="00000500000000000000" pitchFamily="2" charset="-18"/>
              </a:rPr>
              <a:t>Jejich princip, využití a vytvoření</a:t>
            </a:r>
          </a:p>
          <a:p>
            <a:pPr algn="l"/>
            <a:endParaRPr lang="cs-C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2FE39-2CEE-4BA2-C1F0-DC09777A4752}"/>
              </a:ext>
            </a:extLst>
          </p:cNvPr>
          <p:cNvSpPr txBox="1"/>
          <p:nvPr/>
        </p:nvSpPr>
        <p:spPr>
          <a:xfrm>
            <a:off x="304157" y="5734975"/>
            <a:ext cx="272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latin typeface="Poppins" panose="00000500000000000000" pitchFamily="2" charset="-18"/>
                <a:cs typeface="Poppins" panose="00000500000000000000" pitchFamily="2" charset="-18"/>
              </a:rPr>
              <a:t>Damián Slanař</a:t>
            </a:r>
          </a:p>
        </p:txBody>
      </p:sp>
    </p:spTree>
    <p:extLst>
      <p:ext uri="{BB962C8B-B14F-4D97-AF65-F5344CB8AC3E}">
        <p14:creationId xmlns:p14="http://schemas.microsoft.com/office/powerpoint/2010/main" val="254892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5058771A86E248B14BFCFEDA86EFB5" ma:contentTypeVersion="12" ma:contentTypeDescription="Vytvoří nový dokument" ma:contentTypeScope="" ma:versionID="9e365c806b580154ae802d1bc06e0a53">
  <xsd:schema xmlns:xsd="http://www.w3.org/2001/XMLSchema" xmlns:xs="http://www.w3.org/2001/XMLSchema" xmlns:p="http://schemas.microsoft.com/office/2006/metadata/properties" xmlns:ns3="2be20b7b-927d-4de0-aeaf-2c0a8b5923e1" xmlns:ns4="57b8ab01-7187-4b32-812f-24fe9cfc0789" targetNamespace="http://schemas.microsoft.com/office/2006/metadata/properties" ma:root="true" ma:fieldsID="609a8ef5c24ac9ac8cc2a16e0c2dd868" ns3:_="" ns4:_="">
    <xsd:import namespace="2be20b7b-927d-4de0-aeaf-2c0a8b5923e1"/>
    <xsd:import namespace="57b8ab01-7187-4b32-812f-24fe9cfc07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e20b7b-927d-4de0-aeaf-2c0a8b5923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b8ab01-7187-4b32-812f-24fe9cfc078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308E05-CA2D-4D1B-AD10-54BCEF016E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459833-C1C1-40BD-A67E-88E4D7BDD4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e20b7b-927d-4de0-aeaf-2c0a8b5923e1"/>
    <ds:schemaRef ds:uri="57b8ab01-7187-4b32-812f-24fe9cfc07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07B2B2-1EC5-4AA9-BA32-822D3FE05B1D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57b8ab01-7187-4b32-812f-24fe9cfc0789"/>
    <ds:schemaRef ds:uri="2be20b7b-927d-4de0-aeaf-2c0a8b5923e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Poppins</vt:lpstr>
      <vt:lpstr>Office Theme</vt:lpstr>
      <vt:lpstr>NFTs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Slanař Damián</dc:creator>
  <cp:lastModifiedBy>Slanař Damián</cp:lastModifiedBy>
  <cp:revision>2</cp:revision>
  <dcterms:created xsi:type="dcterms:W3CDTF">2023-01-15T13:43:19Z</dcterms:created>
  <dcterms:modified xsi:type="dcterms:W3CDTF">2023-01-15T15:19:37Z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0x010100D85058771A86E248B14BFCFEDA86EFB5</vt:lpwstr>
  </property>
</Properties>
</file>