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E4D87-9E98-45C1-A329-6ED3DC486D53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51D7F-F622-4C28-98D2-EAEC3D689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73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-1517784" y="-773011"/>
            <a:ext cx="15236031" cy="8590283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846" y="1871131"/>
            <a:ext cx="8517600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830" y="3657597"/>
            <a:ext cx="8517600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24830" y="3522131"/>
            <a:ext cx="8517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Thảo luận Thành viên:Milk Coffee – Wikipedia tiếng Việt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98" y="4307756"/>
            <a:ext cx="3111814" cy="2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1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51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5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6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72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16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36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0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130511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4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74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1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2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8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8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2A7B-E172-43D8-8A7C-3090FE3CD89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CCF7-718F-45BF-BA4A-D9FD43350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4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669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321652"/>
            <a:ext cx="9601196" cy="3554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902A7B-E172-43D8-8A7C-3090FE3CD896}" type="datetimeFigureOut">
              <a:rPr lang="ko-KR" altLang="en-US" smtClean="0"/>
              <a:pPr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55CCF7-718F-45BF-BA4A-D9FD43350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2" name="그림 11" descr="Thảo luận Thành viên:Milk Coffee – Wikipedia tiếng Việt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1" y="4962135"/>
            <a:ext cx="2313792" cy="18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3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제안서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2013210036 </a:t>
            </a:r>
            <a:r>
              <a:rPr lang="ko-KR" altLang="en-US" dirty="0"/>
              <a:t>강은결</a:t>
            </a:r>
          </a:p>
        </p:txBody>
      </p:sp>
    </p:spTree>
    <p:extLst>
      <p:ext uri="{BB962C8B-B14F-4D97-AF65-F5344CB8AC3E}">
        <p14:creationId xmlns:p14="http://schemas.microsoft.com/office/powerpoint/2010/main" val="398158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및 선정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엔진을 이용한 기어 </a:t>
            </a:r>
            <a:r>
              <a:rPr lang="en-US" altLang="ko-KR" dirty="0"/>
              <a:t>VR </a:t>
            </a:r>
            <a:r>
              <a:rPr lang="ko-KR" altLang="en-US" dirty="0"/>
              <a:t>플랫폼의 미니게임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선정 이유</a:t>
            </a:r>
            <a:endParaRPr lang="en-US" altLang="ko-KR" dirty="0"/>
          </a:p>
          <a:p>
            <a:pPr lvl="1"/>
            <a:r>
              <a:rPr lang="en-US" altLang="ko-KR" dirty="0"/>
              <a:t>VR HMD </a:t>
            </a:r>
            <a:r>
              <a:rPr lang="ko-KR" altLang="en-US" dirty="0"/>
              <a:t>중 접근성이 가장 좋기에 기어 </a:t>
            </a:r>
            <a:r>
              <a:rPr lang="en-US" altLang="ko-KR" dirty="0"/>
              <a:t>VR</a:t>
            </a:r>
            <a:r>
              <a:rPr lang="ko-KR" altLang="en-US" dirty="0"/>
              <a:t>을 선정</a:t>
            </a:r>
            <a:endParaRPr lang="en-US" altLang="ko-KR" dirty="0"/>
          </a:p>
          <a:p>
            <a:pPr lvl="1"/>
            <a:r>
              <a:rPr lang="ko-KR" altLang="en-US" dirty="0"/>
              <a:t>게임패드 없이는 조작 방법이 다양하지 않으므로 간단한 조작으로도 가능한 미니게임 선택 </a:t>
            </a:r>
            <a:r>
              <a:rPr lang="en-US" altLang="ko-KR" dirty="0"/>
              <a:t>(</a:t>
            </a:r>
            <a:r>
              <a:rPr lang="ko-KR" altLang="en-US" dirty="0"/>
              <a:t>게임패드 조작도 지원할 예정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12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ko-KR" altLang="en-US" dirty="0"/>
              <a:t>기어 </a:t>
            </a:r>
            <a:r>
              <a:rPr lang="en-US" altLang="ko-KR" dirty="0"/>
              <a:t>VR</a:t>
            </a:r>
          </a:p>
          <a:p>
            <a:r>
              <a:rPr lang="ko-KR" altLang="en-US" dirty="0"/>
              <a:t>툴</a:t>
            </a:r>
            <a:r>
              <a:rPr lang="en-US" altLang="ko-KR" dirty="0"/>
              <a:t>: Unity</a:t>
            </a:r>
            <a:r>
              <a:rPr lang="ko-KR" altLang="en-US" dirty="0"/>
              <a:t> </a:t>
            </a:r>
            <a:r>
              <a:rPr lang="en-US" altLang="ko-KR" dirty="0"/>
              <a:t>5.4.0</a:t>
            </a:r>
          </a:p>
          <a:p>
            <a:r>
              <a:rPr lang="ko-KR" altLang="en-US" dirty="0"/>
              <a:t>테스트 기기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기어 </a:t>
            </a:r>
            <a:r>
              <a:rPr lang="en-US" altLang="ko-KR" dirty="0"/>
              <a:t>VR (</a:t>
            </a:r>
            <a:r>
              <a:rPr lang="ko-KR" altLang="en-US" dirty="0"/>
              <a:t>기어 </a:t>
            </a:r>
            <a:r>
              <a:rPr lang="en-US" altLang="ko-KR" dirty="0"/>
              <a:t>VR 2016</a:t>
            </a:r>
            <a:r>
              <a:rPr lang="ko-KR" altLang="en-US" dirty="0"/>
              <a:t>년형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삼성 갤럭시 노트</a:t>
            </a:r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t="8541" r="18855" b="11424"/>
          <a:stretch/>
        </p:blipFill>
        <p:spPr>
          <a:xfrm>
            <a:off x="6735657" y="2321652"/>
            <a:ext cx="4160940" cy="2608975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874" y="4111941"/>
            <a:ext cx="2249723" cy="818686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6485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카페를 배경으로 하는 미니게임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미니게임을 구현할 예정</a:t>
            </a:r>
            <a:endParaRPr lang="en-US" altLang="ko-KR" dirty="0"/>
          </a:p>
          <a:p>
            <a:pPr lvl="1"/>
            <a:r>
              <a:rPr lang="ko-KR" altLang="en-US" dirty="0"/>
              <a:t>손님에 따라 좌석을 배치해주는 순발력 게임</a:t>
            </a:r>
            <a:endParaRPr lang="en-US" altLang="ko-KR" dirty="0"/>
          </a:p>
          <a:p>
            <a:pPr lvl="1"/>
            <a:r>
              <a:rPr lang="ko-KR" altLang="en-US" dirty="0"/>
              <a:t>주문이 들어온 순서에 따라 손님에게 전달해주는 기억력 게임</a:t>
            </a:r>
            <a:endParaRPr lang="en-US" altLang="ko-KR" dirty="0"/>
          </a:p>
          <a:p>
            <a:r>
              <a:rPr lang="ko-KR" altLang="en-US" dirty="0"/>
              <a:t>배경의 일부를 변경할 수 있도록 할 예정</a:t>
            </a:r>
            <a:endParaRPr lang="en-US" altLang="ko-KR" dirty="0"/>
          </a:p>
          <a:p>
            <a:pPr lvl="1"/>
            <a:r>
              <a:rPr lang="ko-KR" altLang="en-US" dirty="0"/>
              <a:t>가구의 위치</a:t>
            </a:r>
            <a:r>
              <a:rPr lang="en-US" altLang="ko-KR" dirty="0"/>
              <a:t> </a:t>
            </a:r>
            <a:r>
              <a:rPr lang="ko-KR" altLang="en-US" dirty="0"/>
              <a:t>변경 및 정해진 디자인 중 하나 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105" y="2145483"/>
            <a:ext cx="2952223" cy="16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1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84990" y="2547885"/>
            <a:ext cx="482202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altLang="ko-KR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862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114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자연주의</vt:lpstr>
      <vt:lpstr>프로젝트 제안서</vt:lpstr>
      <vt:lpstr>주제 및 선정 이유</vt:lpstr>
      <vt:lpstr>개발 환경</vt:lpstr>
      <vt:lpstr>프로젝트 소개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E.G. Kang</dc:creator>
  <cp:lastModifiedBy>E.G. Kang</cp:lastModifiedBy>
  <cp:revision>9</cp:revision>
  <dcterms:created xsi:type="dcterms:W3CDTF">2016-09-27T13:41:31Z</dcterms:created>
  <dcterms:modified xsi:type="dcterms:W3CDTF">2016-09-27T14:27:21Z</dcterms:modified>
</cp:coreProperties>
</file>