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du Système
Gestion des Ressources
Matérielles: Ordinateurs, Vidéoprojecteurs, Salles.
Humaines: Gestionnaire, Technicien, Formateur, Stagiaire.
Modules Fonctionnels
Gestion des Matières
Ajout de matières: titre, durée, objectifs, prérequis, contenu.
Gestion des Formateurs
Attribution et recherche de compétences.
Mise à jour des disponibilités.
Gestion des Plannings
Planification des cursus: gestionnaire, dates, matières, salles, formateurs, stagiaires, matériel.
Alertes de disponibilité.
Gestion du Matériel
Prévision à 6 mois des besoins matériels.
Alertes en cas de manque de stock.
Gestion des Salles
Vue d'occupation des salles.
Adaptation des formations selon la capacité.
Accès et Sécurité
Accès sécurisé et authentifié.
Rôles: Administrateur, Gestionnaire de planning, Formateur, Technicien.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 importants**
* Avec Angular nous pouvons créer rapidement plusieurs interfaces utilisateurs dynamique qui communique avec notre API
(Application Programming interface).
* Avec Spring Boot nous avons créer cette API avec laquelle nous pouvons contrôler les données rentrantes et les inserer en base de données ou renvoyer une erreur aux utilisateurs.
* Avec Mysql nous pouvons centraliser les données des utlisateurs ainsi que les données nécessaires au bon fonctionnement de l'API. 
* Swagger nous permet d'avoir une documentation claire pour les applications Angulars.
* Postman pour faire des requêtes HTTP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diagramme de classe final, avec l'avancement du projet le diagramme initial à dû etre modifié.</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Chaque branche est une fonctionnalitée ou une fusion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dc:title>
  <dc:subject>PptxGenJS Presentation</dc:subject>
  <dc:creator>Created by Marp</dc:creator>
  <cp:lastModifiedBy>Created by Marp</cp:lastModifiedBy>
  <cp:revision>1</cp:revision>
  <dcterms:created xsi:type="dcterms:W3CDTF">2024-07-25T13:38:57Z</dcterms:created>
  <dcterms:modified xsi:type="dcterms:W3CDTF">2024-07-25T13:38:57Z</dcterms:modified>
</cp:coreProperties>
</file>