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95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9" r:id="rId14"/>
    <p:sldId id="307" r:id="rId15"/>
    <p:sldId id="310" r:id="rId16"/>
    <p:sldId id="311" r:id="rId17"/>
    <p:sldId id="312" r:id="rId18"/>
    <p:sldId id="257" r:id="rId19"/>
    <p:sldId id="314" r:id="rId20"/>
    <p:sldId id="315" r:id="rId21"/>
    <p:sldId id="316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Nunito" pitchFamily="2" charset="0"/>
      <p:regular r:id="rId28"/>
      <p:bold r:id="rId29"/>
      <p:italic r:id="rId30"/>
      <p:boldItalic r:id="rId31"/>
    </p:embeddedFont>
    <p:embeddedFont>
      <p:font typeface="Walter Turncoat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FB9461-E5AC-47F8-8AA6-5BF79E793501}">
  <a:tblStyle styleId="{9DFB9461-E5AC-47F8-8AA6-5BF79E7935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96B3EC-8770-4C4F-981F-48A8244F383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190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783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43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443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300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366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64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040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809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b2f7c811e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b2f7c811e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215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772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101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076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447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961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376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146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139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96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66608" y="152400"/>
            <a:ext cx="59786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23325" y="793100"/>
            <a:ext cx="4497300" cy="35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408764" y="2591125"/>
            <a:ext cx="1690607" cy="2184456"/>
            <a:chOff x="7408764" y="2591125"/>
            <a:chExt cx="1690607" cy="2184456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7995213" y="4383200"/>
              <a:ext cx="593753" cy="392380"/>
              <a:chOff x="7995213" y="4383200"/>
              <a:chExt cx="593753" cy="39238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5213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" name="Google Shape;15;p2"/>
              <p:cNvSpPr/>
              <p:nvPr/>
            </p:nvSpPr>
            <p:spPr>
              <a:xfrm flipH="1">
                <a:off x="8457328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6" name="Google Shape;16;p2"/>
            <p:cNvSpPr/>
            <p:nvPr/>
          </p:nvSpPr>
          <p:spPr>
            <a:xfrm rot="1286208">
              <a:off x="8683842" y="4116954"/>
              <a:ext cx="383408" cy="248348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" name="Google Shape;17;p2"/>
            <p:cNvSpPr/>
            <p:nvPr/>
          </p:nvSpPr>
          <p:spPr>
            <a:xfrm rot="7382472">
              <a:off x="7425676" y="4045949"/>
              <a:ext cx="383364" cy="248319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8" name="Google Shape;18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16146" y="25911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8291550" y="3767976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02284" y="3780499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2699884">
              <a:off x="7991638" y="3650470"/>
              <a:ext cx="524796" cy="584716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" name="Google Shape;22;p2"/>
          <p:cNvGrpSpPr/>
          <p:nvPr/>
        </p:nvGrpSpPr>
        <p:grpSpPr>
          <a:xfrm>
            <a:off x="174105" y="3016343"/>
            <a:ext cx="1561058" cy="1763848"/>
            <a:chOff x="174105" y="3016343"/>
            <a:chExt cx="1561058" cy="1763848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878674" y="4387822"/>
              <a:ext cx="477532" cy="392369"/>
              <a:chOff x="3019540" y="1608452"/>
              <a:chExt cx="440488" cy="361931"/>
            </a:xfrm>
          </p:grpSpPr>
          <p:sp>
            <p:nvSpPr>
              <p:cNvPr id="24" name="Google Shape;24;p2"/>
              <p:cNvSpPr/>
              <p:nvPr/>
            </p:nvSpPr>
            <p:spPr>
              <a:xfrm flipH="1">
                <a:off x="3338602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 flipH="1">
                <a:off x="3019540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26" name="Google Shape;2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327482" y="3016343"/>
              <a:ext cx="1407681" cy="1459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27;p2"/>
            <p:cNvSpPr/>
            <p:nvPr/>
          </p:nvSpPr>
          <p:spPr>
            <a:xfrm rot="-10145659">
              <a:off x="200227" y="39366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" name="Google Shape;28;p2"/>
            <p:cNvSpPr/>
            <p:nvPr/>
          </p:nvSpPr>
          <p:spPr>
            <a:xfrm flipH="1">
              <a:off x="1077809" y="34433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1394530" y="34185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60" name="Google Shape;160;p11"/>
          <p:cNvGrpSpPr/>
          <p:nvPr/>
        </p:nvGrpSpPr>
        <p:grpSpPr>
          <a:xfrm>
            <a:off x="329788" y="4081200"/>
            <a:ext cx="8484419" cy="1041759"/>
            <a:chOff x="329788" y="4081200"/>
            <a:chExt cx="8484419" cy="1041759"/>
          </a:xfrm>
        </p:grpSpPr>
        <p:sp>
          <p:nvSpPr>
            <p:cNvPr id="161" name="Google Shape;161;p11"/>
            <p:cNvSpPr/>
            <p:nvPr/>
          </p:nvSpPr>
          <p:spPr>
            <a:xfrm flipH="1">
              <a:off x="248317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2" name="Google Shape;162;p11"/>
            <p:cNvSpPr/>
            <p:nvPr/>
          </p:nvSpPr>
          <p:spPr>
            <a:xfrm flipH="1">
              <a:off x="2290603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" name="Google Shape;163;p11"/>
            <p:cNvSpPr/>
            <p:nvPr/>
          </p:nvSpPr>
          <p:spPr>
            <a:xfrm>
              <a:off x="501300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" name="Google Shape;164;p11"/>
            <p:cNvSpPr/>
            <p:nvPr/>
          </p:nvSpPr>
          <p:spPr>
            <a:xfrm flipH="1">
              <a:off x="758564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" name="Google Shape;165;p11"/>
            <p:cNvSpPr/>
            <p:nvPr/>
          </p:nvSpPr>
          <p:spPr>
            <a:xfrm>
              <a:off x="1274015" y="4925729"/>
              <a:ext cx="168163" cy="181080"/>
            </a:xfrm>
            <a:custGeom>
              <a:avLst/>
              <a:gdLst/>
              <a:ahLst/>
              <a:cxnLst/>
              <a:rect l="l" t="t" r="r" b="b"/>
              <a:pathLst>
                <a:path w="11144" h="12002" extrusionOk="0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6" name="Google Shape;166;p11"/>
            <p:cNvSpPr/>
            <p:nvPr/>
          </p:nvSpPr>
          <p:spPr>
            <a:xfrm>
              <a:off x="1517285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7" name="Google Shape;167;p11"/>
            <p:cNvSpPr/>
            <p:nvPr/>
          </p:nvSpPr>
          <p:spPr>
            <a:xfrm>
              <a:off x="31942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11"/>
            <p:cNvSpPr/>
            <p:nvPr/>
          </p:nvSpPr>
          <p:spPr>
            <a:xfrm>
              <a:off x="33466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11"/>
            <p:cNvSpPr/>
            <p:nvPr/>
          </p:nvSpPr>
          <p:spPr>
            <a:xfrm>
              <a:off x="4121250" y="4918525"/>
              <a:ext cx="242250" cy="122750"/>
            </a:xfrm>
            <a:custGeom>
              <a:avLst/>
              <a:gdLst/>
              <a:ahLst/>
              <a:cxnLst/>
              <a:rect l="l" t="t" r="r" b="b"/>
              <a:pathLst>
                <a:path w="9690" h="4910" extrusionOk="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0" name="Google Shape;170;p11"/>
            <p:cNvSpPr/>
            <p:nvPr/>
          </p:nvSpPr>
          <p:spPr>
            <a:xfrm flipH="1">
              <a:off x="39485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" name="Google Shape;171;p11"/>
            <p:cNvSpPr/>
            <p:nvPr/>
          </p:nvSpPr>
          <p:spPr>
            <a:xfrm>
              <a:off x="8284998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2" name="Google Shape;172;p11"/>
            <p:cNvSpPr/>
            <p:nvPr/>
          </p:nvSpPr>
          <p:spPr>
            <a:xfrm>
              <a:off x="495839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3" name="Google Shape;173;p11"/>
            <p:cNvSpPr/>
            <p:nvPr/>
          </p:nvSpPr>
          <p:spPr>
            <a:xfrm flipH="1">
              <a:off x="5893602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" name="Google Shape;174;p11"/>
            <p:cNvSpPr/>
            <p:nvPr/>
          </p:nvSpPr>
          <p:spPr>
            <a:xfrm flipH="1">
              <a:off x="5701028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5" name="Google Shape;175;p11"/>
            <p:cNvSpPr/>
            <p:nvPr/>
          </p:nvSpPr>
          <p:spPr>
            <a:xfrm>
              <a:off x="4779100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6" name="Google Shape;176;p11"/>
            <p:cNvSpPr/>
            <p:nvPr/>
          </p:nvSpPr>
          <p:spPr>
            <a:xfrm flipH="1">
              <a:off x="8479339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7" name="Google Shape;177;p11"/>
            <p:cNvSpPr/>
            <p:nvPr/>
          </p:nvSpPr>
          <p:spPr>
            <a:xfrm>
              <a:off x="6413178" y="4925729"/>
              <a:ext cx="168163" cy="181080"/>
            </a:xfrm>
            <a:custGeom>
              <a:avLst/>
              <a:gdLst/>
              <a:ahLst/>
              <a:cxnLst/>
              <a:rect l="l" t="t" r="r" b="b"/>
              <a:pathLst>
                <a:path w="11144" h="12002" extrusionOk="0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8" name="Google Shape;178;p11"/>
            <p:cNvSpPr/>
            <p:nvPr/>
          </p:nvSpPr>
          <p:spPr>
            <a:xfrm>
              <a:off x="665644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9" name="Google Shape;179;p11"/>
            <p:cNvSpPr/>
            <p:nvPr/>
          </p:nvSpPr>
          <p:spPr>
            <a:xfrm rot="-772385" flipH="1">
              <a:off x="7297125" y="4931449"/>
              <a:ext cx="242258" cy="122754"/>
            </a:xfrm>
            <a:custGeom>
              <a:avLst/>
              <a:gdLst/>
              <a:ahLst/>
              <a:cxnLst/>
              <a:rect l="l" t="t" r="r" b="b"/>
              <a:pathLst>
                <a:path w="9690" h="4910" extrusionOk="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0" name="Google Shape;180;p11"/>
            <p:cNvSpPr/>
            <p:nvPr/>
          </p:nvSpPr>
          <p:spPr>
            <a:xfrm>
              <a:off x="7637737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81" name="Google Shape;181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5568301" y="40812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15641" y="40812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88383" y="4278497"/>
              <a:ext cx="653153" cy="677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61275" y="4278497"/>
              <a:ext cx="667508" cy="677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1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2924212" y="42569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1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300672" y="42569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1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77315" y="44459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1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29788" y="44459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1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550488" y="4276104"/>
              <a:ext cx="667508" cy="67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1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213935" y="4276104"/>
              <a:ext cx="741676" cy="6794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11"/>
            <p:cNvSpPr/>
            <p:nvPr/>
          </p:nvSpPr>
          <p:spPr>
            <a:xfrm>
              <a:off x="4896942" y="4662673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755021" y="4650887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426917" y="4646004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284996" y="4634218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1583030" y="4529911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1441108" y="4518125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1"/>
            <p:cNvSpPr/>
            <p:nvPr/>
          </p:nvSpPr>
          <p:spPr>
            <a:xfrm flipH="1">
              <a:off x="5767046" y="4577317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1"/>
            <p:cNvSpPr/>
            <p:nvPr/>
          </p:nvSpPr>
          <p:spPr>
            <a:xfrm flipH="1">
              <a:off x="5918283" y="4565531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1"/>
            <p:cNvSpPr/>
            <p:nvPr/>
          </p:nvSpPr>
          <p:spPr>
            <a:xfrm flipH="1">
              <a:off x="3228777" y="4602367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1"/>
            <p:cNvSpPr/>
            <p:nvPr/>
          </p:nvSpPr>
          <p:spPr>
            <a:xfrm flipH="1">
              <a:off x="3380014" y="4590581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1"/>
            <p:cNvSpPr/>
            <p:nvPr/>
          </p:nvSpPr>
          <p:spPr>
            <a:xfrm rot="-311666">
              <a:off x="4096754" y="46304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1"/>
            <p:cNvSpPr/>
            <p:nvPr/>
          </p:nvSpPr>
          <p:spPr>
            <a:xfrm rot="-392198">
              <a:off x="3942938" y="46344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1"/>
            <p:cNvSpPr/>
            <p:nvPr/>
          </p:nvSpPr>
          <p:spPr>
            <a:xfrm rot="-311666">
              <a:off x="6638372" y="4644749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1"/>
            <p:cNvSpPr/>
            <p:nvPr/>
          </p:nvSpPr>
          <p:spPr>
            <a:xfrm rot="-392198">
              <a:off x="6484557" y="4648745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1"/>
            <p:cNvSpPr/>
            <p:nvPr/>
          </p:nvSpPr>
          <p:spPr>
            <a:xfrm rot="-311666">
              <a:off x="7699854" y="46458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1"/>
            <p:cNvSpPr/>
            <p:nvPr/>
          </p:nvSpPr>
          <p:spPr>
            <a:xfrm rot="-392198">
              <a:off x="7546038" y="46498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1"/>
            <p:cNvSpPr/>
            <p:nvPr/>
          </p:nvSpPr>
          <p:spPr>
            <a:xfrm rot="-311666">
              <a:off x="2463316" y="46057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1"/>
            <p:cNvSpPr/>
            <p:nvPr/>
          </p:nvSpPr>
          <p:spPr>
            <a:xfrm rot="-392198">
              <a:off x="2309500" y="46097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1"/>
            <p:cNvSpPr/>
            <p:nvPr/>
          </p:nvSpPr>
          <p:spPr>
            <a:xfrm rot="-311666">
              <a:off x="747579" y="4675687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1"/>
            <p:cNvSpPr/>
            <p:nvPr/>
          </p:nvSpPr>
          <p:spPr>
            <a:xfrm rot="-392198">
              <a:off x="593763" y="4679682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 rot="1498374">
              <a:off x="4099383" y="4682386"/>
              <a:ext cx="123962" cy="138116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11"/>
            <p:cNvSpPr/>
            <p:nvPr/>
          </p:nvSpPr>
          <p:spPr>
            <a:xfrm rot="2700242">
              <a:off x="579912" y="4640102"/>
              <a:ext cx="251162" cy="279858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3" name="Google Shape;213;p11"/>
            <p:cNvSpPr/>
            <p:nvPr/>
          </p:nvSpPr>
          <p:spPr>
            <a:xfrm>
              <a:off x="2328621" y="4644669"/>
              <a:ext cx="170700" cy="1707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6533530" y="4690100"/>
              <a:ext cx="122700" cy="1227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7620925" y="4750629"/>
              <a:ext cx="75900" cy="105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7423694" y="2798737"/>
            <a:ext cx="1617944" cy="1829054"/>
            <a:chOff x="7423694" y="2798737"/>
            <a:chExt cx="1617944" cy="1829054"/>
          </a:xfrm>
        </p:grpSpPr>
        <p:grpSp>
          <p:nvGrpSpPr>
            <p:cNvPr id="32" name="Google Shape;32;p3"/>
            <p:cNvGrpSpPr/>
            <p:nvPr/>
          </p:nvGrpSpPr>
          <p:grpSpPr>
            <a:xfrm flipH="1">
              <a:off x="7859537" y="4235422"/>
              <a:ext cx="477532" cy="392369"/>
              <a:chOff x="3019540" y="1608452"/>
              <a:chExt cx="440488" cy="361931"/>
            </a:xfrm>
          </p:grpSpPr>
          <p:sp>
            <p:nvSpPr>
              <p:cNvPr id="33" name="Google Shape;33;p3"/>
              <p:cNvSpPr/>
              <p:nvPr/>
            </p:nvSpPr>
            <p:spPr>
              <a:xfrm flipH="1">
                <a:off x="3338602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4" name="Google Shape;34;p3"/>
              <p:cNvSpPr/>
              <p:nvPr/>
            </p:nvSpPr>
            <p:spPr>
              <a:xfrm flipH="1">
                <a:off x="3019540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35" name="Google Shape;35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423694" y="2798737"/>
              <a:ext cx="1541746" cy="1505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Google Shape;36;p3"/>
            <p:cNvSpPr/>
            <p:nvPr/>
          </p:nvSpPr>
          <p:spPr>
            <a:xfrm rot="10145659" flipH="1">
              <a:off x="8744442" y="37842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" name="Google Shape;37;p3"/>
            <p:cNvSpPr/>
            <p:nvPr/>
          </p:nvSpPr>
          <p:spPr>
            <a:xfrm>
              <a:off x="8145101" y="35195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846505" y="34947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" name="Google Shape;39;p3"/>
          <p:cNvGrpSpPr/>
          <p:nvPr/>
        </p:nvGrpSpPr>
        <p:grpSpPr>
          <a:xfrm>
            <a:off x="234989" y="2839988"/>
            <a:ext cx="1635537" cy="1783192"/>
            <a:chOff x="234989" y="2839988"/>
            <a:chExt cx="1635537" cy="1783192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782412" y="4230800"/>
              <a:ext cx="593753" cy="392380"/>
              <a:chOff x="7919013" y="4383200"/>
              <a:chExt cx="593753" cy="392380"/>
            </a:xfrm>
          </p:grpSpPr>
          <p:sp>
            <p:nvSpPr>
              <p:cNvPr id="41" name="Google Shape;41;p3"/>
              <p:cNvSpPr/>
              <p:nvPr/>
            </p:nvSpPr>
            <p:spPr>
              <a:xfrm>
                <a:off x="7919013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" name="Google Shape;42;p3"/>
              <p:cNvSpPr/>
              <p:nvPr/>
            </p:nvSpPr>
            <p:spPr>
              <a:xfrm flipH="1">
                <a:off x="8381128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3" name="Google Shape;43;p3"/>
            <p:cNvSpPr/>
            <p:nvPr/>
          </p:nvSpPr>
          <p:spPr>
            <a:xfrm rot="-8639560">
              <a:off x="305426" y="3422808"/>
              <a:ext cx="383356" cy="248314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" name="Google Shape;44;p3"/>
            <p:cNvSpPr/>
            <p:nvPr/>
          </p:nvSpPr>
          <p:spPr>
            <a:xfrm rot="8639560" flipH="1">
              <a:off x="1450801" y="3422808"/>
              <a:ext cx="383356" cy="248314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45" name="Google Shape;45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4989" y="2839988"/>
              <a:ext cx="1598465" cy="14644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46;p3"/>
            <p:cNvSpPr/>
            <p:nvPr/>
          </p:nvSpPr>
          <p:spPr>
            <a:xfrm>
              <a:off x="1154950" y="3615576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865684" y="3628099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937638" y="3714775"/>
              <a:ext cx="264300" cy="2643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9" name="Google Shape;4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6608" y="152400"/>
            <a:ext cx="59786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"/>
          <p:cNvSpPr txBox="1">
            <a:spLocks noGrp="1"/>
          </p:cNvSpPr>
          <p:nvPr>
            <p:ph type="ctrTitle"/>
          </p:nvPr>
        </p:nvSpPr>
        <p:spPr>
          <a:xfrm>
            <a:off x="2332650" y="1867225"/>
            <a:ext cx="4478700" cy="100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subTitle" idx="1"/>
          </p:nvPr>
        </p:nvSpPr>
        <p:spPr>
          <a:xfrm>
            <a:off x="2332650" y="2971775"/>
            <a:ext cx="4478700" cy="30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24513" y="275719"/>
            <a:ext cx="4757423" cy="455196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1821650" y="1014450"/>
            <a:ext cx="3672000" cy="311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55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➜"/>
              <a:defRPr i="1">
                <a:solidFill>
                  <a:schemeClr val="dk1"/>
                </a:solidFill>
              </a:defRPr>
            </a:lvl1pPr>
            <a:lvl2pPr marL="914400" lvl="1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2pPr>
            <a:lvl3pPr marL="1371600" lvl="2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3pPr>
            <a:lvl4pPr marL="1828800" lvl="3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4pPr>
            <a:lvl5pPr marL="2286000" lvl="4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5pPr>
            <a:lvl6pPr marL="2743200" lvl="5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i="1">
                <a:solidFill>
                  <a:schemeClr val="dk1"/>
                </a:solidFill>
              </a:defRPr>
            </a:lvl6pPr>
            <a:lvl7pPr marL="3200400" lvl="6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i="1">
                <a:solidFill>
                  <a:schemeClr val="dk1"/>
                </a:solidFill>
              </a:defRPr>
            </a:lvl7pPr>
            <a:lvl8pPr marL="3657600" lvl="7" indent="-3810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i="1">
                <a:solidFill>
                  <a:schemeClr val="dk1"/>
                </a:solidFill>
              </a:defRPr>
            </a:lvl8pPr>
            <a:lvl9pPr marL="4114800" lvl="8" indent="-381000" algn="ctr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Char char="■"/>
              <a:defRPr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4"/>
          <p:cNvSpPr txBox="1"/>
          <p:nvPr/>
        </p:nvSpPr>
        <p:spPr>
          <a:xfrm>
            <a:off x="2679000" y="2757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chemeClr val="dk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56" name="Google Shape;56;p4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57" name="Google Shape;57;p4"/>
          <p:cNvGrpSpPr/>
          <p:nvPr/>
        </p:nvGrpSpPr>
        <p:grpSpPr>
          <a:xfrm>
            <a:off x="6077345" y="2421525"/>
            <a:ext cx="1652587" cy="2191979"/>
            <a:chOff x="6077345" y="2421525"/>
            <a:chExt cx="1652587" cy="2191979"/>
          </a:xfrm>
        </p:grpSpPr>
        <p:sp>
          <p:nvSpPr>
            <p:cNvPr id="58" name="Google Shape;58;p4"/>
            <p:cNvSpPr/>
            <p:nvPr/>
          </p:nvSpPr>
          <p:spPr>
            <a:xfrm rot="-9402089">
              <a:off x="6110823" y="3129898"/>
              <a:ext cx="383368" cy="248322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9" name="Google Shape;59;p4"/>
            <p:cNvGrpSpPr/>
            <p:nvPr/>
          </p:nvGrpSpPr>
          <p:grpSpPr>
            <a:xfrm flipH="1">
              <a:off x="6683849" y="4221134"/>
              <a:ext cx="477532" cy="392369"/>
              <a:chOff x="4104022" y="1595273"/>
              <a:chExt cx="440488" cy="361931"/>
            </a:xfrm>
          </p:grpSpPr>
          <p:sp>
            <p:nvSpPr>
              <p:cNvPr id="60" name="Google Shape;60;p4"/>
              <p:cNvSpPr/>
              <p:nvPr/>
            </p:nvSpPr>
            <p:spPr>
              <a:xfrm flipH="1">
                <a:off x="4423085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" name="Google Shape;61;p4"/>
              <p:cNvSpPr/>
              <p:nvPr/>
            </p:nvSpPr>
            <p:spPr>
              <a:xfrm flipH="1">
                <a:off x="4104022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62" name="Google Shape;62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46671" y="24215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4"/>
            <p:cNvSpPr/>
            <p:nvPr/>
          </p:nvSpPr>
          <p:spPr>
            <a:xfrm rot="10145659" flipH="1">
              <a:off x="7432735" y="3653264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" name="Google Shape;64;p4"/>
            <p:cNvSpPr/>
            <p:nvPr/>
          </p:nvSpPr>
          <p:spPr>
            <a:xfrm>
              <a:off x="6833395" y="3388622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6534799" y="3363823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5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71" name="Google Shape;71;p5"/>
          <p:cNvGrpSpPr/>
          <p:nvPr/>
        </p:nvGrpSpPr>
        <p:grpSpPr>
          <a:xfrm>
            <a:off x="7351600" y="2783674"/>
            <a:ext cx="1613838" cy="1779823"/>
            <a:chOff x="7351600" y="2783674"/>
            <a:chExt cx="1613838" cy="1779823"/>
          </a:xfrm>
        </p:grpSpPr>
        <p:grpSp>
          <p:nvGrpSpPr>
            <p:cNvPr id="72" name="Google Shape;72;p5"/>
            <p:cNvGrpSpPr/>
            <p:nvPr/>
          </p:nvGrpSpPr>
          <p:grpSpPr>
            <a:xfrm flipH="1">
              <a:off x="7859537" y="4171128"/>
              <a:ext cx="477532" cy="392369"/>
              <a:chOff x="3019540" y="1549146"/>
              <a:chExt cx="440488" cy="361931"/>
            </a:xfrm>
          </p:grpSpPr>
          <p:sp>
            <p:nvSpPr>
              <p:cNvPr id="73" name="Google Shape;73;p5"/>
              <p:cNvSpPr/>
              <p:nvPr/>
            </p:nvSpPr>
            <p:spPr>
              <a:xfrm flipH="1">
                <a:off x="3338602" y="1549146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4" name="Google Shape;74;p5"/>
              <p:cNvSpPr/>
              <p:nvPr/>
            </p:nvSpPr>
            <p:spPr>
              <a:xfrm flipH="1">
                <a:off x="3019540" y="1549146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75" name="Google Shape;75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1600" y="2783674"/>
              <a:ext cx="1457782" cy="14839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5"/>
            <p:cNvSpPr/>
            <p:nvPr/>
          </p:nvSpPr>
          <p:spPr>
            <a:xfrm rot="10145659" flipH="1">
              <a:off x="8668242" y="38604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7" name="Google Shape;77;p5"/>
            <p:cNvSpPr/>
            <p:nvPr/>
          </p:nvSpPr>
          <p:spPr>
            <a:xfrm>
              <a:off x="8068901" y="35957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770305" y="35709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3063" y="885825"/>
            <a:ext cx="3603500" cy="373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47438" y="1314450"/>
            <a:ext cx="3603500" cy="35385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"/>
          <p:cNvSpPr txBox="1">
            <a:spLocks noGrp="1"/>
          </p:cNvSpPr>
          <p:nvPr>
            <p:ph type="title"/>
          </p:nvPr>
        </p:nvSpPr>
        <p:spPr>
          <a:xfrm>
            <a:off x="1488450" y="24307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"/>
          <p:cNvSpPr txBox="1">
            <a:spLocks noGrp="1"/>
          </p:cNvSpPr>
          <p:nvPr>
            <p:ph type="body" idx="1"/>
          </p:nvPr>
        </p:nvSpPr>
        <p:spPr>
          <a:xfrm>
            <a:off x="1693075" y="16184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2"/>
          </p:nvPr>
        </p:nvSpPr>
        <p:spPr>
          <a:xfrm>
            <a:off x="4939924" y="13136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86" name="Google Shape;86;p6"/>
          <p:cNvGrpSpPr/>
          <p:nvPr/>
        </p:nvGrpSpPr>
        <p:grpSpPr>
          <a:xfrm>
            <a:off x="7863411" y="2967400"/>
            <a:ext cx="1420590" cy="1275975"/>
            <a:chOff x="7863411" y="2967400"/>
            <a:chExt cx="1420590" cy="1275975"/>
          </a:xfrm>
        </p:grpSpPr>
        <p:grpSp>
          <p:nvGrpSpPr>
            <p:cNvPr id="87" name="Google Shape;87;p6"/>
            <p:cNvGrpSpPr/>
            <p:nvPr/>
          </p:nvGrpSpPr>
          <p:grpSpPr>
            <a:xfrm>
              <a:off x="8277250" y="3881444"/>
              <a:ext cx="440488" cy="361931"/>
              <a:chOff x="8277250" y="3881444"/>
              <a:chExt cx="440488" cy="36193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8277250" y="3881444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" name="Google Shape;89;p6"/>
              <p:cNvSpPr/>
              <p:nvPr/>
            </p:nvSpPr>
            <p:spPr>
              <a:xfrm>
                <a:off x="8596313" y="3881444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90" name="Google Shape;90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63411" y="2967400"/>
              <a:ext cx="1420590" cy="9824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6"/>
            <p:cNvSpPr/>
            <p:nvPr/>
          </p:nvSpPr>
          <p:spPr>
            <a:xfrm>
              <a:off x="8535376" y="3335872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236780" y="3311073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6"/>
          <p:cNvGrpSpPr/>
          <p:nvPr/>
        </p:nvGrpSpPr>
        <p:grpSpPr>
          <a:xfrm>
            <a:off x="-207150" y="2962110"/>
            <a:ext cx="1286833" cy="1586084"/>
            <a:chOff x="-207150" y="2962110"/>
            <a:chExt cx="1286833" cy="1586084"/>
          </a:xfrm>
        </p:grpSpPr>
        <p:grpSp>
          <p:nvGrpSpPr>
            <p:cNvPr id="94" name="Google Shape;94;p6"/>
            <p:cNvGrpSpPr/>
            <p:nvPr/>
          </p:nvGrpSpPr>
          <p:grpSpPr>
            <a:xfrm>
              <a:off x="120475" y="4186263"/>
              <a:ext cx="547675" cy="361931"/>
              <a:chOff x="120475" y="4186263"/>
              <a:chExt cx="547675" cy="361931"/>
            </a:xfrm>
          </p:grpSpPr>
          <p:sp>
            <p:nvSpPr>
              <p:cNvPr id="95" name="Google Shape;95;p6"/>
              <p:cNvSpPr/>
              <p:nvPr/>
            </p:nvSpPr>
            <p:spPr>
              <a:xfrm>
                <a:off x="120475" y="418626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6" name="Google Shape;96;p6"/>
              <p:cNvSpPr/>
              <p:nvPr/>
            </p:nvSpPr>
            <p:spPr>
              <a:xfrm flipH="1">
                <a:off x="546725" y="418626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97" name="Google Shape;9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207150" y="2962110"/>
              <a:ext cx="1286833" cy="1305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6"/>
            <p:cNvSpPr/>
            <p:nvPr/>
          </p:nvSpPr>
          <p:spPr>
            <a:xfrm rot="10576116">
              <a:off x="213730" y="3649426"/>
              <a:ext cx="145541" cy="14604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 rot="10598995">
              <a:off x="532326" y="3669443"/>
              <a:ext cx="127326" cy="132204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 rot="2878168">
              <a:off x="140003" y="3477827"/>
              <a:ext cx="592515" cy="660127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body" idx="2"/>
          </p:nvPr>
        </p:nvSpPr>
        <p:spPr>
          <a:xfrm>
            <a:off x="2671075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body" idx="3"/>
          </p:nvPr>
        </p:nvSpPr>
        <p:spPr>
          <a:xfrm>
            <a:off x="4794026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08" name="Google Shape;108;p7"/>
          <p:cNvGrpSpPr/>
          <p:nvPr/>
        </p:nvGrpSpPr>
        <p:grpSpPr>
          <a:xfrm>
            <a:off x="7403272" y="2876096"/>
            <a:ext cx="1631625" cy="1782785"/>
            <a:chOff x="7403272" y="2876096"/>
            <a:chExt cx="1631625" cy="1782785"/>
          </a:xfrm>
        </p:grpSpPr>
        <p:sp>
          <p:nvSpPr>
            <p:cNvPr id="109" name="Google Shape;109;p7"/>
            <p:cNvSpPr/>
            <p:nvPr/>
          </p:nvSpPr>
          <p:spPr>
            <a:xfrm rot="5652216" flipH="1">
              <a:off x="7426337" y="4025462"/>
              <a:ext cx="250048" cy="278597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" name="Google Shape;110;p7"/>
            <p:cNvSpPr/>
            <p:nvPr/>
          </p:nvSpPr>
          <p:spPr>
            <a:xfrm rot="682371">
              <a:off x="8759823" y="3818276"/>
              <a:ext cx="250059" cy="278610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" name="Google Shape;111;p7"/>
            <p:cNvSpPr/>
            <p:nvPr/>
          </p:nvSpPr>
          <p:spPr>
            <a:xfrm>
              <a:off x="7919513" y="4266500"/>
              <a:ext cx="131637" cy="392380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" name="Google Shape;112;p7"/>
            <p:cNvSpPr/>
            <p:nvPr/>
          </p:nvSpPr>
          <p:spPr>
            <a:xfrm flipH="1">
              <a:off x="8381628" y="4266500"/>
              <a:ext cx="131637" cy="392380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13" name="Google Shape;113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45529" y="2876096"/>
              <a:ext cx="1541746" cy="1505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7"/>
            <p:cNvSpPr/>
            <p:nvPr/>
          </p:nvSpPr>
          <p:spPr>
            <a:xfrm rot="-372207">
              <a:off x="8259436" y="3705061"/>
              <a:ext cx="146088" cy="146598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 rot="-335960">
              <a:off x="7958498" y="3711971"/>
              <a:ext cx="127095" cy="131964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8101006" y="3969538"/>
              <a:ext cx="139200" cy="2073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8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21" name="Google Shape;121;p8"/>
          <p:cNvGrpSpPr/>
          <p:nvPr/>
        </p:nvGrpSpPr>
        <p:grpSpPr>
          <a:xfrm>
            <a:off x="7445525" y="3242253"/>
            <a:ext cx="1588153" cy="1365478"/>
            <a:chOff x="7445525" y="3242253"/>
            <a:chExt cx="1588153" cy="1365478"/>
          </a:xfrm>
        </p:grpSpPr>
        <p:sp>
          <p:nvSpPr>
            <p:cNvPr id="122" name="Google Shape;122;p8"/>
            <p:cNvSpPr/>
            <p:nvPr/>
          </p:nvSpPr>
          <p:spPr>
            <a:xfrm rot="-5872103">
              <a:off x="8672932" y="4104027"/>
              <a:ext cx="250054" cy="27860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23" name="Google Shape;123;p8"/>
            <p:cNvGrpSpPr/>
            <p:nvPr/>
          </p:nvGrpSpPr>
          <p:grpSpPr>
            <a:xfrm>
              <a:off x="7865288" y="4245800"/>
              <a:ext cx="440488" cy="361931"/>
              <a:chOff x="7865288" y="4245800"/>
              <a:chExt cx="440488" cy="361931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7865288" y="4245800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5" name="Google Shape;125;p8"/>
              <p:cNvSpPr/>
              <p:nvPr/>
            </p:nvSpPr>
            <p:spPr>
              <a:xfrm>
                <a:off x="8184350" y="4245800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126" name="Google Shape;126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45525" y="3242253"/>
              <a:ext cx="1588153" cy="10983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8"/>
            <p:cNvSpPr/>
            <p:nvPr/>
          </p:nvSpPr>
          <p:spPr>
            <a:xfrm>
              <a:off x="8118901" y="38001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20305" y="37753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 rot="-1604051">
              <a:off x="8055619" y="3998073"/>
              <a:ext cx="123815" cy="80218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0" name="Google Shape;130;p8"/>
            <p:cNvSpPr/>
            <p:nvPr/>
          </p:nvSpPr>
          <p:spPr>
            <a:xfrm>
              <a:off x="7606243" y="4075800"/>
              <a:ext cx="383500" cy="87900"/>
            </a:xfrm>
            <a:custGeom>
              <a:avLst/>
              <a:gdLst/>
              <a:ahLst/>
              <a:cxnLst/>
              <a:rect l="l" t="t" r="r" b="b"/>
              <a:pathLst>
                <a:path w="15340" h="3516" extrusionOk="0">
                  <a:moveTo>
                    <a:pt x="142" y="0"/>
                  </a:moveTo>
                  <a:cubicBezTo>
                    <a:pt x="-1459" y="4812"/>
                    <a:pt x="11754" y="4305"/>
                    <a:pt x="15340" y="719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Round">
  <p:cSld name="TITLE_ONLY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7168" y="199525"/>
            <a:ext cx="7222809" cy="479157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1345400" y="774100"/>
            <a:ext cx="46410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35" name="Google Shape;135;p9"/>
          <p:cNvGrpSpPr/>
          <p:nvPr/>
        </p:nvGrpSpPr>
        <p:grpSpPr>
          <a:xfrm>
            <a:off x="7342057" y="3031993"/>
            <a:ext cx="1613321" cy="1704313"/>
            <a:chOff x="7342057" y="3031993"/>
            <a:chExt cx="1613321" cy="1704313"/>
          </a:xfrm>
        </p:grpSpPr>
        <p:sp>
          <p:nvSpPr>
            <p:cNvPr id="136" name="Google Shape;136;p9"/>
            <p:cNvSpPr/>
            <p:nvPr/>
          </p:nvSpPr>
          <p:spPr>
            <a:xfrm>
              <a:off x="7655725" y="4421975"/>
              <a:ext cx="278600" cy="300050"/>
            </a:xfrm>
            <a:custGeom>
              <a:avLst/>
              <a:gdLst/>
              <a:ahLst/>
              <a:cxnLst/>
              <a:rect l="l" t="t" r="r" b="b"/>
              <a:pathLst>
                <a:path w="11144" h="12002" extrusionOk="0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7" name="Google Shape;137;p9"/>
            <p:cNvSpPr/>
            <p:nvPr/>
          </p:nvSpPr>
          <p:spPr>
            <a:xfrm>
              <a:off x="8085538" y="4374375"/>
              <a:ext cx="121425" cy="361931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38" name="Google Shape;138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42057" y="3031993"/>
              <a:ext cx="1407681" cy="1459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9"/>
            <p:cNvSpPr/>
            <p:nvPr/>
          </p:nvSpPr>
          <p:spPr>
            <a:xfrm>
              <a:off x="8073651" y="356444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7775055" y="353964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9"/>
            <p:cNvSpPr/>
            <p:nvPr/>
          </p:nvSpPr>
          <p:spPr>
            <a:xfrm rot="-702395">
              <a:off x="8679665" y="3633972"/>
              <a:ext cx="250050" cy="278600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0"/>
          <p:cNvSpPr txBox="1">
            <a:spLocks noGrp="1"/>
          </p:cNvSpPr>
          <p:nvPr>
            <p:ph type="body" idx="1"/>
          </p:nvPr>
        </p:nvSpPr>
        <p:spPr>
          <a:xfrm>
            <a:off x="435775" y="4406300"/>
            <a:ext cx="6350700" cy="3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45" name="Google Shape;145;p10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46" name="Google Shape;146;p10"/>
          <p:cNvGrpSpPr/>
          <p:nvPr/>
        </p:nvGrpSpPr>
        <p:grpSpPr>
          <a:xfrm>
            <a:off x="7185170" y="2671550"/>
            <a:ext cx="1677505" cy="2096681"/>
            <a:chOff x="7185170" y="2671550"/>
            <a:chExt cx="1677505" cy="2096681"/>
          </a:xfrm>
        </p:grpSpPr>
        <p:sp>
          <p:nvSpPr>
            <p:cNvPr id="147" name="Google Shape;147;p10"/>
            <p:cNvSpPr/>
            <p:nvPr/>
          </p:nvSpPr>
          <p:spPr>
            <a:xfrm>
              <a:off x="7185170" y="4136225"/>
              <a:ext cx="430080" cy="200025"/>
            </a:xfrm>
            <a:custGeom>
              <a:avLst/>
              <a:gdLst/>
              <a:ahLst/>
              <a:cxnLst/>
              <a:rect l="l" t="t" r="r" b="b"/>
              <a:pathLst>
                <a:path w="12288" h="5715" extrusionOk="0">
                  <a:moveTo>
                    <a:pt x="12288" y="0"/>
                  </a:moveTo>
                  <a:cubicBezTo>
                    <a:pt x="9576" y="3613"/>
                    <a:pt x="4517" y="5715"/>
                    <a:pt x="0" y="5715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8" name="Google Shape;148;p10"/>
            <p:cNvSpPr/>
            <p:nvPr/>
          </p:nvSpPr>
          <p:spPr>
            <a:xfrm>
              <a:off x="8608225" y="4085363"/>
              <a:ext cx="254450" cy="250875"/>
            </a:xfrm>
            <a:custGeom>
              <a:avLst/>
              <a:gdLst/>
              <a:ahLst/>
              <a:cxnLst/>
              <a:rect l="l" t="t" r="r" b="b"/>
              <a:pathLst>
                <a:path w="10178" h="10035" extrusionOk="0">
                  <a:moveTo>
                    <a:pt x="0" y="1177"/>
                  </a:moveTo>
                  <a:cubicBezTo>
                    <a:pt x="2720" y="-862"/>
                    <a:pt x="9177" y="-121"/>
                    <a:pt x="10001" y="3177"/>
                  </a:cubicBezTo>
                  <a:cubicBezTo>
                    <a:pt x="10708" y="6006"/>
                    <a:pt x="7488" y="10035"/>
                    <a:pt x="4572" y="10035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9" name="Google Shape;149;p10"/>
            <p:cNvSpPr/>
            <p:nvPr/>
          </p:nvSpPr>
          <p:spPr>
            <a:xfrm>
              <a:off x="7891813" y="4406300"/>
              <a:ext cx="121425" cy="361931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0" name="Google Shape;150;p10"/>
            <p:cNvSpPr/>
            <p:nvPr/>
          </p:nvSpPr>
          <p:spPr>
            <a:xfrm>
              <a:off x="8210875" y="4406300"/>
              <a:ext cx="121425" cy="361931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51" name="Google Shape;151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536121" y="2671550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10"/>
            <p:cNvSpPr/>
            <p:nvPr/>
          </p:nvSpPr>
          <p:spPr>
            <a:xfrm>
              <a:off x="8118926" y="375494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7820330" y="373014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 rot="7381212">
              <a:off x="8216847" y="4057606"/>
              <a:ext cx="123784" cy="80190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5" name="Google Shape;155;p10"/>
            <p:cNvSpPr/>
            <p:nvPr/>
          </p:nvSpPr>
          <p:spPr>
            <a:xfrm>
              <a:off x="8068455" y="3653557"/>
              <a:ext cx="347296" cy="348508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687269" y="3637756"/>
              <a:ext cx="305060" cy="3167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90150" y="3797472"/>
              <a:ext cx="82950" cy="15000"/>
            </a:xfrm>
            <a:custGeom>
              <a:avLst/>
              <a:gdLst/>
              <a:ahLst/>
              <a:cxnLst/>
              <a:rect l="l" t="t" r="r" b="b"/>
              <a:pathLst>
                <a:path w="3318" h="600" extrusionOk="0">
                  <a:moveTo>
                    <a:pt x="0" y="600"/>
                  </a:moveTo>
                  <a:cubicBezTo>
                    <a:pt x="955" y="38"/>
                    <a:pt x="2431" y="-279"/>
                    <a:pt x="3318" y="386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➜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Nunito"/>
              <a:buChar char="■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>
            <a:spLocks noGrp="1"/>
          </p:cNvSpPr>
          <p:nvPr>
            <p:ph type="ctrTitle"/>
          </p:nvPr>
        </p:nvSpPr>
        <p:spPr>
          <a:xfrm>
            <a:off x="2323325" y="793100"/>
            <a:ext cx="4497300" cy="35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Mi primer programa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¿Y Ahora? </a:t>
            </a:r>
            <a:endParaRPr dirty="0"/>
          </a:p>
        </p:txBody>
      </p:sp>
      <p:sp>
        <p:nvSpPr>
          <p:cNvPr id="244" name="Google Shape;244;p16"/>
          <p:cNvSpPr txBox="1">
            <a:spLocks noGrp="1"/>
          </p:cNvSpPr>
          <p:nvPr>
            <p:ph type="body" idx="1"/>
          </p:nvPr>
        </p:nvSpPr>
        <p:spPr>
          <a:xfrm>
            <a:off x="548125" y="1134097"/>
            <a:ext cx="6382064" cy="32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chemeClr val="accent4"/>
              </a:buClr>
            </a:pPr>
            <a:r>
              <a:rPr lang="es-ES" dirty="0"/>
              <a:t>Abrimos símbolo del sistema (CMD)</a:t>
            </a:r>
          </a:p>
          <a:p>
            <a:pPr>
              <a:buClr>
                <a:schemeClr val="accent4"/>
              </a:buClr>
            </a:pPr>
            <a:r>
              <a:rPr lang="es-ES" dirty="0"/>
              <a:t>Navegamos a la carpeta donde hemos almacenado nuestro programa.</a:t>
            </a:r>
          </a:p>
          <a:p>
            <a:pPr>
              <a:buClr>
                <a:schemeClr val="accent4"/>
              </a:buClr>
            </a:pPr>
            <a:r>
              <a:rPr lang="es-ES" b="1" dirty="0">
                <a:solidFill>
                  <a:schemeClr val="accent4"/>
                </a:solidFill>
              </a:rPr>
              <a:t>Compilamos</a:t>
            </a:r>
            <a:r>
              <a:rPr lang="es-ES" dirty="0"/>
              <a:t>: </a:t>
            </a:r>
            <a:r>
              <a:rPr lang="es-ES" dirty="0" err="1">
                <a:solidFill>
                  <a:schemeClr val="accent6"/>
                </a:solidFill>
              </a:rPr>
              <a:t>Javac</a:t>
            </a:r>
            <a:r>
              <a:rPr lang="es-ES" dirty="0"/>
              <a:t> HolaMundo.java</a:t>
            </a:r>
          </a:p>
          <a:p>
            <a:pPr>
              <a:buClr>
                <a:schemeClr val="accent4"/>
              </a:buClr>
            </a:pPr>
            <a:r>
              <a:rPr lang="es-ES" b="1" dirty="0">
                <a:solidFill>
                  <a:schemeClr val="accent4"/>
                </a:solidFill>
              </a:rPr>
              <a:t>Ejecutamos</a:t>
            </a:r>
            <a:r>
              <a:rPr lang="es-ES" dirty="0"/>
              <a:t>: </a:t>
            </a:r>
            <a:r>
              <a:rPr lang="es-ES" dirty="0">
                <a:solidFill>
                  <a:schemeClr val="accent6"/>
                </a:solidFill>
              </a:rPr>
              <a:t>Java</a:t>
            </a:r>
            <a:r>
              <a:rPr lang="es-ES" dirty="0"/>
              <a:t> </a:t>
            </a:r>
            <a:r>
              <a:rPr lang="es-ES" dirty="0" err="1"/>
              <a:t>HolaMundo</a:t>
            </a:r>
            <a:endParaRPr lang="es-ES" dirty="0"/>
          </a:p>
        </p:txBody>
      </p:sp>
      <p:sp>
        <p:nvSpPr>
          <p:cNvPr id="245" name="Google Shape;245;p16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EF07AD8-A467-ECDB-D145-9FA25074C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42" y="3451344"/>
            <a:ext cx="5635447" cy="70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44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>
            <a:spLocks noGrp="1"/>
          </p:cNvSpPr>
          <p:nvPr>
            <p:ph type="body" idx="1"/>
          </p:nvPr>
        </p:nvSpPr>
        <p:spPr>
          <a:xfrm>
            <a:off x="1821650" y="1014450"/>
            <a:ext cx="3672000" cy="311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ES" sz="2800" dirty="0"/>
              <a:t>ley de Murphy </a:t>
            </a:r>
          </a:p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ES" sz="2800" dirty="0"/>
              <a:t>«Si algo (sea bueno o malo) puede pasar, va a pasar»</a:t>
            </a:r>
            <a:endParaRPr sz="2800" dirty="0"/>
          </a:p>
        </p:txBody>
      </p:sp>
      <p:sp>
        <p:nvSpPr>
          <p:cNvPr id="257" name="Google Shape;257;p18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F4D4E7-4EE2-DB05-57BD-D0D2CBA1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988" y="3581759"/>
            <a:ext cx="1094582" cy="109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26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Vamos a probar más cosas</a:t>
            </a:r>
            <a:endParaRPr dirty="0"/>
          </a:p>
        </p:txBody>
      </p:sp>
      <p:sp>
        <p:nvSpPr>
          <p:cNvPr id="305" name="Google Shape;305;p24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5EDFA74-B577-6C72-0EC0-1F407E2A6323}"/>
              </a:ext>
            </a:extLst>
          </p:cNvPr>
          <p:cNvSpPr txBox="1"/>
          <p:nvPr/>
        </p:nvSpPr>
        <p:spPr>
          <a:xfrm>
            <a:off x="492206" y="1402199"/>
            <a:ext cx="627893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tx1"/>
                </a:solidFill>
                <a:latin typeface="Nunito" pitchFamily="2" charset="0"/>
              </a:rPr>
              <a:t>Intentemos cambiar el mensaje y escribir por pantalla “Hola, mundo! buenos días”</a:t>
            </a:r>
          </a:p>
          <a:p>
            <a:endParaRPr lang="es-ES" sz="2000" dirty="0">
              <a:solidFill>
                <a:schemeClr val="tx1"/>
              </a:solidFill>
              <a:latin typeface="Nunito" pitchFamily="2" charset="0"/>
            </a:endParaRPr>
          </a:p>
          <a:p>
            <a:endParaRPr lang="es-ES" sz="2000" dirty="0">
              <a:solidFill>
                <a:schemeClr val="tx1"/>
              </a:solidFill>
              <a:latin typeface="Nunito" pitchFamily="2" charset="0"/>
            </a:endParaRPr>
          </a:p>
          <a:p>
            <a:r>
              <a:rPr lang="es-ES" sz="2000" dirty="0">
                <a:solidFill>
                  <a:schemeClr val="tx1"/>
                </a:solidFill>
                <a:latin typeface="Nunito" pitchFamily="2" charset="0"/>
              </a:rPr>
              <a:t>Creemos un nuevo programa que diga “Adiós mundo” </a:t>
            </a:r>
          </a:p>
          <a:p>
            <a:r>
              <a:rPr lang="es-ES" sz="2000" dirty="0">
                <a:solidFill>
                  <a:schemeClr val="tx1"/>
                </a:solidFill>
                <a:latin typeface="Nunito" pitchFamily="2" charset="0"/>
              </a:rPr>
              <a:t>          No vale copiar el anterior, creemos uno nuevo.</a:t>
            </a:r>
          </a:p>
          <a:p>
            <a:endParaRPr lang="es-ES" dirty="0">
              <a:solidFill>
                <a:schemeClr val="tx1"/>
              </a:solidFill>
              <a:latin typeface="Nunito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2902D3-2A3F-C70B-83C9-5543ADA39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29" y="3285346"/>
            <a:ext cx="310808" cy="31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40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"/>
          <p:cNvSpPr txBox="1">
            <a:spLocks noGrp="1"/>
          </p:cNvSpPr>
          <p:nvPr>
            <p:ph type="ctrTitle"/>
          </p:nvPr>
        </p:nvSpPr>
        <p:spPr>
          <a:xfrm>
            <a:off x="2277649" y="794695"/>
            <a:ext cx="4478700" cy="100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Información y datos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2C91C6-E502-97C4-FE4E-A2EA87381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650" y="2098625"/>
            <a:ext cx="4478700" cy="2095239"/>
          </a:xfrm>
        </p:spPr>
        <p:txBody>
          <a:bodyPr/>
          <a:lstStyle/>
          <a:p>
            <a:r>
              <a:rPr lang="es-ES" dirty="0"/>
              <a:t>Información y datos</a:t>
            </a:r>
          </a:p>
          <a:p>
            <a:r>
              <a:rPr lang="es-ES" dirty="0"/>
              <a:t>Representación de la información</a:t>
            </a:r>
          </a:p>
          <a:p>
            <a:r>
              <a:rPr lang="es-ES" dirty="0"/>
              <a:t>Tipos de datos</a:t>
            </a:r>
          </a:p>
          <a:p>
            <a:r>
              <a:rPr lang="es-E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159314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Información</a:t>
            </a:r>
            <a:endParaRPr dirty="0"/>
          </a:p>
        </p:txBody>
      </p:sp>
      <p:sp>
        <p:nvSpPr>
          <p:cNvPr id="245" name="Google Shape;245;p16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3C63B04-C1D7-B0D9-2162-1C7EBFA20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25" y="1993768"/>
            <a:ext cx="6016910" cy="174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7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Información</a:t>
            </a:r>
            <a:endParaRPr dirty="0"/>
          </a:p>
        </p:txBody>
      </p:sp>
      <p:sp>
        <p:nvSpPr>
          <p:cNvPr id="245" name="Google Shape;245;p16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E596337-C9D1-E4DF-D942-0576885F5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75" y="1514328"/>
            <a:ext cx="6254150" cy="211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7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Variables</a:t>
            </a:r>
            <a:endParaRPr dirty="0"/>
          </a:p>
        </p:txBody>
      </p:sp>
      <p:sp>
        <p:nvSpPr>
          <p:cNvPr id="245" name="Google Shape;245;p16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21E3DC-1C79-EE0E-CDD7-E9F7C0868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72" y="1381912"/>
            <a:ext cx="6625013" cy="301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26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Tipos de datos</a:t>
            </a:r>
            <a:endParaRPr dirty="0"/>
          </a:p>
        </p:txBody>
      </p:sp>
      <p:sp>
        <p:nvSpPr>
          <p:cNvPr id="282" name="Google Shape;282;p21"/>
          <p:cNvSpPr txBox="1">
            <a:spLocks noGrp="1"/>
          </p:cNvSpPr>
          <p:nvPr>
            <p:ph type="body" idx="1"/>
          </p:nvPr>
        </p:nvSpPr>
        <p:spPr>
          <a:xfrm>
            <a:off x="548125" y="1082636"/>
            <a:ext cx="3121336" cy="14372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Entero</a:t>
            </a:r>
            <a:endParaRPr b="1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 numérico, sin decimales y que puede ser con, o sin signo.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283" name="Google Shape;283;p21"/>
          <p:cNvSpPr txBox="1">
            <a:spLocks noGrp="1"/>
          </p:cNvSpPr>
          <p:nvPr>
            <p:ph type="body" idx="2"/>
          </p:nvPr>
        </p:nvSpPr>
        <p:spPr>
          <a:xfrm>
            <a:off x="3669462" y="1044822"/>
            <a:ext cx="3339786" cy="15128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Real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 un valor numérico, con decimales y que puede ser con, o sin signo</a:t>
            </a:r>
            <a:endParaRPr lang="en-US" sz="1600" dirty="0"/>
          </a:p>
        </p:txBody>
      </p:sp>
      <p:sp>
        <p:nvSpPr>
          <p:cNvPr id="285" name="Google Shape;285;p21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Google Shape;282;p21">
            <a:extLst>
              <a:ext uri="{FF2B5EF4-FFF2-40B4-BE49-F238E27FC236}">
                <a16:creationId xmlns:a16="http://schemas.microsoft.com/office/drawing/2014/main" id="{622ED036-8529-2145-D0CB-ED8A41548E82}"/>
              </a:ext>
            </a:extLst>
          </p:cNvPr>
          <p:cNvSpPr txBox="1">
            <a:spLocks/>
          </p:cNvSpPr>
          <p:nvPr/>
        </p:nvSpPr>
        <p:spPr>
          <a:xfrm>
            <a:off x="548125" y="2929666"/>
            <a:ext cx="2916970" cy="143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Char char="➜"/>
              <a:defRPr sz="1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Char char="-"/>
              <a:defRPr sz="1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Char char="-"/>
              <a:defRPr sz="1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-"/>
              <a:defRPr sz="1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-"/>
              <a:defRPr sz="1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-"/>
              <a:defRPr sz="1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  <a:defRPr sz="1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800"/>
              <a:buFont typeface="Nunito"/>
              <a:buChar char="■"/>
              <a:defRPr sz="1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Font typeface="Nunito"/>
              <a:buNone/>
            </a:pPr>
            <a:r>
              <a:rPr lang="en-US" b="1" dirty="0">
                <a:solidFill>
                  <a:schemeClr val="accent2"/>
                </a:solidFill>
              </a:rPr>
              <a:t>Caracter</a:t>
            </a:r>
          </a:p>
          <a:p>
            <a:pPr marL="0" indent="0">
              <a:spcBef>
                <a:spcPts val="800"/>
              </a:spcBef>
              <a:spcAft>
                <a:spcPts val="800"/>
              </a:spcAft>
              <a:buFont typeface="Nunito"/>
              <a:buNone/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 una unidad de texto del alfabeto, números, e incluso algunos signos</a:t>
            </a:r>
            <a:endParaRPr lang="en-US" sz="1600" dirty="0"/>
          </a:p>
        </p:txBody>
      </p:sp>
      <p:sp>
        <p:nvSpPr>
          <p:cNvPr id="3" name="Google Shape;282;p21">
            <a:extLst>
              <a:ext uri="{FF2B5EF4-FFF2-40B4-BE49-F238E27FC236}">
                <a16:creationId xmlns:a16="http://schemas.microsoft.com/office/drawing/2014/main" id="{E173BFF1-FC3E-DC30-DD4A-B43C074A7DC3}"/>
              </a:ext>
            </a:extLst>
          </p:cNvPr>
          <p:cNvSpPr txBox="1">
            <a:spLocks/>
          </p:cNvSpPr>
          <p:nvPr/>
        </p:nvSpPr>
        <p:spPr>
          <a:xfrm>
            <a:off x="3781354" y="2929666"/>
            <a:ext cx="3121336" cy="143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Char char="➜"/>
              <a:defRPr sz="1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Char char="-"/>
              <a:defRPr sz="1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Char char="-"/>
              <a:defRPr sz="1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-"/>
              <a:defRPr sz="1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-"/>
              <a:defRPr sz="1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-"/>
              <a:defRPr sz="1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  <a:defRPr sz="1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800"/>
              <a:buFont typeface="Nunito"/>
              <a:buChar char="■"/>
              <a:defRPr sz="1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Font typeface="Nunito"/>
              <a:buNone/>
            </a:pPr>
            <a:r>
              <a:rPr lang="en-US" b="1" dirty="0" err="1">
                <a:solidFill>
                  <a:schemeClr val="accent2"/>
                </a:solidFill>
              </a:rPr>
              <a:t>Booleano</a:t>
            </a:r>
            <a:endParaRPr lang="en-US" b="1" dirty="0">
              <a:solidFill>
                <a:schemeClr val="accent2"/>
              </a:solidFill>
            </a:endParaRPr>
          </a:p>
          <a:p>
            <a:pPr marL="0" indent="0">
              <a:spcBef>
                <a:spcPts val="800"/>
              </a:spcBef>
              <a:spcAft>
                <a:spcPts val="800"/>
              </a:spcAft>
              <a:buFont typeface="Nunito"/>
              <a:buNone/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 un tipo de valor lógico verdadero o falso</a:t>
            </a:r>
            <a:endParaRPr lang="en-US" sz="16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6A9013A-C092-32AA-A725-57E8088F7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716" y="2042510"/>
            <a:ext cx="3016440" cy="86184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009A2A9-A352-DE16-1BE2-9E83EF8CF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24" y="2042510"/>
            <a:ext cx="2975520" cy="87416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A0AE9BA-FFEA-6437-1FA9-1E051F364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124" y="4191307"/>
            <a:ext cx="3058514" cy="87758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0591F8E-6B1A-B7B1-E607-642C7E91B2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1354" y="3976298"/>
            <a:ext cx="3049826" cy="87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39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>
            <a:spLocks noGrp="1"/>
          </p:cNvSpPr>
          <p:nvPr>
            <p:ph type="title"/>
          </p:nvPr>
        </p:nvSpPr>
        <p:spPr>
          <a:xfrm>
            <a:off x="1488450" y="24307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Investiguemos y probemos</a:t>
            </a:r>
            <a:endParaRPr dirty="0"/>
          </a:p>
        </p:txBody>
      </p:sp>
      <p:sp>
        <p:nvSpPr>
          <p:cNvPr id="229" name="Google Shape;229;p14"/>
          <p:cNvSpPr txBox="1">
            <a:spLocks noGrp="1"/>
          </p:cNvSpPr>
          <p:nvPr>
            <p:ph type="body" idx="1"/>
          </p:nvPr>
        </p:nvSpPr>
        <p:spPr>
          <a:xfrm>
            <a:off x="1693075" y="16184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SUMA DOS NÚMEROS SELECCIONADOS PREVIAMENTE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Creemos un programa que sume dos números enteros, indicando  dentro del propio programa, que números se van a sumar, serán números fijos.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</p:txBody>
      </p:sp>
      <p:sp>
        <p:nvSpPr>
          <p:cNvPr id="230" name="Google Shape;230;p14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Google Shape;229;p14">
            <a:extLst>
              <a:ext uri="{FF2B5EF4-FFF2-40B4-BE49-F238E27FC236}">
                <a16:creationId xmlns:a16="http://schemas.microsoft.com/office/drawing/2014/main" id="{4BD37AB1-3F61-72B7-BAA2-11664E2B40B8}"/>
              </a:ext>
            </a:extLst>
          </p:cNvPr>
          <p:cNvSpPr txBox="1">
            <a:spLocks/>
          </p:cNvSpPr>
          <p:nvPr/>
        </p:nvSpPr>
        <p:spPr>
          <a:xfrm>
            <a:off x="4849932" y="1193284"/>
            <a:ext cx="2509800" cy="28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➜"/>
              <a:defRPr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-"/>
              <a:defRPr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-"/>
              <a:defRPr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-"/>
              <a:defRPr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-"/>
              <a:defRPr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-"/>
              <a:defRPr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  <a:defRPr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  <a:defRPr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SUMA DOS NÚMEROS CUALQUIERA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" sz="1200" b="1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Creemos un programa que sume dos números enteros, preguntando por pantalla cada uno de los números.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P</a:t>
            </a:r>
            <a:r>
              <a:rPr lang="es-ES" sz="1200" dirty="0"/>
              <a:t>a</a:t>
            </a:r>
            <a:r>
              <a:rPr lang="en" sz="1200" dirty="0"/>
              <a:t>ra ello será necesario hacer uso de la clase SCANNER.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C3A7275-DC86-16CC-6418-34986555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778" y="593126"/>
            <a:ext cx="4838244" cy="396300"/>
          </a:xfrm>
        </p:spPr>
        <p:txBody>
          <a:bodyPr/>
          <a:lstStyle/>
          <a:p>
            <a:r>
              <a:rPr lang="es-ES" dirty="0"/>
              <a:t>Es importante saber que…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F5FCD7-F7B6-9550-C001-F4A80E0B3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900" y="3776917"/>
            <a:ext cx="3049826" cy="87758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AFD912D-6223-1A28-53BC-9B59C29CC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1501" y="1192049"/>
            <a:ext cx="3324225" cy="9620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297110F-564C-0E92-E3B2-7ED1ACA0C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23" y="2489245"/>
            <a:ext cx="3724275" cy="952500"/>
          </a:xfrm>
          <a:prstGeom prst="rect">
            <a:avLst/>
          </a:prstGeom>
        </p:spPr>
      </p:pic>
      <p:cxnSp>
        <p:nvCxnSpPr>
          <p:cNvPr id="10" name="Conector: curvado 9">
            <a:extLst>
              <a:ext uri="{FF2B5EF4-FFF2-40B4-BE49-F238E27FC236}">
                <a16:creationId xmlns:a16="http://schemas.microsoft.com/office/drawing/2014/main" id="{2E99D3B7-EA12-9534-B8AC-474C1E283F7E}"/>
              </a:ext>
            </a:extLst>
          </p:cNvPr>
          <p:cNvCxnSpPr>
            <a:cxnSpLocks/>
          </p:cNvCxnSpPr>
          <p:nvPr/>
        </p:nvCxnSpPr>
        <p:spPr>
          <a:xfrm flipV="1">
            <a:off x="2743200" y="2745489"/>
            <a:ext cx="2305961" cy="135215"/>
          </a:xfrm>
          <a:prstGeom prst="curved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curvado 11">
            <a:extLst>
              <a:ext uri="{FF2B5EF4-FFF2-40B4-BE49-F238E27FC236}">
                <a16:creationId xmlns:a16="http://schemas.microsoft.com/office/drawing/2014/main" id="{98EC5645-1104-4807-68E1-FAC74B2073A6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60938" y="1876914"/>
            <a:ext cx="990909" cy="398764"/>
          </a:xfrm>
          <a:prstGeom prst="curved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curvado 14">
            <a:extLst>
              <a:ext uri="{FF2B5EF4-FFF2-40B4-BE49-F238E27FC236}">
                <a16:creationId xmlns:a16="http://schemas.microsoft.com/office/drawing/2014/main" id="{0B250EDE-5971-CB75-50FE-41065F96009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05589" y="3354601"/>
            <a:ext cx="1115360" cy="385012"/>
          </a:xfrm>
          <a:prstGeom prst="curved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AEF693D-E7CB-DE8B-E3A5-DA61FEC679CE}"/>
              </a:ext>
            </a:extLst>
          </p:cNvPr>
          <p:cNvSpPr txBox="1"/>
          <p:nvPr/>
        </p:nvSpPr>
        <p:spPr>
          <a:xfrm>
            <a:off x="5128899" y="2518979"/>
            <a:ext cx="1986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Walter Turncoat" panose="020B0604020202020204" charset="0"/>
              </a:rPr>
              <a:t>Esto es un identificador</a:t>
            </a:r>
          </a:p>
        </p:txBody>
      </p:sp>
      <p:cxnSp>
        <p:nvCxnSpPr>
          <p:cNvPr id="20" name="Conector: curvado 19">
            <a:extLst>
              <a:ext uri="{FF2B5EF4-FFF2-40B4-BE49-F238E27FC236}">
                <a16:creationId xmlns:a16="http://schemas.microsoft.com/office/drawing/2014/main" id="{C9C988DD-A811-5033-0E11-3B7056F657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40073" y="1580841"/>
            <a:ext cx="1334803" cy="304798"/>
          </a:xfrm>
          <a:prstGeom prst="curved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ector: curvado 22">
            <a:extLst>
              <a:ext uri="{FF2B5EF4-FFF2-40B4-BE49-F238E27FC236}">
                <a16:creationId xmlns:a16="http://schemas.microsoft.com/office/drawing/2014/main" id="{8ED800F3-43EE-D218-1355-C7EBF7EB091D}"/>
              </a:ext>
            </a:extLst>
          </p:cNvPr>
          <p:cNvCxnSpPr>
            <a:cxnSpLocks/>
          </p:cNvCxnSpPr>
          <p:nvPr/>
        </p:nvCxnSpPr>
        <p:spPr>
          <a:xfrm rot="5400000">
            <a:off x="1131854" y="2069363"/>
            <a:ext cx="955258" cy="587811"/>
          </a:xfrm>
          <a:prstGeom prst="curved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2B1A9BB-061E-1D39-46FB-FF44854DB157}"/>
              </a:ext>
            </a:extLst>
          </p:cNvPr>
          <p:cNvSpPr txBox="1"/>
          <p:nvPr/>
        </p:nvSpPr>
        <p:spPr>
          <a:xfrm>
            <a:off x="984667" y="1288857"/>
            <a:ext cx="1986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Walter Turncoat" panose="020B0604020202020204" charset="0"/>
              </a:rPr>
              <a:t>Esto se llama texto en camel case</a:t>
            </a:r>
          </a:p>
        </p:txBody>
      </p:sp>
    </p:spTree>
    <p:extLst>
      <p:ext uri="{BB962C8B-B14F-4D97-AF65-F5344CB8AC3E}">
        <p14:creationId xmlns:p14="http://schemas.microsoft.com/office/powerpoint/2010/main" val="198624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9"/>
          <p:cNvSpPr txBox="1">
            <a:spLocks noGrp="1"/>
          </p:cNvSpPr>
          <p:nvPr>
            <p:ph type="title" idx="4294967295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511" name="Google Shape;511;p39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12" name="Google Shape;512;p39"/>
          <p:cNvSpPr/>
          <p:nvPr/>
        </p:nvSpPr>
        <p:spPr>
          <a:xfrm>
            <a:off x="0" y="1984303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9"/>
          <p:cNvSpPr/>
          <p:nvPr/>
        </p:nvSpPr>
        <p:spPr>
          <a:xfrm>
            <a:off x="0" y="1984303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4" name="Google Shape;514;p39"/>
          <p:cNvGrpSpPr/>
          <p:nvPr/>
        </p:nvGrpSpPr>
        <p:grpSpPr>
          <a:xfrm>
            <a:off x="1786339" y="1316676"/>
            <a:ext cx="473400" cy="473400"/>
            <a:chOff x="1786339" y="1474801"/>
            <a:chExt cx="473400" cy="473400"/>
          </a:xfrm>
        </p:grpSpPr>
        <p:sp>
          <p:nvSpPr>
            <p:cNvPr id="515" name="Google Shape;515;p39"/>
            <p:cNvSpPr/>
            <p:nvPr/>
          </p:nvSpPr>
          <p:spPr>
            <a:xfrm rot="8100000">
              <a:off x="1855667" y="15441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1955989" y="1637899"/>
              <a:ext cx="134100" cy="13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1</a:t>
              </a:r>
              <a:endParaRPr sz="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3814414" y="1316676"/>
            <a:ext cx="473400" cy="473400"/>
            <a:chOff x="3814414" y="1474801"/>
            <a:chExt cx="473400" cy="473400"/>
          </a:xfrm>
        </p:grpSpPr>
        <p:sp>
          <p:nvSpPr>
            <p:cNvPr id="518" name="Google Shape;518;p39"/>
            <p:cNvSpPr/>
            <p:nvPr/>
          </p:nvSpPr>
          <p:spPr>
            <a:xfrm rot="8100000">
              <a:off x="3883742" y="15441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3984064" y="1637899"/>
              <a:ext cx="134100" cy="13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3</a:t>
              </a:r>
              <a:endParaRPr sz="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520" name="Google Shape;520;p39"/>
          <p:cNvGrpSpPr/>
          <p:nvPr/>
        </p:nvGrpSpPr>
        <p:grpSpPr>
          <a:xfrm>
            <a:off x="5842489" y="1316676"/>
            <a:ext cx="473400" cy="473400"/>
            <a:chOff x="5842489" y="1474801"/>
            <a:chExt cx="473400" cy="473400"/>
          </a:xfrm>
        </p:grpSpPr>
        <p:sp>
          <p:nvSpPr>
            <p:cNvPr id="521" name="Google Shape;521;p39"/>
            <p:cNvSpPr/>
            <p:nvPr/>
          </p:nvSpPr>
          <p:spPr>
            <a:xfrm rot="8100000">
              <a:off x="5911817" y="15441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6012139" y="1637899"/>
              <a:ext cx="134100" cy="13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5</a:t>
              </a:r>
              <a:endParaRPr sz="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523" name="Google Shape;523;p39"/>
          <p:cNvGrpSpPr/>
          <p:nvPr/>
        </p:nvGrpSpPr>
        <p:grpSpPr>
          <a:xfrm>
            <a:off x="6880814" y="3189575"/>
            <a:ext cx="473400" cy="473400"/>
            <a:chOff x="6880814" y="3347700"/>
            <a:chExt cx="473400" cy="473400"/>
          </a:xfrm>
        </p:grpSpPr>
        <p:sp>
          <p:nvSpPr>
            <p:cNvPr id="524" name="Google Shape;524;p39"/>
            <p:cNvSpPr/>
            <p:nvPr/>
          </p:nvSpPr>
          <p:spPr>
            <a:xfrm rot="-2700000">
              <a:off x="6950142" y="34170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 flipH="1">
              <a:off x="7050464" y="3523902"/>
              <a:ext cx="134100" cy="13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6</a:t>
              </a:r>
              <a:endParaRPr sz="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526" name="Google Shape;526;p39"/>
          <p:cNvGrpSpPr/>
          <p:nvPr/>
        </p:nvGrpSpPr>
        <p:grpSpPr>
          <a:xfrm>
            <a:off x="4852739" y="3189575"/>
            <a:ext cx="473400" cy="473400"/>
            <a:chOff x="4852739" y="3347700"/>
            <a:chExt cx="473400" cy="473400"/>
          </a:xfrm>
        </p:grpSpPr>
        <p:sp>
          <p:nvSpPr>
            <p:cNvPr id="527" name="Google Shape;527;p39"/>
            <p:cNvSpPr/>
            <p:nvPr/>
          </p:nvSpPr>
          <p:spPr>
            <a:xfrm rot="-2700000">
              <a:off x="4922067" y="34170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 flipH="1">
              <a:off x="5022389" y="3523902"/>
              <a:ext cx="134100" cy="13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4</a:t>
              </a:r>
              <a:endParaRPr sz="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529" name="Google Shape;529;p39"/>
          <p:cNvGrpSpPr/>
          <p:nvPr/>
        </p:nvGrpSpPr>
        <p:grpSpPr>
          <a:xfrm>
            <a:off x="2824664" y="3189575"/>
            <a:ext cx="473400" cy="473400"/>
            <a:chOff x="2824664" y="3347700"/>
            <a:chExt cx="473400" cy="473400"/>
          </a:xfrm>
        </p:grpSpPr>
        <p:sp>
          <p:nvSpPr>
            <p:cNvPr id="530" name="Google Shape;530;p39"/>
            <p:cNvSpPr/>
            <p:nvPr/>
          </p:nvSpPr>
          <p:spPr>
            <a:xfrm rot="-2700000">
              <a:off x="2893992" y="34170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 flipH="1">
              <a:off x="2994314" y="3523902"/>
              <a:ext cx="134100" cy="13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2</a:t>
              </a:r>
              <a:endParaRPr sz="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532" name="Google Shape;532;p39"/>
          <p:cNvSpPr txBox="1"/>
          <p:nvPr/>
        </p:nvSpPr>
        <p:spPr>
          <a:xfrm>
            <a:off x="1379850" y="769375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Preparar entorno</a:t>
            </a:r>
            <a:endParaRPr sz="9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3" name="Google Shape;533;p39"/>
          <p:cNvSpPr txBox="1"/>
          <p:nvPr/>
        </p:nvSpPr>
        <p:spPr>
          <a:xfrm>
            <a:off x="3401055" y="769375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Introducción de variables</a:t>
            </a:r>
          </a:p>
        </p:txBody>
      </p:sp>
      <p:sp>
        <p:nvSpPr>
          <p:cNvPr id="534" name="Google Shape;534;p39"/>
          <p:cNvSpPr txBox="1"/>
          <p:nvPr/>
        </p:nvSpPr>
        <p:spPr>
          <a:xfrm>
            <a:off x="5436010" y="769375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Entornos integrados de </a:t>
            </a:r>
            <a:r>
              <a:rPr lang="pt-BR" sz="900" dirty="0" err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desarrollo</a:t>
            </a:r>
            <a:r>
              <a:rPr lang="pt-BR" sz="9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 IDE</a:t>
            </a:r>
            <a:endParaRPr sz="9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5" name="Google Shape;535;p39"/>
          <p:cNvSpPr txBox="1"/>
          <p:nvPr/>
        </p:nvSpPr>
        <p:spPr>
          <a:xfrm>
            <a:off x="2418175" y="365624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Hola Mundo</a:t>
            </a:r>
            <a:endParaRPr sz="9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6" name="Google Shape;536;p39"/>
          <p:cNvSpPr txBox="1"/>
          <p:nvPr/>
        </p:nvSpPr>
        <p:spPr>
          <a:xfrm>
            <a:off x="4446255" y="365624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Metodologías ágiles</a:t>
            </a:r>
          </a:p>
        </p:txBody>
      </p:sp>
      <p:sp>
        <p:nvSpPr>
          <p:cNvPr id="537" name="Google Shape;537;p39"/>
          <p:cNvSpPr txBox="1"/>
          <p:nvPr/>
        </p:nvSpPr>
        <p:spPr>
          <a:xfrm>
            <a:off x="6474335" y="365624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Repositorios de código y sistemas de control de versiones </a:t>
            </a:r>
            <a:endParaRPr sz="9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816149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C3A7275-DC86-16CC-6418-34986555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778" y="593126"/>
            <a:ext cx="4838244" cy="396300"/>
          </a:xfrm>
        </p:spPr>
        <p:txBody>
          <a:bodyPr/>
          <a:lstStyle/>
          <a:p>
            <a:r>
              <a:rPr lang="es-ES" dirty="0"/>
              <a:t>Es importante saber que…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2B1A9BB-061E-1D39-46FB-FF44854DB157}"/>
              </a:ext>
            </a:extLst>
          </p:cNvPr>
          <p:cNvSpPr txBox="1"/>
          <p:nvPr/>
        </p:nvSpPr>
        <p:spPr>
          <a:xfrm>
            <a:off x="1363656" y="1085280"/>
            <a:ext cx="4838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Walter Turncoat" panose="020B0604020202020204" charset="0"/>
              </a:rPr>
              <a:t>Existen convenciones que es recomendable utilizar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253C59D-C563-6DCF-787F-35F9AC125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245" y="1393057"/>
            <a:ext cx="3889066" cy="327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88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C3A7275-DC86-16CC-6418-34986555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778" y="593126"/>
            <a:ext cx="4838244" cy="396300"/>
          </a:xfrm>
        </p:spPr>
        <p:txBody>
          <a:bodyPr/>
          <a:lstStyle/>
          <a:p>
            <a:r>
              <a:rPr lang="es-ES" dirty="0"/>
              <a:t>Es importante saber que…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2B1A9BB-061E-1D39-46FB-FF44854DB157}"/>
              </a:ext>
            </a:extLst>
          </p:cNvPr>
          <p:cNvSpPr txBox="1"/>
          <p:nvPr/>
        </p:nvSpPr>
        <p:spPr>
          <a:xfrm>
            <a:off x="1363656" y="1085280"/>
            <a:ext cx="4838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Walter Turncoat" panose="020B0604020202020204" charset="0"/>
              </a:rPr>
              <a:t>Existen convenciones que es recomendable utilizar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3CDA204-553C-7A33-AA2F-16EB4027B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73" y="1419795"/>
            <a:ext cx="3479632" cy="337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2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0;p17">
            <a:extLst>
              <a:ext uri="{FF2B5EF4-FFF2-40B4-BE49-F238E27FC236}">
                <a16:creationId xmlns:a16="http://schemas.microsoft.com/office/drawing/2014/main" id="{B3E64FB7-6DBB-330F-779E-0004750DDEE0}"/>
              </a:ext>
            </a:extLst>
          </p:cNvPr>
          <p:cNvSpPr txBox="1">
            <a:spLocks/>
          </p:cNvSpPr>
          <p:nvPr/>
        </p:nvSpPr>
        <p:spPr>
          <a:xfrm>
            <a:off x="2257023" y="2953505"/>
            <a:ext cx="44787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alter Turncoat"/>
              <a:buNone/>
              <a:defRPr sz="36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alter Turncoat"/>
              <a:buNone/>
              <a:defRPr sz="36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alter Turncoat"/>
              <a:buNone/>
              <a:defRPr sz="36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alter Turncoat"/>
              <a:buNone/>
              <a:defRPr sz="36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alter Turncoat"/>
              <a:buNone/>
              <a:defRPr sz="36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alter Turncoat"/>
              <a:buNone/>
              <a:defRPr sz="36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alter Turncoat"/>
              <a:buNone/>
              <a:defRPr sz="36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alter Turncoat"/>
              <a:buNone/>
              <a:defRPr sz="36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alter Turncoat"/>
              <a:buNone/>
              <a:defRPr sz="36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 lang="es-ES" dirty="0">
              <a:solidFill>
                <a:schemeClr val="accent6"/>
              </a:solidFill>
            </a:endParaRPr>
          </a:p>
          <a:p>
            <a:r>
              <a:rPr lang="es-ES" dirty="0"/>
              <a:t>¿Qué es necesario?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E64EB723-F1C5-144E-6BDB-4C456AA4E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526" y="859525"/>
            <a:ext cx="4478700" cy="1007700"/>
          </a:xfrm>
        </p:spPr>
        <p:txBody>
          <a:bodyPr/>
          <a:lstStyle/>
          <a:p>
            <a:r>
              <a:rPr lang="es-ES" dirty="0">
                <a:solidFill>
                  <a:schemeClr val="accent6"/>
                </a:solidFill>
              </a:rPr>
              <a:t>Preparar entorno</a:t>
            </a:r>
            <a:br>
              <a:rPr lang="es-ES" dirty="0">
                <a:solidFill>
                  <a:schemeClr val="accent6"/>
                </a:solidFill>
              </a:rPr>
            </a:br>
            <a:r>
              <a:rPr lang="es-ES" dirty="0">
                <a:solidFill>
                  <a:schemeClr val="accent6"/>
                </a:solidFill>
              </a:rPr>
              <a:t>para</a:t>
            </a:r>
            <a:br>
              <a:rPr lang="es-ES" dirty="0">
                <a:solidFill>
                  <a:schemeClr val="accent6"/>
                </a:solidFill>
              </a:rPr>
            </a:br>
            <a:r>
              <a:rPr lang="es-ES" dirty="0">
                <a:solidFill>
                  <a:schemeClr val="accent3"/>
                </a:solidFill>
              </a:rPr>
              <a:t>Mi primer programa</a:t>
            </a:r>
          </a:p>
        </p:txBody>
      </p:sp>
    </p:spTree>
    <p:extLst>
      <p:ext uri="{BB962C8B-B14F-4D97-AF65-F5344CB8AC3E}">
        <p14:creationId xmlns:p14="http://schemas.microsoft.com/office/powerpoint/2010/main" val="201500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Instalación SDK</a:t>
            </a:r>
            <a:endParaRPr dirty="0"/>
          </a:p>
        </p:txBody>
      </p:sp>
      <p:sp>
        <p:nvSpPr>
          <p:cNvPr id="244" name="Google Shape;244;p16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chemeClr val="accent4"/>
              </a:buClr>
            </a:pPr>
            <a:r>
              <a:rPr lang="es-ES" dirty="0"/>
              <a:t>Elección de </a:t>
            </a:r>
            <a:r>
              <a:rPr lang="en" dirty="0"/>
              <a:t>la versión de Java</a:t>
            </a:r>
          </a:p>
          <a:p>
            <a:pPr>
              <a:buClr>
                <a:schemeClr val="accent4"/>
              </a:buClr>
            </a:pPr>
            <a:r>
              <a:rPr lang="en" dirty="0"/>
              <a:t>Elección del SDK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" dirty="0"/>
              <a:t>Revisar variables de entorno: Java está en el Path.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" dirty="0"/>
              <a:t>Comprobar que se ha instalado Java correctamente.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endParaRPr dirty="0"/>
          </a:p>
        </p:txBody>
      </p:sp>
      <p:sp>
        <p:nvSpPr>
          <p:cNvPr id="245" name="Google Shape;245;p16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9509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53EBBE-2AAF-33DE-99D7-D7ACFDD62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916" y="388910"/>
            <a:ext cx="389248" cy="315600"/>
          </a:xfrm>
        </p:spPr>
        <p:txBody>
          <a:bodyPr/>
          <a:lstStyle/>
          <a:p>
            <a:r>
              <a:rPr lang="es-ES" dirty="0">
                <a:solidFill>
                  <a:schemeClr val="accent4"/>
                </a:solidFill>
              </a:rPr>
              <a:t>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873616-439E-5B03-1717-B838C4001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44" y="704510"/>
            <a:ext cx="2840208" cy="38595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6E27907-3771-5DAC-503C-C428B0E31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916" y="704511"/>
            <a:ext cx="2889174" cy="3806472"/>
          </a:xfrm>
          <a:prstGeom prst="rect">
            <a:avLst/>
          </a:prstGeom>
        </p:spPr>
      </p:pic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172D8ECA-89DB-9D1A-6478-863C557E46F1}"/>
              </a:ext>
            </a:extLst>
          </p:cNvPr>
          <p:cNvSpPr txBox="1">
            <a:spLocks/>
          </p:cNvSpPr>
          <p:nvPr/>
        </p:nvSpPr>
        <p:spPr>
          <a:xfrm>
            <a:off x="3596479" y="387080"/>
            <a:ext cx="389248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Nunito"/>
              <a:buChar char="■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s-ES" dirty="0">
                <a:solidFill>
                  <a:schemeClr val="accent4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2373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53EBBE-2AAF-33DE-99D7-D7ACFDD62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916" y="388910"/>
            <a:ext cx="389248" cy="315600"/>
          </a:xfrm>
        </p:spPr>
        <p:txBody>
          <a:bodyPr/>
          <a:lstStyle/>
          <a:p>
            <a:r>
              <a:rPr lang="es-ES" dirty="0"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172D8ECA-89DB-9D1A-6478-863C557E46F1}"/>
              </a:ext>
            </a:extLst>
          </p:cNvPr>
          <p:cNvSpPr txBox="1">
            <a:spLocks/>
          </p:cNvSpPr>
          <p:nvPr/>
        </p:nvSpPr>
        <p:spPr>
          <a:xfrm>
            <a:off x="190916" y="1066313"/>
            <a:ext cx="464081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Nunito"/>
              <a:buChar char="■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s-ES" dirty="0">
                <a:solidFill>
                  <a:schemeClr val="accent4"/>
                </a:solidFill>
              </a:rPr>
              <a:t>4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385DBA-CA1F-D5C6-A745-DB1E70A8B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70" y="411549"/>
            <a:ext cx="5566254" cy="58592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A4CCB77-A611-4758-066E-36907C14E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65" y="1436914"/>
            <a:ext cx="6383058" cy="331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2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"/>
          <p:cNvSpPr txBox="1">
            <a:spLocks noGrp="1"/>
          </p:cNvSpPr>
          <p:nvPr>
            <p:ph type="ctrTitle"/>
          </p:nvPr>
        </p:nvSpPr>
        <p:spPr>
          <a:xfrm>
            <a:off x="2332650" y="1867225"/>
            <a:ext cx="4478700" cy="100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Hola Mundo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51" name="Google Shape;251;p17"/>
          <p:cNvSpPr txBox="1">
            <a:spLocks noGrp="1"/>
          </p:cNvSpPr>
          <p:nvPr>
            <p:ph type="subTitle" idx="1"/>
          </p:nvPr>
        </p:nvSpPr>
        <p:spPr>
          <a:xfrm>
            <a:off x="2332650" y="2971775"/>
            <a:ext cx="4478700" cy="30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Elijamos editor de texto y empezamos</a:t>
            </a:r>
            <a:endParaRPr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289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A9635E4-F35B-D27D-32B1-6B90D0A10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24" y="1423593"/>
            <a:ext cx="8425702" cy="2296313"/>
          </a:xfrm>
          <a:prstGeom prst="rect">
            <a:avLst/>
          </a:prstGeom>
        </p:spPr>
      </p:pic>
      <p:sp>
        <p:nvSpPr>
          <p:cNvPr id="4" name="Google Shape;236;p15">
            <a:extLst>
              <a:ext uri="{FF2B5EF4-FFF2-40B4-BE49-F238E27FC236}">
                <a16:creationId xmlns:a16="http://schemas.microsoft.com/office/drawing/2014/main" id="{6ABB472C-959F-75C0-47D0-5263F67A5310}"/>
              </a:ext>
            </a:extLst>
          </p:cNvPr>
          <p:cNvSpPr txBox="1">
            <a:spLocks/>
          </p:cNvSpPr>
          <p:nvPr/>
        </p:nvSpPr>
        <p:spPr>
          <a:xfrm>
            <a:off x="1222395" y="211293"/>
            <a:ext cx="6424200" cy="12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➜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Nunito"/>
              <a:buChar char="■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ctr">
              <a:buFont typeface="Nunito"/>
              <a:buNone/>
            </a:pPr>
            <a:endParaRPr lang="en-US" sz="2200" b="1" dirty="0">
              <a:solidFill>
                <a:schemeClr val="accent3"/>
              </a:solidFill>
            </a:endParaRP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 dirty="0"/>
              <a:t>Muy </a:t>
            </a:r>
            <a:r>
              <a:rPr lang="en-US" sz="2200" b="1" dirty="0" err="1"/>
              <a:t>importante</a:t>
            </a:r>
            <a:r>
              <a:rPr lang="en-US" sz="2200" b="1" dirty="0"/>
              <a:t> </a:t>
            </a:r>
            <a:r>
              <a:rPr lang="en-US" sz="2200" b="1" dirty="0" err="1"/>
              <a:t>copiar</a:t>
            </a:r>
            <a:r>
              <a:rPr lang="en-US" sz="2200" b="1" dirty="0"/>
              <a:t> bien </a:t>
            </a:r>
            <a:r>
              <a:rPr lang="en-US" sz="2200" b="1" dirty="0" err="1"/>
              <a:t>en</a:t>
            </a:r>
            <a:r>
              <a:rPr lang="en-US" sz="2200" b="1" dirty="0"/>
              <a:t> </a:t>
            </a:r>
            <a:r>
              <a:rPr lang="en-US" sz="2200" b="1" dirty="0" err="1"/>
              <a:t>este</a:t>
            </a:r>
            <a:r>
              <a:rPr lang="en-US" sz="2200" b="1" dirty="0"/>
              <a:t> punto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4D45AC-903B-DE81-6477-E7EEB07D0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395" y="593126"/>
            <a:ext cx="406349" cy="4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8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¿Y Ahora?</a:t>
            </a:r>
            <a:endParaRPr dirty="0"/>
          </a:p>
        </p:txBody>
      </p:sp>
      <p:sp>
        <p:nvSpPr>
          <p:cNvPr id="244" name="Google Shape;244;p16"/>
          <p:cNvSpPr txBox="1">
            <a:spLocks noGrp="1"/>
          </p:cNvSpPr>
          <p:nvPr>
            <p:ph type="body" idx="1"/>
          </p:nvPr>
        </p:nvSpPr>
        <p:spPr>
          <a:xfrm>
            <a:off x="548125" y="1037844"/>
            <a:ext cx="6382064" cy="32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chemeClr val="accent4"/>
              </a:buClr>
            </a:pPr>
            <a:r>
              <a:rPr lang="es-ES" dirty="0"/>
              <a:t>Elegimos BIEN, una carpeta adecuada para guardar nuestro programa.</a:t>
            </a:r>
          </a:p>
          <a:p>
            <a:pPr>
              <a:buClr>
                <a:schemeClr val="accent4"/>
              </a:buClr>
            </a:pPr>
            <a:r>
              <a:rPr lang="es-ES" dirty="0"/>
              <a:t>Elegimos BIEN, un nombre para nuestro programa HolaMundo.</a:t>
            </a:r>
            <a:r>
              <a:rPr lang="es-ES" dirty="0">
                <a:solidFill>
                  <a:schemeClr val="accent6"/>
                </a:solidFill>
              </a:rPr>
              <a:t>java</a:t>
            </a:r>
            <a:r>
              <a:rPr lang="es-ES" dirty="0"/>
              <a:t>       Copiar bien</a:t>
            </a:r>
          </a:p>
          <a:p>
            <a:pPr>
              <a:buClr>
                <a:schemeClr val="accent4"/>
              </a:buClr>
            </a:pPr>
            <a:r>
              <a:rPr lang="es-ES" dirty="0"/>
              <a:t>Guardamos el archivo </a:t>
            </a:r>
            <a:endParaRPr lang="en" dirty="0"/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</a:pPr>
            <a:endParaRPr dirty="0"/>
          </a:p>
        </p:txBody>
      </p:sp>
      <p:sp>
        <p:nvSpPr>
          <p:cNvPr id="245" name="Google Shape;245;p16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0C13B9F-C79C-87F7-948C-3DE501062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462" y="2322819"/>
            <a:ext cx="406349" cy="40634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34B803D-5FB7-7876-FA8D-F8B3A0DF0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762" y="3096914"/>
            <a:ext cx="54578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09103"/>
      </p:ext>
    </p:extLst>
  </p:cSld>
  <p:clrMapOvr>
    <a:masterClrMapping/>
  </p:clrMapOvr>
</p:sld>
</file>

<file path=ppt/theme/theme1.xml><?xml version="1.0" encoding="utf-8"?>
<a:theme xmlns:a="http://schemas.openxmlformats.org/drawingml/2006/main" name="Osric template">
  <a:themeElements>
    <a:clrScheme name="Custom 347">
      <a:dk1>
        <a:srgbClr val="FFFFFF"/>
      </a:dk1>
      <a:lt1>
        <a:srgbClr val="24272E"/>
      </a:lt1>
      <a:dk2>
        <a:srgbClr val="C6C8D6"/>
      </a:dk2>
      <a:lt2>
        <a:srgbClr val="6B707C"/>
      </a:lt2>
      <a:accent1>
        <a:srgbClr val="FFDD41"/>
      </a:accent1>
      <a:accent2>
        <a:srgbClr val="8CE444"/>
      </a:accent2>
      <a:accent3>
        <a:srgbClr val="5FDEF0"/>
      </a:accent3>
      <a:accent4>
        <a:srgbClr val="7598FF"/>
      </a:accent4>
      <a:accent5>
        <a:srgbClr val="BA64E0"/>
      </a:accent5>
      <a:accent6>
        <a:srgbClr val="FF594C"/>
      </a:accent6>
      <a:hlink>
        <a:srgbClr val="CCDB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421</Words>
  <Application>Microsoft Office PowerPoint</Application>
  <PresentationFormat>Presentación en pantalla (16:9)</PresentationFormat>
  <Paragraphs>97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Walter Turncoat</vt:lpstr>
      <vt:lpstr>Nunito</vt:lpstr>
      <vt:lpstr>Arial</vt:lpstr>
      <vt:lpstr>Calibri</vt:lpstr>
      <vt:lpstr>Osric template</vt:lpstr>
      <vt:lpstr>Mi primer programa</vt:lpstr>
      <vt:lpstr>Roadmap</vt:lpstr>
      <vt:lpstr>Preparar entorno para Mi primer programa</vt:lpstr>
      <vt:lpstr>Instalación SDK</vt:lpstr>
      <vt:lpstr>Presentación de PowerPoint</vt:lpstr>
      <vt:lpstr>Presentación de PowerPoint</vt:lpstr>
      <vt:lpstr>Hola Mundo</vt:lpstr>
      <vt:lpstr>Presentación de PowerPoint</vt:lpstr>
      <vt:lpstr>¿Y Ahora?</vt:lpstr>
      <vt:lpstr>¿Y Ahora? </vt:lpstr>
      <vt:lpstr>Presentación de PowerPoint</vt:lpstr>
      <vt:lpstr>Vamos a probar más cosas</vt:lpstr>
      <vt:lpstr>Información y datos</vt:lpstr>
      <vt:lpstr>Información</vt:lpstr>
      <vt:lpstr>Información</vt:lpstr>
      <vt:lpstr>Variables</vt:lpstr>
      <vt:lpstr>Tipos de datos</vt:lpstr>
      <vt:lpstr>Investiguemos y probemos</vt:lpstr>
      <vt:lpstr>Es importante saber que…</vt:lpstr>
      <vt:lpstr>Es importante saber que…</vt:lpstr>
      <vt:lpstr>Es importante saber que…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primer programa</dc:title>
  <dc:creator>labea04 uroz</dc:creator>
  <cp:lastModifiedBy>labea04 uroz</cp:lastModifiedBy>
  <cp:revision>9</cp:revision>
  <dcterms:modified xsi:type="dcterms:W3CDTF">2023-09-27T21:07:18Z</dcterms:modified>
</cp:coreProperties>
</file>