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07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27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6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6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2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3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58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8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5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5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6E3B-B009-42C4-B543-51888D57CEBE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89F1-53C1-40D5-B75D-3C899D1E05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4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" y="1"/>
            <a:ext cx="12181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35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XzarameX .</dc:creator>
  <cp:lastModifiedBy>XzarameX .</cp:lastModifiedBy>
  <cp:revision>3</cp:revision>
  <dcterms:created xsi:type="dcterms:W3CDTF">2023-11-13T18:17:56Z</dcterms:created>
  <dcterms:modified xsi:type="dcterms:W3CDTF">2023-11-13T18:43:44Z</dcterms:modified>
</cp:coreProperties>
</file>