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wmf" ContentType="image/x-wmf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769198294423101"/>
          <c:y val="0.0482959134227104"/>
          <c:w val="0.902900325072825"/>
          <c:h val="0.84768211920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0.014</c:v>
                </c:pt>
                <c:pt idx="3">
                  <c:v>0</c:v>
                </c:pt>
                <c:pt idx="4">
                  <c:v>0</c:v>
                </c:pt>
                <c:pt idx="5">
                  <c:v>0.395</c:v>
                </c:pt>
                <c:pt idx="6">
                  <c:v>0.317</c:v>
                </c:pt>
                <c:pt idx="7">
                  <c:v>0</c:v>
                </c:pt>
                <c:pt idx="8">
                  <c:v>0.389</c:v>
                </c:pt>
                <c:pt idx="9">
                  <c:v>0.079</c:v>
                </c:pt>
                <c:pt idx="10">
                  <c:v>0.445</c:v>
                </c:pt>
                <c:pt idx="11">
                  <c:v>0.508</c:v>
                </c:pt>
                <c:pt idx="12">
                  <c:v>0.613</c:v>
                </c:pt>
                <c:pt idx="13">
                  <c:v>0.851</c:v>
                </c:pt>
                <c:pt idx="14">
                  <c:v>0.732</c:v>
                </c:pt>
                <c:pt idx="15">
                  <c:v>0.828</c:v>
                </c:pt>
                <c:pt idx="16">
                  <c:v>0.615</c:v>
                </c:pt>
                <c:pt idx="17">
                  <c:v>0.804</c:v>
                </c:pt>
                <c:pt idx="18">
                  <c:v>0.685</c:v>
                </c:pt>
                <c:pt idx="19">
                  <c:v>0.583</c:v>
                </c:pt>
              </c:numCache>
            </c:numRef>
          </c:val>
        </c:ser>
        <c:gapWidth val="150"/>
        <c:overlap val="0"/>
        <c:axId val="85617947"/>
        <c:axId val="70961663"/>
      </c:barChart>
      <c:catAx>
        <c:axId val="85617947"/>
        <c:scaling>
          <c:orientation val="minMax"/>
        </c:scaling>
        <c:delete val="1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defRPr>
            </a:pPr>
          </a:p>
        </c:txPr>
        <c:crossAx val="70961663"/>
        <c:crosses val="autoZero"/>
        <c:auto val="1"/>
        <c:lblAlgn val="ctr"/>
        <c:lblOffset val="100"/>
      </c:catAx>
      <c:valAx>
        <c:axId val="70961663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defRPr>
            </a:pPr>
          </a:p>
        </c:txPr>
        <c:crossAx val="85617947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735895-29A6-40DF-8A93-DDE8AF5E045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2196000" cy="1718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377440" y="243720"/>
            <a:ext cx="2560320" cy="24080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834640" y="2743200"/>
            <a:ext cx="1626480" cy="3355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4916160" y="240480"/>
            <a:ext cx="2571840" cy="2411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5212080" y="2743200"/>
            <a:ext cx="1828800" cy="304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6"/>
          <a:stretch/>
        </p:blipFill>
        <p:spPr>
          <a:xfrm>
            <a:off x="7316640" y="240480"/>
            <a:ext cx="2737080" cy="2411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7"/>
          <a:stretch/>
        </p:blipFill>
        <p:spPr>
          <a:xfrm>
            <a:off x="7722360" y="2743200"/>
            <a:ext cx="1787400" cy="3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00320" y="297360"/>
            <a:ext cx="3074400" cy="2283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566160" y="1005840"/>
            <a:ext cx="6309360" cy="87228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3566160" y="548640"/>
            <a:ext cx="21945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classifier: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7200" y="91440"/>
            <a:ext cx="4256280" cy="36828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120640" y="91440"/>
            <a:ext cx="4298040" cy="41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"/>
          <p:cNvGraphicFramePr/>
          <p:nvPr/>
        </p:nvGraphicFramePr>
        <p:xfrm>
          <a:off x="548640" y="506880"/>
          <a:ext cx="4117680" cy="201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2" name="Content Placeholder 10" descr=""/>
          <p:cNvPicPr/>
          <p:nvPr/>
        </p:nvPicPr>
        <p:blipFill>
          <a:blip r:embed="rId2"/>
          <a:srcRect l="16561" t="42667" r="6562" b="43224"/>
          <a:stretch/>
        </p:blipFill>
        <p:spPr>
          <a:xfrm>
            <a:off x="729360" y="2389680"/>
            <a:ext cx="4498920" cy="2948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1828800" y="91440"/>
            <a:ext cx="14932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MIT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1079280" y="1321200"/>
            <a:ext cx="249228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Mismatch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3"/>
          <a:srcRect l="0" t="0" r="0" b="2356"/>
          <a:stretch/>
        </p:blipFill>
        <p:spPr>
          <a:xfrm>
            <a:off x="5297760" y="470880"/>
            <a:ext cx="4684680" cy="2560320"/>
          </a:xfrm>
          <a:prstGeom prst="rect">
            <a:avLst/>
          </a:prstGeom>
          <a:ln>
            <a:noFill/>
          </a:ln>
        </p:spPr>
      </p:pic>
      <p:sp>
        <p:nvSpPr>
          <p:cNvPr id="56" name="CustomShape 3"/>
          <p:cNvSpPr/>
          <p:nvPr/>
        </p:nvSpPr>
        <p:spPr>
          <a:xfrm>
            <a:off x="6962040" y="103680"/>
            <a:ext cx="15908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CFD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2019-01-09T11:37:11Z</dcterms:created>
  <dc:creator/>
  <dc:description/>
  <dc:language>en-US</dc:language>
  <cp:lastModifiedBy/>
  <dcterms:modified xsi:type="dcterms:W3CDTF">2019-01-09T15:34:56Z</dcterms:modified>
  <cp:revision>4</cp:revision>
  <dc:subject/>
  <dc:title/>
</cp:coreProperties>
</file>