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21" name="Shape 2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22" name="Shape 22"/>
        <p:cNvGrpSpPr/>
        <p:nvPr/>
      </p:nvGrpSpPr>
      <p:grpSpPr>
        <a:xfrm>
          <a:off x="0" y="0"/>
          <a:ext cx="0" cy="0"/>
          <a:chOff x="0" y="0"/>
          <a:chExt cx="0" cy="0"/>
        </a:xfrm>
      </p:grpSpPr>
      <p:sp>
        <p:nvSpPr>
          <p:cNvPr id="23" name="Google Shape;23;p12"/>
          <p:cNvSpPr/>
          <p:nvPr/>
        </p:nvSpPr>
        <p:spPr>
          <a:xfrm>
            <a:off x="462336" y="315931"/>
            <a:ext cx="3113070" cy="62261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 name="Google Shape;24;p12"/>
          <p:cNvSpPr/>
          <p:nvPr>
            <p:ph idx="2" type="pic"/>
          </p:nvPr>
        </p:nvSpPr>
        <p:spPr>
          <a:xfrm>
            <a:off x="682645" y="553565"/>
            <a:ext cx="2672453" cy="240539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solidFill>
          <a:schemeClr val="lt1"/>
        </a:solidFill>
      </p:bgPr>
    </p:bg>
    <p:spTree>
      <p:nvGrpSpPr>
        <p:cNvPr id="25" name="Shape 25"/>
        <p:cNvGrpSpPr/>
        <p:nvPr/>
      </p:nvGrpSpPr>
      <p:grpSpPr>
        <a:xfrm>
          <a:off x="0" y="0"/>
          <a:ext cx="0" cy="0"/>
          <a:chOff x="0" y="0"/>
          <a:chExt cx="0" cy="0"/>
        </a:xfrm>
      </p:grpSpPr>
      <p:sp>
        <p:nvSpPr>
          <p:cNvPr id="26" name="Google Shape;26;p13"/>
          <p:cNvSpPr/>
          <p:nvPr>
            <p:ph idx="2" type="pic"/>
          </p:nvPr>
        </p:nvSpPr>
        <p:spPr>
          <a:xfrm>
            <a:off x="-1" y="0"/>
            <a:ext cx="10203255"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p:tgtEl>
                                          <p:spTgt spid="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4"/>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29" name="Shape 29"/>
        <p:cNvGrpSpPr/>
        <p:nvPr/>
      </p:nvGrpSpPr>
      <p:grpSpPr>
        <a:xfrm>
          <a:off x="0" y="0"/>
          <a:ext cx="0" cy="0"/>
          <a:chOff x="0" y="0"/>
          <a:chExt cx="0" cy="0"/>
        </a:xfrm>
      </p:grpSpPr>
      <p:sp>
        <p:nvSpPr>
          <p:cNvPr id="30" name="Google Shape;30;p15"/>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15"/>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32" name="Google Shape;32;p15"/>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33" name="Google Shape;33;p15"/>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34" name="Google Shape;34;p15"/>
          <p:cNvSpPr txBox="1"/>
          <p:nvPr/>
        </p:nvSpPr>
        <p:spPr>
          <a:xfrm>
            <a:off x="711704" y="1637214"/>
            <a:ext cx="2232248" cy="5232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35" name="Google Shape;35;p15"/>
          <p:cNvSpPr txBox="1"/>
          <p:nvPr/>
        </p:nvSpPr>
        <p:spPr>
          <a:xfrm>
            <a:off x="711704" y="2127463"/>
            <a:ext cx="2232248" cy="7386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36" name="Google Shape;36;p15"/>
          <p:cNvSpPr txBox="1"/>
          <p:nvPr/>
        </p:nvSpPr>
        <p:spPr>
          <a:xfrm>
            <a:off x="721229" y="5808438"/>
            <a:ext cx="2232000" cy="3077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37" name="Google Shape;37;p15"/>
          <p:cNvSpPr txBox="1"/>
          <p:nvPr/>
        </p:nvSpPr>
        <p:spPr>
          <a:xfrm>
            <a:off x="721229" y="4450324"/>
            <a:ext cx="2717296" cy="138499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d slide layout">
  <p:cSld name="1_End slide layout">
    <p:bg>
      <p:bgPr>
        <a:blipFill>
          <a:blip r:embed="rId2">
            <a:alphaModFix/>
          </a:blip>
          <a:stretch>
            <a:fillRect/>
          </a:stretch>
        </a:blipFill>
      </p:bgPr>
    </p:bg>
    <p:spTree>
      <p:nvGrpSpPr>
        <p:cNvPr id="39" name="Shape 3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layout">
  <p:cSld name="1_Cover slide layout">
    <p:bg>
      <p:bgPr>
        <a:blipFill>
          <a:blip r:embed="rId2">
            <a:alphaModFix/>
          </a:blip>
          <a:stretch>
            <a:fillRect/>
          </a:stretch>
        </a:blipFill>
      </p:bgPr>
    </p:bg>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7" name="Shape 7"/>
        <p:cNvGrpSpPr/>
        <p:nvPr/>
      </p:nvGrpSpPr>
      <p:grpSpPr>
        <a:xfrm>
          <a:off x="0" y="0"/>
          <a:ext cx="0" cy="0"/>
          <a:chOff x="0" y="0"/>
          <a:chExt cx="0" cy="0"/>
        </a:xfrm>
      </p:grpSpPr>
      <p:sp>
        <p:nvSpPr>
          <p:cNvPr id="8" name="Google Shape;8;p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slide layout">
  <p:cSld name="4_Agenda slide layout">
    <p:bg>
      <p:bgPr>
        <a:blipFill>
          <a:blip r:embed="rId2">
            <a:alphaModFix/>
          </a:blip>
          <a:stretch>
            <a:fillRect/>
          </a:stretch>
        </a:blipFill>
      </p:bgPr>
    </p:bg>
    <p:spTree>
      <p:nvGrpSpPr>
        <p:cNvPr id="9" name="Shape 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11" name="Shape 11"/>
        <p:cNvGrpSpPr/>
        <p:nvPr/>
      </p:nvGrpSpPr>
      <p:grpSpPr>
        <a:xfrm>
          <a:off x="0" y="0"/>
          <a:ext cx="0" cy="0"/>
          <a:chOff x="0" y="0"/>
          <a:chExt cx="0" cy="0"/>
        </a:xfrm>
      </p:grpSpPr>
      <p:pic>
        <p:nvPicPr>
          <p:cNvPr id="12" name="Google Shape;12;p6"/>
          <p:cNvPicPr preferRelativeResize="0"/>
          <p:nvPr/>
        </p:nvPicPr>
        <p:blipFill rotWithShape="1">
          <a:blip r:embed="rId2">
            <a:alphaModFix/>
          </a:blip>
          <a:srcRect b="0" l="0" r="0" t="0"/>
          <a:stretch/>
        </p:blipFill>
        <p:spPr>
          <a:xfrm>
            <a:off x="0" y="6000903"/>
            <a:ext cx="11600704" cy="1140891"/>
          </a:xfrm>
          <a:prstGeom prst="rect">
            <a:avLst/>
          </a:prstGeom>
          <a:noFill/>
          <a:ln>
            <a:noFill/>
          </a:ln>
        </p:spPr>
      </p:pic>
      <p:pic>
        <p:nvPicPr>
          <p:cNvPr descr="E:\002-KIMS BUSINESS\007-02-MaxPPT-Contents\150902-com-Global-Laptop\mo900.png" id="13" name="Google Shape;13;p6"/>
          <p:cNvPicPr preferRelativeResize="0"/>
          <p:nvPr/>
        </p:nvPicPr>
        <p:blipFill rotWithShape="1">
          <a:blip r:embed="rId3">
            <a:alphaModFix/>
          </a:blip>
          <a:srcRect b="0" l="18253" r="0" t="0"/>
          <a:stretch/>
        </p:blipFill>
        <p:spPr>
          <a:xfrm flipH="1">
            <a:off x="8509450" y="2348880"/>
            <a:ext cx="3683812" cy="4509120"/>
          </a:xfrm>
          <a:prstGeom prst="rect">
            <a:avLst/>
          </a:prstGeom>
          <a:noFill/>
          <a:ln>
            <a:noFill/>
          </a:ln>
        </p:spPr>
      </p:pic>
      <p:sp>
        <p:nvSpPr>
          <p:cNvPr id="14" name="Google Shape;14;p6"/>
          <p:cNvSpPr/>
          <p:nvPr>
            <p:ph idx="2" type="pic"/>
          </p:nvPr>
        </p:nvSpPr>
        <p:spPr>
          <a:xfrm>
            <a:off x="8898129" y="2735416"/>
            <a:ext cx="1672517" cy="26131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 name="Google Shape;15;p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16" name="Shape 1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17" name="Shape 1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18" name="Shape 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19" name="Shape 19"/>
        <p:cNvGrpSpPr/>
        <p:nvPr/>
      </p:nvGrpSpPr>
      <p:grpSpPr>
        <a:xfrm>
          <a:off x="0" y="0"/>
          <a:ext cx="0" cy="0"/>
          <a:chOff x="0" y="0"/>
          <a:chExt cx="0" cy="0"/>
        </a:xfrm>
      </p:grpSpPr>
      <p:sp>
        <p:nvSpPr>
          <p:cNvPr id="20" name="Google Shape;20;p1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jp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9"/>
          <p:cNvSpPr/>
          <p:nvPr/>
        </p:nvSpPr>
        <p:spPr>
          <a:xfrm rot="10800000">
            <a:off x="3251768" y="-1"/>
            <a:ext cx="8940232" cy="4911047"/>
          </a:xfrm>
          <a:prstGeom prst="rtTriangle">
            <a:avLst/>
          </a:prstGeom>
          <a:solidFill>
            <a:schemeClr val="accen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 name="Google Shape;46;p19"/>
          <p:cNvSpPr txBox="1"/>
          <p:nvPr/>
        </p:nvSpPr>
        <p:spPr>
          <a:xfrm>
            <a:off x="6479628" y="-2"/>
            <a:ext cx="5712372" cy="258532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5400" u="none" cap="none" strike="noStrike">
                <a:solidFill>
                  <a:schemeClr val="lt1"/>
                </a:solidFill>
                <a:latin typeface="Arial"/>
                <a:ea typeface="Arial"/>
                <a:cs typeface="Arial"/>
                <a:sym typeface="Arial"/>
              </a:rPr>
              <a:t>PROJECT 2 </a:t>
            </a:r>
            <a:endParaRPr/>
          </a:p>
          <a:p>
            <a:pPr indent="0" lvl="0" marL="0" marR="0" rtl="0" algn="r">
              <a:spcBef>
                <a:spcPts val="0"/>
              </a:spcBef>
              <a:spcAft>
                <a:spcPts val="0"/>
              </a:spcAft>
              <a:buNone/>
            </a:pPr>
            <a:r>
              <a:rPr b="0" i="0" lang="en-US" sz="5400" u="none" cap="none" strike="noStrike">
                <a:solidFill>
                  <a:srgbClr val="7030A0"/>
                </a:solidFill>
                <a:latin typeface="Arial"/>
                <a:ea typeface="Arial"/>
                <a:cs typeface="Arial"/>
                <a:sym typeface="Arial"/>
              </a:rPr>
              <a:t>Quản lý Thư viện </a:t>
            </a:r>
            <a:endParaRPr/>
          </a:p>
          <a:p>
            <a:pPr indent="0" lvl="0" marL="0" marR="0" rtl="0" algn="r">
              <a:spcBef>
                <a:spcPts val="0"/>
              </a:spcBef>
              <a:spcAft>
                <a:spcPts val="0"/>
              </a:spcAft>
              <a:buNone/>
            </a:pPr>
            <a:r>
              <a:rPr b="0" i="0" lang="en-US" sz="5400" u="none" cap="none" strike="noStrike">
                <a:solidFill>
                  <a:schemeClr val="lt1"/>
                </a:solidFill>
                <a:latin typeface="Arial"/>
                <a:ea typeface="Arial"/>
                <a:cs typeface="Arial"/>
                <a:sym typeface="Arial"/>
              </a:rPr>
              <a:t>Báo cáo</a:t>
            </a:r>
            <a:endParaRPr b="0" i="0" sz="5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nvSpPr>
        <p:spPr>
          <a:xfrm>
            <a:off x="88458" y="246100"/>
            <a:ext cx="5859467" cy="104923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lt1"/>
              </a:buClr>
              <a:buSzPts val="3700"/>
              <a:buFont typeface="Arial"/>
              <a:buNone/>
            </a:pPr>
            <a:r>
              <a:rPr b="1" lang="en-US" sz="3700">
                <a:solidFill>
                  <a:schemeClr val="lt1"/>
                </a:solidFill>
              </a:rPr>
              <a:t>3.</a:t>
            </a:r>
            <a:r>
              <a:rPr b="1" lang="en-US" sz="3700">
                <a:solidFill>
                  <a:schemeClr val="lt1"/>
                </a:solidFill>
                <a:latin typeface="Arial"/>
                <a:ea typeface="Arial"/>
                <a:cs typeface="Arial"/>
                <a:sym typeface="Arial"/>
              </a:rPr>
              <a:t>Chức năng của </a:t>
            </a:r>
            <a:r>
              <a:rPr b="1" lang="en-US" sz="3700">
                <a:solidFill>
                  <a:schemeClr val="lt1"/>
                </a:solidFill>
              </a:rPr>
              <a:t>hệ thống</a:t>
            </a:r>
            <a:endParaRPr sz="37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pic>
        <p:nvPicPr>
          <p:cNvPr descr="https://lh5.googleusercontent.com/jxVH0kxDRobfV-xdAtyuw9F7nXTfzZXEVlLlGMWe0SIypd0LsxFL2XhbgdeWBr6bYAl-4B66WJaSWn1klk-_lOgqD6qlAJF7w5uki4g7fDTmZxrx11rDh4KYtrBmbkD159AQboI" id="341" name="Google Shape;341;p29"/>
          <p:cNvPicPr preferRelativeResize="0"/>
          <p:nvPr/>
        </p:nvPicPr>
        <p:blipFill rotWithShape="1">
          <a:blip r:embed="rId4">
            <a:alphaModFix/>
          </a:blip>
          <a:srcRect b="0" l="0" r="0" t="0"/>
          <a:stretch/>
        </p:blipFill>
        <p:spPr>
          <a:xfrm>
            <a:off x="433552" y="1063756"/>
            <a:ext cx="11288110" cy="5670419"/>
          </a:xfrm>
          <a:prstGeom prst="rect">
            <a:avLst/>
          </a:prstGeom>
          <a:noFill/>
          <a:ln>
            <a:noFill/>
          </a:ln>
        </p:spPr>
      </p:pic>
      <p:sp>
        <p:nvSpPr>
          <p:cNvPr id="342" name="Google Shape;342;p2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latin typeface="Arial"/>
                <a:ea typeface="Arial"/>
                <a:cs typeface="Arial"/>
                <a:sym typeface="Arial"/>
              </a:rPr>
              <a:t>Thanh menu</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3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latin typeface="Arial"/>
                <a:ea typeface="Arial"/>
                <a:cs typeface="Arial"/>
                <a:sym typeface="Arial"/>
              </a:rPr>
              <a:t>Màn hình thêm sách</a:t>
            </a:r>
            <a:endParaRPr>
              <a:solidFill>
                <a:schemeClr val="lt1"/>
              </a:solidFill>
            </a:endParaRPr>
          </a:p>
        </p:txBody>
      </p:sp>
      <p:pic>
        <p:nvPicPr>
          <p:cNvPr descr="https://lh5.googleusercontent.com/qFfcThRnGhBX9elRfqBArS6R75yGVuuFnlCLg40W0MoOxLowiOj7KkvruRYBhNuHU6_tMRyJw6ipxDsnv-y2xWdMD7SHneuP0azNLWpyo1UnGxHqPpbdTjQ2q-Km1RO9uueZ6Qu7hlkrQTEpOA" id="348" name="Google Shape;348;p30"/>
          <p:cNvPicPr preferRelativeResize="0"/>
          <p:nvPr/>
        </p:nvPicPr>
        <p:blipFill rotWithShape="1">
          <a:blip r:embed="rId4">
            <a:alphaModFix/>
          </a:blip>
          <a:srcRect b="0" l="0" r="0" t="0"/>
          <a:stretch/>
        </p:blipFill>
        <p:spPr>
          <a:xfrm>
            <a:off x="476249" y="1063756"/>
            <a:ext cx="11249025" cy="56894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31"/>
          <p:cNvSpPr txBox="1"/>
          <p:nvPr>
            <p:ph idx="1" type="body"/>
          </p:nvPr>
        </p:nvSpPr>
        <p:spPr>
          <a:xfrm>
            <a:off x="252411" y="339510"/>
            <a:ext cx="11696700"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danh sách các cuốn sách</a:t>
            </a:r>
            <a:endParaRPr>
              <a:solidFill>
                <a:schemeClr val="lt1"/>
              </a:solidFill>
            </a:endParaRPr>
          </a:p>
        </p:txBody>
      </p:sp>
      <p:pic>
        <p:nvPicPr>
          <p:cNvPr descr="https://lh4.googleusercontent.com/mx0g_Zt-lNzyBdR2XcH-7vfS9n15lrQaKMataZ6jgQaXr4YwnmqanmFzHNH3ZDC5Q2yZQvXOXKgT0xtse2TQvqfoUq17bECvtPhv74oQUgvStvqFDXG6ERNEnucFwMRtVxWYRqLMIP1NUf-_Fg" id="354" name="Google Shape;354;p31"/>
          <p:cNvPicPr preferRelativeResize="0"/>
          <p:nvPr/>
        </p:nvPicPr>
        <p:blipFill rotWithShape="1">
          <a:blip r:embed="rId4">
            <a:alphaModFix/>
          </a:blip>
          <a:srcRect b="0" l="0" r="0" t="0"/>
          <a:stretch/>
        </p:blipFill>
        <p:spPr>
          <a:xfrm>
            <a:off x="438150" y="1063757"/>
            <a:ext cx="11306175" cy="56989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Google Shape;359;p3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sửa thông tin sách</a:t>
            </a:r>
            <a:endParaRPr>
              <a:solidFill>
                <a:schemeClr val="lt1"/>
              </a:solidFill>
            </a:endParaRPr>
          </a:p>
        </p:txBody>
      </p:sp>
      <p:pic>
        <p:nvPicPr>
          <p:cNvPr descr="https://lh5.googleusercontent.com/ixKZEEobU55yes8g0eMTiN4maDivS8aTjyDXW-i1DawroEejQuyqZ0UHZgV2enoBNgjnE4jlVTiqP2PhT-qAdDHZg1_VyFEmKyke29myJoUsjr-RQpvhflSHktbqrQ4j2OGYaHWoytphdyoEBQ" id="360" name="Google Shape;360;p32"/>
          <p:cNvPicPr preferRelativeResize="0"/>
          <p:nvPr/>
        </p:nvPicPr>
        <p:blipFill rotWithShape="1">
          <a:blip r:embed="rId4">
            <a:alphaModFix/>
          </a:blip>
          <a:srcRect b="0" l="0" r="0" t="0"/>
          <a:stretch/>
        </p:blipFill>
        <p:spPr>
          <a:xfrm>
            <a:off x="466725" y="1063756"/>
            <a:ext cx="11277600" cy="56799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3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thêm độc giả/thành viên</a:t>
            </a:r>
            <a:endParaRPr>
              <a:solidFill>
                <a:schemeClr val="lt1"/>
              </a:solidFill>
            </a:endParaRPr>
          </a:p>
        </p:txBody>
      </p:sp>
      <p:pic>
        <p:nvPicPr>
          <p:cNvPr descr="https://lh3.googleusercontent.com/v5CKGuJXJAJDdKiB5tsGYkszN-d9bfCkhTU2Bq39lc8j4XvDpSKp_lwwzVOGN_mVLYTyLN00T_C0UbIODJeBYtIAt3I1diQs1REz1YevTJhoBnQAVXgCUDTWYk7u-EbroR6SAj1Rbi1TCYJjFA" id="366" name="Google Shape;366;p33"/>
          <p:cNvPicPr preferRelativeResize="0"/>
          <p:nvPr/>
        </p:nvPicPr>
        <p:blipFill rotWithShape="1">
          <a:blip r:embed="rId4">
            <a:alphaModFix/>
          </a:blip>
          <a:srcRect b="0" l="0" r="0" t="0"/>
          <a:stretch/>
        </p:blipFill>
        <p:spPr>
          <a:xfrm>
            <a:off x="447675" y="1063756"/>
            <a:ext cx="11315700" cy="56799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3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thêm nhân viên</a:t>
            </a:r>
            <a:endParaRPr>
              <a:solidFill>
                <a:schemeClr val="lt1"/>
              </a:solidFill>
            </a:endParaRPr>
          </a:p>
        </p:txBody>
      </p:sp>
      <p:pic>
        <p:nvPicPr>
          <p:cNvPr descr="https://lh3.googleusercontent.com/WLv1z1GiQVXwwat1sAaEIArMz2Jm5d0IV2rIv4TJcYts5p29Yle5vBtuChEAbmgjwmh6Mt9gAlE_IPel5A_Z1N1Asm_HqcMSIX68FdRiVJAo3Vo4NaOF_fVwBvLzmZLVd6HKdyfNtkIhcd5XmQ" id="372" name="Google Shape;372;p34"/>
          <p:cNvPicPr preferRelativeResize="0"/>
          <p:nvPr/>
        </p:nvPicPr>
        <p:blipFill rotWithShape="1">
          <a:blip r:embed="rId4">
            <a:alphaModFix/>
          </a:blip>
          <a:srcRect b="0" l="0" r="0" t="0"/>
          <a:stretch/>
        </p:blipFill>
        <p:spPr>
          <a:xfrm>
            <a:off x="466725" y="1063756"/>
            <a:ext cx="11287125" cy="57085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35"/>
          <p:cNvSpPr txBox="1"/>
          <p:nvPr>
            <p:ph idx="1" type="body"/>
          </p:nvPr>
        </p:nvSpPr>
        <p:spPr>
          <a:xfrm>
            <a:off x="-152399" y="339509"/>
            <a:ext cx="12001499" cy="131784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danh sách nhân viên/thành viên</a:t>
            </a:r>
            <a:endParaRPr>
              <a:solidFill>
                <a:schemeClr val="lt1"/>
              </a:solidFill>
            </a:endParaRPr>
          </a:p>
        </p:txBody>
      </p:sp>
      <p:pic>
        <p:nvPicPr>
          <p:cNvPr descr="https://lh3.googleusercontent.com/igyg9_O64nNrzKtgymDe2uYGZTaSAxEUtdrx7RQxAzEw0c3UouI7m-lIozimDOWIPHyXkINh2w_t2EoY__v1QMMfcPY6U3gibwr4XcE8Y8ihrdQ3BohM_3HtGERZ9F0okAqGjgE26rjTRSKJiQ" id="378" name="Google Shape;378;p35"/>
          <p:cNvPicPr preferRelativeResize="0"/>
          <p:nvPr/>
        </p:nvPicPr>
        <p:blipFill rotWithShape="1">
          <a:blip r:embed="rId4">
            <a:alphaModFix/>
          </a:blip>
          <a:srcRect b="0" l="0" r="0" t="0"/>
          <a:stretch/>
        </p:blipFill>
        <p:spPr>
          <a:xfrm>
            <a:off x="428625" y="1657350"/>
            <a:ext cx="11296650" cy="509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36"/>
          <p:cNvSpPr txBox="1"/>
          <p:nvPr>
            <p:ph idx="1" type="body"/>
          </p:nvPr>
        </p:nvSpPr>
        <p:spPr>
          <a:xfrm>
            <a:off x="323529" y="339509"/>
            <a:ext cx="11573197" cy="135594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danh sách thông tin mượn sách</a:t>
            </a:r>
            <a:endParaRPr>
              <a:solidFill>
                <a:schemeClr val="lt1"/>
              </a:solidFill>
            </a:endParaRPr>
          </a:p>
        </p:txBody>
      </p:sp>
      <p:pic>
        <p:nvPicPr>
          <p:cNvPr descr="https://lh4.googleusercontent.com/17maZXbkGgLHyzwAeIuriwW2YKSBExISp-QjjeqyB5dv3vcFmGcMDff9qmYDZktOI8PVQ4kgxdGI8NhUx7NAYx7mv9WaFlTTh1Zr-abJgKGDOg_5N7MWoTy-j_zwO0Lzwd5e0tyl4IN1Vd0yEA" id="384" name="Google Shape;384;p36"/>
          <p:cNvPicPr preferRelativeResize="0"/>
          <p:nvPr/>
        </p:nvPicPr>
        <p:blipFill rotWithShape="1">
          <a:blip r:embed="rId4">
            <a:alphaModFix/>
          </a:blip>
          <a:srcRect b="0" l="0" r="0" t="0"/>
          <a:stretch/>
        </p:blipFill>
        <p:spPr>
          <a:xfrm>
            <a:off x="476250" y="1695450"/>
            <a:ext cx="11258550" cy="5067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8" name="Shape 388"/>
        <p:cNvGrpSpPr/>
        <p:nvPr/>
      </p:nvGrpSpPr>
      <p:grpSpPr>
        <a:xfrm>
          <a:off x="0" y="0"/>
          <a:ext cx="0" cy="0"/>
          <a:chOff x="0" y="0"/>
          <a:chExt cx="0" cy="0"/>
        </a:xfrm>
      </p:grpSpPr>
      <p:sp>
        <p:nvSpPr>
          <p:cNvPr id="389" name="Google Shape;389;p37"/>
          <p:cNvSpPr txBox="1"/>
          <p:nvPr>
            <p:ph idx="1" type="body"/>
          </p:nvPr>
        </p:nvSpPr>
        <p:spPr>
          <a:xfrm>
            <a:off x="323529" y="339509"/>
            <a:ext cx="11573197" cy="131784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ghi lại thông tin mượn sách</a:t>
            </a:r>
            <a:endParaRPr>
              <a:solidFill>
                <a:schemeClr val="lt1"/>
              </a:solidFill>
            </a:endParaRPr>
          </a:p>
        </p:txBody>
      </p:sp>
      <p:pic>
        <p:nvPicPr>
          <p:cNvPr descr="https://lh5.googleusercontent.com/d7VYt-vKmtV_M7Jpc5grSODMnMPxe5tQME_TFzqF6c2SYeKGiFllwyTFAoDsgVmbZnOO9WVnKkRSkpDiob9R7AlTxi2fq2vUCPvt1g5cVuLMEXdj7xv-wJAIIOWqwT312DZ7OIzZ0Csx9ZaYmQ" id="390" name="Google Shape;390;p37"/>
          <p:cNvPicPr preferRelativeResize="0"/>
          <p:nvPr/>
        </p:nvPicPr>
        <p:blipFill rotWithShape="1">
          <a:blip r:embed="rId4">
            <a:alphaModFix/>
          </a:blip>
          <a:srcRect b="0" l="0" r="0" t="0"/>
          <a:stretch/>
        </p:blipFill>
        <p:spPr>
          <a:xfrm>
            <a:off x="466724" y="1657350"/>
            <a:ext cx="11268075" cy="507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grpSp>
        <p:nvGrpSpPr>
          <p:cNvPr id="51" name="Google Shape;51;p20"/>
          <p:cNvGrpSpPr/>
          <p:nvPr/>
        </p:nvGrpSpPr>
        <p:grpSpPr>
          <a:xfrm>
            <a:off x="5115318" y="4135125"/>
            <a:ext cx="1952636" cy="1951635"/>
            <a:chOff x="4574848" y="1897856"/>
            <a:chExt cx="3028217" cy="3026664"/>
          </a:xfrm>
        </p:grpSpPr>
        <p:sp>
          <p:nvSpPr>
            <p:cNvPr id="52" name="Google Shape;52;p20"/>
            <p:cNvSpPr/>
            <p:nvPr/>
          </p:nvSpPr>
          <p:spPr>
            <a:xfrm>
              <a:off x="4575624" y="1897856"/>
              <a:ext cx="3026664" cy="3026664"/>
            </a:xfrm>
            <a:custGeom>
              <a:rect b="b" l="l" r="r" t="t"/>
              <a:pathLst>
                <a:path extrusionOk="0" h="3057525" w="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rgbClr val="D9D9D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20"/>
            <p:cNvSpPr/>
            <p:nvPr/>
          </p:nvSpPr>
          <p:spPr>
            <a:xfrm>
              <a:off x="4574848" y="1907000"/>
              <a:ext cx="3028217" cy="2962327"/>
            </a:xfrm>
            <a:custGeom>
              <a:rect b="b" l="l" r="r" t="t"/>
              <a:pathLst>
                <a:path extrusionOk="0" h="2962327" w="302821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rgbClr val="B4B4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4" name="Google Shape;54;p20"/>
          <p:cNvGrpSpPr/>
          <p:nvPr/>
        </p:nvGrpSpPr>
        <p:grpSpPr>
          <a:xfrm>
            <a:off x="2643840" y="3538233"/>
            <a:ext cx="1588486" cy="1354527"/>
            <a:chOff x="2203944" y="3086356"/>
            <a:chExt cx="1794618" cy="1530300"/>
          </a:xfrm>
        </p:grpSpPr>
        <p:sp>
          <p:nvSpPr>
            <p:cNvPr id="55" name="Google Shape;55;p20"/>
            <p:cNvSpPr/>
            <p:nvPr/>
          </p:nvSpPr>
          <p:spPr>
            <a:xfrm>
              <a:off x="2497026" y="3212644"/>
              <a:ext cx="990906" cy="823473"/>
            </a:xfrm>
            <a:custGeom>
              <a:rect b="b" l="l" r="r" t="t"/>
              <a:pathLst>
                <a:path extrusionOk="0" h="823473" w="990906">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20"/>
            <p:cNvSpPr/>
            <p:nvPr/>
          </p:nvSpPr>
          <p:spPr>
            <a:xfrm>
              <a:off x="3252527" y="3382205"/>
              <a:ext cx="746035" cy="1234451"/>
            </a:xfrm>
            <a:custGeom>
              <a:rect b="b" l="l" r="r" t="t"/>
              <a:pathLst>
                <a:path extrusionOk="0" h="1234451" w="746035">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rgbClr val="83600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20"/>
            <p:cNvSpPr/>
            <p:nvPr/>
          </p:nvSpPr>
          <p:spPr>
            <a:xfrm>
              <a:off x="2203944" y="3086356"/>
              <a:ext cx="770265" cy="865079"/>
            </a:xfrm>
            <a:custGeom>
              <a:rect b="b" l="l" r="r" t="t"/>
              <a:pathLst>
                <a:path extrusionOk="0" h="865079" w="770265">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8" name="Google Shape;58;p20"/>
          <p:cNvGrpSpPr/>
          <p:nvPr/>
        </p:nvGrpSpPr>
        <p:grpSpPr>
          <a:xfrm>
            <a:off x="4410741" y="1733806"/>
            <a:ext cx="1376271" cy="1646388"/>
            <a:chOff x="4200129" y="1047775"/>
            <a:chExt cx="1554865" cy="1860034"/>
          </a:xfrm>
        </p:grpSpPr>
        <p:sp>
          <p:nvSpPr>
            <p:cNvPr id="59" name="Google Shape;59;p20"/>
            <p:cNvSpPr/>
            <p:nvPr/>
          </p:nvSpPr>
          <p:spPr>
            <a:xfrm>
              <a:off x="4251869" y="1221592"/>
              <a:ext cx="875470" cy="1248812"/>
            </a:xfrm>
            <a:custGeom>
              <a:rect b="b" l="l" r="r" t="t"/>
              <a:pathLst>
                <a:path extrusionOk="0" h="1248812" w="875470">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20"/>
            <p:cNvSpPr/>
            <p:nvPr/>
          </p:nvSpPr>
          <p:spPr>
            <a:xfrm>
              <a:off x="4200129" y="1047775"/>
              <a:ext cx="816587" cy="753565"/>
            </a:xfrm>
            <a:custGeom>
              <a:rect b="b" l="l" r="r" t="t"/>
              <a:pathLst>
                <a:path extrusionOk="0" h="753565" w="816587">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20"/>
            <p:cNvSpPr/>
            <p:nvPr/>
          </p:nvSpPr>
          <p:spPr>
            <a:xfrm>
              <a:off x="4726694" y="2286226"/>
              <a:ext cx="292098" cy="337646"/>
            </a:xfrm>
            <a:custGeom>
              <a:rect b="b" l="l" r="r" t="t"/>
              <a:pathLst>
                <a:path extrusionOk="0" h="337646" w="292098">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20"/>
            <p:cNvSpPr/>
            <p:nvPr/>
          </p:nvSpPr>
          <p:spPr>
            <a:xfrm>
              <a:off x="5048048" y="2162752"/>
              <a:ext cx="251318" cy="277982"/>
            </a:xfrm>
            <a:custGeom>
              <a:rect b="b" l="l" r="r" t="t"/>
              <a:pathLst>
                <a:path extrusionOk="0" h="277982" w="251318">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20"/>
            <p:cNvSpPr/>
            <p:nvPr/>
          </p:nvSpPr>
          <p:spPr>
            <a:xfrm>
              <a:off x="4875388" y="2336161"/>
              <a:ext cx="321343" cy="270924"/>
            </a:xfrm>
            <a:custGeom>
              <a:rect b="b" l="l" r="r" t="t"/>
              <a:pathLst>
                <a:path extrusionOk="0" h="270924" w="321343">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4" name="Google Shape;64;p20"/>
            <p:cNvGrpSpPr/>
            <p:nvPr/>
          </p:nvGrpSpPr>
          <p:grpSpPr>
            <a:xfrm>
              <a:off x="4459237" y="2148217"/>
              <a:ext cx="1295757" cy="759592"/>
              <a:chOff x="6513334" y="1100346"/>
              <a:chExt cx="1295757" cy="759592"/>
            </a:xfrm>
          </p:grpSpPr>
          <p:sp>
            <p:nvSpPr>
              <p:cNvPr id="65" name="Google Shape;65;p20"/>
              <p:cNvSpPr/>
              <p:nvPr/>
            </p:nvSpPr>
            <p:spPr>
              <a:xfrm>
                <a:off x="7216292" y="1100346"/>
                <a:ext cx="592799" cy="368702"/>
              </a:xfrm>
              <a:custGeom>
                <a:rect b="b" l="l" r="r" t="t"/>
                <a:pathLst>
                  <a:path extrusionOk="0" h="368702" w="592799">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rgbClr val="22222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20"/>
              <p:cNvSpPr/>
              <p:nvPr/>
            </p:nvSpPr>
            <p:spPr>
              <a:xfrm>
                <a:off x="6513334" y="1308761"/>
                <a:ext cx="517349" cy="551177"/>
              </a:xfrm>
              <a:custGeom>
                <a:rect b="b" l="l" r="r" t="t"/>
                <a:pathLst>
                  <a:path extrusionOk="0" h="551177" w="517349">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rgbClr val="22222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67" name="Google Shape;67;p20"/>
          <p:cNvGrpSpPr/>
          <p:nvPr/>
        </p:nvGrpSpPr>
        <p:grpSpPr>
          <a:xfrm>
            <a:off x="6502757" y="1750885"/>
            <a:ext cx="1579169" cy="1635670"/>
            <a:chOff x="6563619" y="1067070"/>
            <a:chExt cx="1784092" cy="1847925"/>
          </a:xfrm>
        </p:grpSpPr>
        <p:sp>
          <p:nvSpPr>
            <p:cNvPr id="68" name="Google Shape;68;p20"/>
            <p:cNvSpPr/>
            <p:nvPr/>
          </p:nvSpPr>
          <p:spPr>
            <a:xfrm>
              <a:off x="6722504" y="1067070"/>
              <a:ext cx="1625207" cy="1083905"/>
            </a:xfrm>
            <a:custGeom>
              <a:rect b="b" l="l" r="r" t="t"/>
              <a:pathLst>
                <a:path extrusionOk="0" h="1083905" w="1625207">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20"/>
            <p:cNvSpPr/>
            <p:nvPr/>
          </p:nvSpPr>
          <p:spPr>
            <a:xfrm>
              <a:off x="6821725" y="1441152"/>
              <a:ext cx="1097111" cy="1146500"/>
            </a:xfrm>
            <a:custGeom>
              <a:rect b="b" l="l" r="r" t="t"/>
              <a:pathLst>
                <a:path extrusionOk="0" h="1146500" w="1097111">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20"/>
            <p:cNvSpPr/>
            <p:nvPr/>
          </p:nvSpPr>
          <p:spPr>
            <a:xfrm>
              <a:off x="6563619" y="2228393"/>
              <a:ext cx="1189137" cy="686602"/>
            </a:xfrm>
            <a:custGeom>
              <a:rect b="b" l="l" r="r" t="t"/>
              <a:pathLst>
                <a:path extrusionOk="0" h="686602" w="1189137">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rgbClr val="83600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20"/>
            <p:cNvSpPr/>
            <p:nvPr/>
          </p:nvSpPr>
          <p:spPr>
            <a:xfrm>
              <a:off x="7229319" y="1218762"/>
              <a:ext cx="734458" cy="503921"/>
            </a:xfrm>
            <a:custGeom>
              <a:rect b="b" l="l" r="r" t="t"/>
              <a:pathLst>
                <a:path extrusionOk="0" h="503921" w="734458">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rgbClr val="C490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2" name="Google Shape;72;p20"/>
          <p:cNvGrpSpPr/>
          <p:nvPr/>
        </p:nvGrpSpPr>
        <p:grpSpPr>
          <a:xfrm>
            <a:off x="7946663" y="3655474"/>
            <a:ext cx="1571701" cy="1274220"/>
            <a:chOff x="8213001" y="3218811"/>
            <a:chExt cx="1775655" cy="1439571"/>
          </a:xfrm>
        </p:grpSpPr>
        <p:sp>
          <p:nvSpPr>
            <p:cNvPr id="73" name="Google Shape;73;p20"/>
            <p:cNvSpPr/>
            <p:nvPr/>
          </p:nvSpPr>
          <p:spPr>
            <a:xfrm>
              <a:off x="8670942" y="3273142"/>
              <a:ext cx="1128485" cy="806800"/>
            </a:xfrm>
            <a:custGeom>
              <a:rect b="b" l="l" r="r" t="t"/>
              <a:pathLst>
                <a:path extrusionOk="0" h="806800" w="1128485">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20"/>
            <p:cNvSpPr/>
            <p:nvPr/>
          </p:nvSpPr>
          <p:spPr>
            <a:xfrm>
              <a:off x="9265268" y="3218811"/>
              <a:ext cx="723388" cy="795086"/>
            </a:xfrm>
            <a:custGeom>
              <a:rect b="b" l="l" r="r" t="t"/>
              <a:pathLst>
                <a:path extrusionOk="0" h="795086" w="723388">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20"/>
            <p:cNvSpPr/>
            <p:nvPr/>
          </p:nvSpPr>
          <p:spPr>
            <a:xfrm>
              <a:off x="8213001" y="3379690"/>
              <a:ext cx="594717" cy="583736"/>
            </a:xfrm>
            <a:custGeom>
              <a:rect b="b" l="l" r="r" t="t"/>
              <a:pathLst>
                <a:path extrusionOk="0" h="583736" w="594717">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rgbClr val="22222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20"/>
            <p:cNvSpPr/>
            <p:nvPr/>
          </p:nvSpPr>
          <p:spPr>
            <a:xfrm>
              <a:off x="8544412" y="3964571"/>
              <a:ext cx="427054" cy="693811"/>
            </a:xfrm>
            <a:custGeom>
              <a:rect b="b" l="l" r="r" t="t"/>
              <a:pathLst>
                <a:path extrusionOk="0" h="693811" w="427054">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rgbClr val="22222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20"/>
            <p:cNvSpPr/>
            <p:nvPr/>
          </p:nvSpPr>
          <p:spPr>
            <a:xfrm>
              <a:off x="8546810" y="3666998"/>
              <a:ext cx="298317" cy="279641"/>
            </a:xfrm>
            <a:custGeom>
              <a:rect b="b" l="l" r="r" t="t"/>
              <a:pathLst>
                <a:path extrusionOk="0" h="279641" w="298317">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20"/>
            <p:cNvSpPr/>
            <p:nvPr/>
          </p:nvSpPr>
          <p:spPr>
            <a:xfrm>
              <a:off x="8711317" y="3973435"/>
              <a:ext cx="252398" cy="245234"/>
            </a:xfrm>
            <a:custGeom>
              <a:rect b="b" l="l" r="r" t="t"/>
              <a:pathLst>
                <a:path extrusionOk="0" h="245234" w="252398">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20"/>
            <p:cNvSpPr/>
            <p:nvPr/>
          </p:nvSpPr>
          <p:spPr>
            <a:xfrm>
              <a:off x="8525228" y="3893403"/>
              <a:ext cx="177456" cy="119423"/>
            </a:xfrm>
            <a:custGeom>
              <a:rect b="b" l="l" r="r" t="t"/>
              <a:pathLst>
                <a:path extrusionOk="0" h="119423" w="177456">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20"/>
            <p:cNvSpPr/>
            <p:nvPr/>
          </p:nvSpPr>
          <p:spPr>
            <a:xfrm>
              <a:off x="8677173" y="3892923"/>
              <a:ext cx="32704" cy="53716"/>
            </a:xfrm>
            <a:custGeom>
              <a:rect b="b" l="l" r="r" t="t"/>
              <a:pathLst>
                <a:path extrusionOk="0" h="53716" w="32704">
                  <a:moveTo>
                    <a:pt x="32705" y="16786"/>
                  </a:moveTo>
                  <a:cubicBezTo>
                    <a:pt x="28868" y="22062"/>
                    <a:pt x="18316" y="41246"/>
                    <a:pt x="1530" y="53716"/>
                  </a:cubicBezTo>
                  <a:cubicBezTo>
                    <a:pt x="-6623" y="40287"/>
                    <a:pt x="20235" y="9112"/>
                    <a:pt x="25031" y="0"/>
                  </a:cubicBezTo>
                </a:path>
              </a:pathLst>
            </a:custGeom>
            <a:solidFill>
              <a:srgbClr val="FEFE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1" name="Google Shape;81;p20"/>
          <p:cNvGrpSpPr/>
          <p:nvPr/>
        </p:nvGrpSpPr>
        <p:grpSpPr>
          <a:xfrm>
            <a:off x="6550351" y="5195649"/>
            <a:ext cx="1183662" cy="1040677"/>
            <a:chOff x="3983887" y="4061275"/>
            <a:chExt cx="2122406" cy="1866023"/>
          </a:xfrm>
        </p:grpSpPr>
        <p:grpSp>
          <p:nvGrpSpPr>
            <p:cNvPr id="82" name="Google Shape;82;p20"/>
            <p:cNvGrpSpPr/>
            <p:nvPr/>
          </p:nvGrpSpPr>
          <p:grpSpPr>
            <a:xfrm>
              <a:off x="3983887" y="5358975"/>
              <a:ext cx="2049157" cy="568323"/>
              <a:chOff x="3622676" y="3492499"/>
              <a:chExt cx="2575763" cy="714375"/>
            </a:xfrm>
          </p:grpSpPr>
          <p:sp>
            <p:nvSpPr>
              <p:cNvPr id="83" name="Google Shape;83;p20"/>
              <p:cNvSpPr/>
              <p:nvPr/>
            </p:nvSpPr>
            <p:spPr>
              <a:xfrm>
                <a:off x="3622676" y="3492499"/>
                <a:ext cx="2575763" cy="714375"/>
              </a:xfrm>
              <a:custGeom>
                <a:rect b="b" l="l" r="r" t="t"/>
                <a:pathLst>
                  <a:path extrusionOk="0" h="714375" w="2575763">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kx="800400" rotWithShape="0" algn="br" dir="8100000" dist="12700"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4" name="Google Shape;84;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85" name="Google Shape;85;p20"/>
            <p:cNvGrpSpPr/>
            <p:nvPr/>
          </p:nvGrpSpPr>
          <p:grpSpPr>
            <a:xfrm>
              <a:off x="4035197" y="5083389"/>
              <a:ext cx="2071096" cy="442029"/>
              <a:chOff x="3644106" y="3130550"/>
              <a:chExt cx="2603340" cy="555625"/>
            </a:xfrm>
          </p:grpSpPr>
          <p:sp>
            <p:nvSpPr>
              <p:cNvPr id="86" name="Google Shape;86;p20"/>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7" name="Google Shape;87;p20"/>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88" name="Google Shape;88;p20"/>
            <p:cNvGrpSpPr/>
            <p:nvPr/>
          </p:nvGrpSpPr>
          <p:grpSpPr>
            <a:xfrm flipH="1">
              <a:off x="4155315" y="4711652"/>
              <a:ext cx="1753505" cy="486436"/>
              <a:chOff x="3622676" y="3492499"/>
              <a:chExt cx="2575177" cy="714375"/>
            </a:xfrm>
          </p:grpSpPr>
          <p:sp>
            <p:nvSpPr>
              <p:cNvPr id="89" name="Google Shape;89;p20"/>
              <p:cNvSpPr/>
              <p:nvPr/>
            </p:nvSpPr>
            <p:spPr>
              <a:xfrm>
                <a:off x="3622676" y="3492499"/>
                <a:ext cx="2575177" cy="714375"/>
              </a:xfrm>
              <a:custGeom>
                <a:rect b="b" l="l" r="r" t="t"/>
                <a:pathLst>
                  <a:path extrusionOk="0" h="714375" w="2575177">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0" name="Google Shape;90;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91" name="Google Shape;91;p20"/>
            <p:cNvGrpSpPr/>
            <p:nvPr/>
          </p:nvGrpSpPr>
          <p:grpSpPr>
            <a:xfrm>
              <a:off x="4203709" y="4329734"/>
              <a:ext cx="1681345" cy="465751"/>
              <a:chOff x="3622676" y="3492499"/>
              <a:chExt cx="2578868" cy="714375"/>
            </a:xfrm>
          </p:grpSpPr>
          <p:sp>
            <p:nvSpPr>
              <p:cNvPr id="92" name="Google Shape;92;p20"/>
              <p:cNvSpPr/>
              <p:nvPr/>
            </p:nvSpPr>
            <p:spPr>
              <a:xfrm>
                <a:off x="3622676" y="3492499"/>
                <a:ext cx="2578868" cy="714375"/>
              </a:xfrm>
              <a:custGeom>
                <a:rect b="b" l="l" r="r" t="t"/>
                <a:pathLst>
                  <a:path extrusionOk="0" h="714375" w="2578868">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3" name="Google Shape;93;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94" name="Google Shape;94;p20"/>
            <p:cNvGrpSpPr/>
            <p:nvPr/>
          </p:nvGrpSpPr>
          <p:grpSpPr>
            <a:xfrm>
              <a:off x="4117666" y="4061275"/>
              <a:ext cx="1832471" cy="391100"/>
              <a:chOff x="3644106" y="3130550"/>
              <a:chExt cx="2603340" cy="555625"/>
            </a:xfrm>
          </p:grpSpPr>
          <p:sp>
            <p:nvSpPr>
              <p:cNvPr id="95" name="Google Shape;95;p20"/>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6" name="Google Shape;96;p20"/>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grpSp>
        <p:nvGrpSpPr>
          <p:cNvPr id="97" name="Google Shape;97;p20"/>
          <p:cNvGrpSpPr/>
          <p:nvPr/>
        </p:nvGrpSpPr>
        <p:grpSpPr>
          <a:xfrm>
            <a:off x="3787769" y="2889642"/>
            <a:ext cx="4608074" cy="2203717"/>
            <a:chOff x="3496316" y="2353600"/>
            <a:chExt cx="5206046" cy="2489686"/>
          </a:xfrm>
        </p:grpSpPr>
        <p:sp>
          <p:nvSpPr>
            <p:cNvPr id="98" name="Google Shape;98;p20"/>
            <p:cNvSpPr/>
            <p:nvPr/>
          </p:nvSpPr>
          <p:spPr>
            <a:xfrm>
              <a:off x="4342675" y="2353632"/>
              <a:ext cx="1649799" cy="1468918"/>
            </a:xfrm>
            <a:custGeom>
              <a:rect b="b" l="l" r="r" t="t"/>
              <a:pathLst>
                <a:path extrusionOk="0" h="1468918" w="1649799">
                  <a:moveTo>
                    <a:pt x="1399506" y="17705"/>
                  </a:moveTo>
                  <a:cubicBezTo>
                    <a:pt x="1448314" y="12920"/>
                    <a:pt x="1497121" y="7178"/>
                    <a:pt x="1545929" y="3350"/>
                  </a:cubicBezTo>
                  <a:cubicBezTo>
                    <a:pt x="1577031" y="957"/>
                    <a:pt x="1608134" y="479"/>
                    <a:pt x="1638758" y="0"/>
                  </a:cubicBezTo>
                  <a:cubicBezTo>
                    <a:pt x="1645936" y="0"/>
                    <a:pt x="1650242" y="4307"/>
                    <a:pt x="1649764" y="12441"/>
                  </a:cubicBezTo>
                  <a:cubicBezTo>
                    <a:pt x="1649285" y="21054"/>
                    <a:pt x="1649764" y="30146"/>
                    <a:pt x="1649764" y="38759"/>
                  </a:cubicBezTo>
                  <a:cubicBezTo>
                    <a:pt x="1649764" y="387109"/>
                    <a:pt x="1649764" y="735460"/>
                    <a:pt x="1649764" y="1083811"/>
                  </a:cubicBezTo>
                  <a:cubicBezTo>
                    <a:pt x="1649764" y="1117785"/>
                    <a:pt x="1648807" y="1117306"/>
                    <a:pt x="1615312" y="1120177"/>
                  </a:cubicBezTo>
                  <a:cubicBezTo>
                    <a:pt x="1560762" y="1124962"/>
                    <a:pt x="1506213" y="1134054"/>
                    <a:pt x="1452620" y="1145538"/>
                  </a:cubicBezTo>
                  <a:cubicBezTo>
                    <a:pt x="1409555" y="1154629"/>
                    <a:pt x="1367447" y="1165156"/>
                    <a:pt x="1325338" y="1177119"/>
                  </a:cubicBezTo>
                  <a:cubicBezTo>
                    <a:pt x="1277010" y="1190996"/>
                    <a:pt x="1229159" y="1207743"/>
                    <a:pt x="1183223" y="1227362"/>
                  </a:cubicBezTo>
                  <a:cubicBezTo>
                    <a:pt x="1103313" y="1261814"/>
                    <a:pt x="1026274" y="1301530"/>
                    <a:pt x="953541" y="1348902"/>
                  </a:cubicBezTo>
                  <a:cubicBezTo>
                    <a:pt x="900427" y="1382876"/>
                    <a:pt x="850663" y="1421156"/>
                    <a:pt x="801855" y="1460872"/>
                  </a:cubicBezTo>
                  <a:cubicBezTo>
                    <a:pt x="787979" y="1472356"/>
                    <a:pt x="780801" y="1471399"/>
                    <a:pt x="768360" y="1458958"/>
                  </a:cubicBezTo>
                  <a:cubicBezTo>
                    <a:pt x="603755" y="1293395"/>
                    <a:pt x="438193" y="1128790"/>
                    <a:pt x="273109" y="963706"/>
                  </a:cubicBezTo>
                  <a:cubicBezTo>
                    <a:pt x="185543" y="876140"/>
                    <a:pt x="97977" y="787617"/>
                    <a:pt x="9932" y="700529"/>
                  </a:cubicBezTo>
                  <a:cubicBezTo>
                    <a:pt x="-3466" y="687610"/>
                    <a:pt x="-3466" y="681389"/>
                    <a:pt x="10889" y="667991"/>
                  </a:cubicBezTo>
                  <a:cubicBezTo>
                    <a:pt x="48691" y="633060"/>
                    <a:pt x="86971" y="599565"/>
                    <a:pt x="128601" y="568941"/>
                  </a:cubicBezTo>
                  <a:cubicBezTo>
                    <a:pt x="133864" y="565113"/>
                    <a:pt x="140563" y="560806"/>
                    <a:pt x="141999" y="553150"/>
                  </a:cubicBezTo>
                  <a:cubicBezTo>
                    <a:pt x="150612" y="540709"/>
                    <a:pt x="162575" y="531139"/>
                    <a:pt x="174537" y="522047"/>
                  </a:cubicBezTo>
                  <a:cubicBezTo>
                    <a:pt x="277416" y="444530"/>
                    <a:pt x="384600" y="373711"/>
                    <a:pt x="497527" y="311506"/>
                  </a:cubicBezTo>
                  <a:cubicBezTo>
                    <a:pt x="538200" y="289973"/>
                    <a:pt x="577916" y="266527"/>
                    <a:pt x="620981" y="249779"/>
                  </a:cubicBezTo>
                  <a:cubicBezTo>
                    <a:pt x="678402" y="220112"/>
                    <a:pt x="735822" y="190923"/>
                    <a:pt x="797070" y="170347"/>
                  </a:cubicBezTo>
                  <a:cubicBezTo>
                    <a:pt x="807598" y="166519"/>
                    <a:pt x="821953" y="171783"/>
                    <a:pt x="829130" y="158863"/>
                  </a:cubicBezTo>
                  <a:cubicBezTo>
                    <a:pt x="890379" y="133981"/>
                    <a:pt x="953541" y="113884"/>
                    <a:pt x="1016704" y="94744"/>
                  </a:cubicBezTo>
                  <a:cubicBezTo>
                    <a:pt x="1132023" y="61248"/>
                    <a:pt x="1248778" y="34931"/>
                    <a:pt x="1367447" y="17226"/>
                  </a:cubicBezTo>
                  <a:cubicBezTo>
                    <a:pt x="1377974" y="14834"/>
                    <a:pt x="1388979" y="11484"/>
                    <a:pt x="1399506" y="1770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20"/>
            <p:cNvSpPr/>
            <p:nvPr/>
          </p:nvSpPr>
          <p:spPr>
            <a:xfrm>
              <a:off x="6205373" y="2353600"/>
              <a:ext cx="1647498" cy="1471438"/>
            </a:xfrm>
            <a:custGeom>
              <a:rect b="b" l="l" r="r" t="t"/>
              <a:pathLst>
                <a:path extrusionOk="0" h="1471438" w="1647498">
                  <a:moveTo>
                    <a:pt x="1511593" y="560838"/>
                  </a:moveTo>
                  <a:cubicBezTo>
                    <a:pt x="1552744" y="595769"/>
                    <a:pt x="1593417" y="631657"/>
                    <a:pt x="1635047" y="666109"/>
                  </a:cubicBezTo>
                  <a:cubicBezTo>
                    <a:pt x="1652752" y="680464"/>
                    <a:pt x="1650359" y="690991"/>
                    <a:pt x="1635526" y="705825"/>
                  </a:cubicBezTo>
                  <a:cubicBezTo>
                    <a:pt x="1410629" y="929764"/>
                    <a:pt x="1186211" y="1154183"/>
                    <a:pt x="961792" y="1378601"/>
                  </a:cubicBezTo>
                  <a:cubicBezTo>
                    <a:pt x="934518" y="1405876"/>
                    <a:pt x="906764" y="1432672"/>
                    <a:pt x="880447" y="1460904"/>
                  </a:cubicBezTo>
                  <a:cubicBezTo>
                    <a:pt x="869441" y="1472866"/>
                    <a:pt x="860828" y="1475737"/>
                    <a:pt x="847430" y="1463775"/>
                  </a:cubicBezTo>
                  <a:cubicBezTo>
                    <a:pt x="768955" y="1393913"/>
                    <a:pt x="682346" y="1336493"/>
                    <a:pt x="589995" y="1287685"/>
                  </a:cubicBezTo>
                  <a:cubicBezTo>
                    <a:pt x="520612" y="1250840"/>
                    <a:pt x="448837" y="1219259"/>
                    <a:pt x="373711" y="1194377"/>
                  </a:cubicBezTo>
                  <a:cubicBezTo>
                    <a:pt x="310071" y="1173323"/>
                    <a:pt x="245951" y="1154661"/>
                    <a:pt x="180396" y="1141263"/>
                  </a:cubicBezTo>
                  <a:cubicBezTo>
                    <a:pt x="129196" y="1131215"/>
                    <a:pt x="77518" y="1121645"/>
                    <a:pt x="24882" y="1120209"/>
                  </a:cubicBezTo>
                  <a:cubicBezTo>
                    <a:pt x="4785" y="1119731"/>
                    <a:pt x="0" y="1113031"/>
                    <a:pt x="0" y="1093891"/>
                  </a:cubicBezTo>
                  <a:cubicBezTo>
                    <a:pt x="479" y="816359"/>
                    <a:pt x="479" y="538827"/>
                    <a:pt x="479" y="261773"/>
                  </a:cubicBezTo>
                  <a:cubicBezTo>
                    <a:pt x="479" y="181863"/>
                    <a:pt x="957" y="102432"/>
                    <a:pt x="0" y="22522"/>
                  </a:cubicBezTo>
                  <a:cubicBezTo>
                    <a:pt x="0" y="4338"/>
                    <a:pt x="5742" y="-447"/>
                    <a:pt x="22968" y="32"/>
                  </a:cubicBezTo>
                  <a:cubicBezTo>
                    <a:pt x="104792" y="989"/>
                    <a:pt x="186138" y="12951"/>
                    <a:pt x="267005" y="22522"/>
                  </a:cubicBezTo>
                  <a:cubicBezTo>
                    <a:pt x="292366" y="25393"/>
                    <a:pt x="319162" y="26828"/>
                    <a:pt x="344044" y="34484"/>
                  </a:cubicBezTo>
                  <a:cubicBezTo>
                    <a:pt x="373233" y="23479"/>
                    <a:pt x="400508" y="38791"/>
                    <a:pt x="427782" y="44054"/>
                  </a:cubicBezTo>
                  <a:cubicBezTo>
                    <a:pt x="516784" y="61280"/>
                    <a:pt x="604829" y="85684"/>
                    <a:pt x="690959" y="113437"/>
                  </a:cubicBezTo>
                  <a:cubicBezTo>
                    <a:pt x="839295" y="161288"/>
                    <a:pt x="982368" y="221579"/>
                    <a:pt x="1119698" y="295269"/>
                  </a:cubicBezTo>
                  <a:cubicBezTo>
                    <a:pt x="1250809" y="365130"/>
                    <a:pt x="1375219" y="445519"/>
                    <a:pt x="1492453" y="536913"/>
                  </a:cubicBezTo>
                  <a:cubicBezTo>
                    <a:pt x="1501545" y="543612"/>
                    <a:pt x="1507286" y="551268"/>
                    <a:pt x="1511593" y="56083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20"/>
            <p:cNvSpPr/>
            <p:nvPr/>
          </p:nvSpPr>
          <p:spPr>
            <a:xfrm>
              <a:off x="3496316" y="3196558"/>
              <a:ext cx="1473807" cy="1646427"/>
            </a:xfrm>
            <a:custGeom>
              <a:rect b="b" l="l" r="r" t="t"/>
              <a:pathLst>
                <a:path extrusionOk="0" h="1646427" w="1473807">
                  <a:moveTo>
                    <a:pt x="477795" y="210261"/>
                  </a:moveTo>
                  <a:cubicBezTo>
                    <a:pt x="500284" y="214089"/>
                    <a:pt x="514161" y="201648"/>
                    <a:pt x="526602" y="184900"/>
                  </a:cubicBezTo>
                  <a:cubicBezTo>
                    <a:pt x="571103" y="124609"/>
                    <a:pt x="618953" y="67188"/>
                    <a:pt x="669675" y="11682"/>
                  </a:cubicBezTo>
                  <a:cubicBezTo>
                    <a:pt x="683073" y="-3152"/>
                    <a:pt x="691686" y="-4109"/>
                    <a:pt x="706041" y="10246"/>
                  </a:cubicBezTo>
                  <a:cubicBezTo>
                    <a:pt x="955820" y="260504"/>
                    <a:pt x="1206077" y="510283"/>
                    <a:pt x="1455856" y="760540"/>
                  </a:cubicBezTo>
                  <a:cubicBezTo>
                    <a:pt x="1479303" y="783987"/>
                    <a:pt x="1479781" y="784465"/>
                    <a:pt x="1457292" y="811740"/>
                  </a:cubicBezTo>
                  <a:cubicBezTo>
                    <a:pt x="1418533" y="859112"/>
                    <a:pt x="1382645" y="908876"/>
                    <a:pt x="1348671" y="960555"/>
                  </a:cubicBezTo>
                  <a:cubicBezTo>
                    <a:pt x="1296993" y="1039508"/>
                    <a:pt x="1255842" y="1123724"/>
                    <a:pt x="1219954" y="1209855"/>
                  </a:cubicBezTo>
                  <a:cubicBezTo>
                    <a:pt x="1197943" y="1262969"/>
                    <a:pt x="1182631" y="1319432"/>
                    <a:pt x="1166840" y="1375417"/>
                  </a:cubicBezTo>
                  <a:cubicBezTo>
                    <a:pt x="1143872" y="1459634"/>
                    <a:pt x="1133345" y="1545765"/>
                    <a:pt x="1121382" y="1631417"/>
                  </a:cubicBezTo>
                  <a:cubicBezTo>
                    <a:pt x="1119947" y="1642901"/>
                    <a:pt x="1115161" y="1646250"/>
                    <a:pt x="1104634" y="1646250"/>
                  </a:cubicBezTo>
                  <a:cubicBezTo>
                    <a:pt x="1088844" y="1645772"/>
                    <a:pt x="1072575" y="1646250"/>
                    <a:pt x="1056784" y="1646250"/>
                  </a:cubicBezTo>
                  <a:cubicBezTo>
                    <a:pt x="718003" y="1646250"/>
                    <a:pt x="379223" y="1646250"/>
                    <a:pt x="40442" y="1646250"/>
                  </a:cubicBezTo>
                  <a:cubicBezTo>
                    <a:pt x="-4537" y="1646250"/>
                    <a:pt x="-1666" y="1651514"/>
                    <a:pt x="1684" y="1604621"/>
                  </a:cubicBezTo>
                  <a:cubicBezTo>
                    <a:pt x="5990" y="1541458"/>
                    <a:pt x="13646" y="1478296"/>
                    <a:pt x="19388" y="1415133"/>
                  </a:cubicBezTo>
                  <a:cubicBezTo>
                    <a:pt x="13168" y="1407956"/>
                    <a:pt x="15560" y="1399821"/>
                    <a:pt x="16517" y="1392165"/>
                  </a:cubicBezTo>
                  <a:cubicBezTo>
                    <a:pt x="41399" y="1202678"/>
                    <a:pt x="89728" y="1018932"/>
                    <a:pt x="156240" y="839493"/>
                  </a:cubicBezTo>
                  <a:cubicBezTo>
                    <a:pt x="212704" y="687329"/>
                    <a:pt x="284001" y="542343"/>
                    <a:pt x="367260" y="403098"/>
                  </a:cubicBezTo>
                  <a:cubicBezTo>
                    <a:pt x="399320" y="349027"/>
                    <a:pt x="435686" y="297349"/>
                    <a:pt x="471574" y="245670"/>
                  </a:cubicBezTo>
                  <a:cubicBezTo>
                    <a:pt x="479709" y="234665"/>
                    <a:pt x="483058" y="223659"/>
                    <a:pt x="477795" y="2102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20"/>
            <p:cNvSpPr/>
            <p:nvPr/>
          </p:nvSpPr>
          <p:spPr>
            <a:xfrm>
              <a:off x="7229488" y="3197036"/>
              <a:ext cx="1472874" cy="1646250"/>
            </a:xfrm>
            <a:custGeom>
              <a:rect b="b" l="l" r="r" t="t"/>
              <a:pathLst>
                <a:path extrusionOk="0" h="1646250" w="1472874">
                  <a:moveTo>
                    <a:pt x="344884" y="1586916"/>
                  </a:moveTo>
                  <a:cubicBezTo>
                    <a:pt x="343927" y="1541458"/>
                    <a:pt x="331007" y="1497914"/>
                    <a:pt x="324787" y="1453413"/>
                  </a:cubicBezTo>
                  <a:cubicBezTo>
                    <a:pt x="316652" y="1441929"/>
                    <a:pt x="323351" y="1426617"/>
                    <a:pt x="315695" y="1414655"/>
                  </a:cubicBezTo>
                  <a:cubicBezTo>
                    <a:pt x="302297" y="1356756"/>
                    <a:pt x="286028" y="1299814"/>
                    <a:pt x="264974" y="1243829"/>
                  </a:cubicBezTo>
                  <a:cubicBezTo>
                    <a:pt x="230043" y="1150999"/>
                    <a:pt x="186978" y="1061519"/>
                    <a:pt x="134343" y="976824"/>
                  </a:cubicBezTo>
                  <a:cubicBezTo>
                    <a:pt x="97498" y="917968"/>
                    <a:pt x="58739" y="860069"/>
                    <a:pt x="11845" y="808869"/>
                  </a:cubicBezTo>
                  <a:cubicBezTo>
                    <a:pt x="-3945" y="791643"/>
                    <a:pt x="-4424" y="780637"/>
                    <a:pt x="13281" y="762454"/>
                  </a:cubicBezTo>
                  <a:cubicBezTo>
                    <a:pt x="265452" y="512675"/>
                    <a:pt x="516188" y="261461"/>
                    <a:pt x="766446" y="10246"/>
                  </a:cubicBezTo>
                  <a:cubicBezTo>
                    <a:pt x="780801" y="-4109"/>
                    <a:pt x="790371" y="-3152"/>
                    <a:pt x="803769" y="11682"/>
                  </a:cubicBezTo>
                  <a:cubicBezTo>
                    <a:pt x="860233" y="75323"/>
                    <a:pt x="913346" y="141835"/>
                    <a:pt x="965982" y="208825"/>
                  </a:cubicBezTo>
                  <a:cubicBezTo>
                    <a:pt x="975073" y="215046"/>
                    <a:pt x="984165" y="221267"/>
                    <a:pt x="990385" y="230837"/>
                  </a:cubicBezTo>
                  <a:cubicBezTo>
                    <a:pt x="1077952" y="355248"/>
                    <a:pt x="1156426" y="484922"/>
                    <a:pt x="1222460" y="621774"/>
                  </a:cubicBezTo>
                  <a:cubicBezTo>
                    <a:pt x="1244471" y="667710"/>
                    <a:pt x="1266003" y="713647"/>
                    <a:pt x="1283708" y="761497"/>
                  </a:cubicBezTo>
                  <a:cubicBezTo>
                    <a:pt x="1290886" y="776809"/>
                    <a:pt x="1296149" y="793078"/>
                    <a:pt x="1304284" y="807912"/>
                  </a:cubicBezTo>
                  <a:cubicBezTo>
                    <a:pt x="1360747" y="958162"/>
                    <a:pt x="1408119" y="1110805"/>
                    <a:pt x="1435872" y="1269190"/>
                  </a:cubicBezTo>
                  <a:cubicBezTo>
                    <a:pt x="1444485" y="1317040"/>
                    <a:pt x="1450227" y="1365369"/>
                    <a:pt x="1460276" y="1412741"/>
                  </a:cubicBezTo>
                  <a:cubicBezTo>
                    <a:pt x="1463147" y="1426139"/>
                    <a:pt x="1464104" y="1440015"/>
                    <a:pt x="1461711" y="1453413"/>
                  </a:cubicBezTo>
                  <a:cubicBezTo>
                    <a:pt x="1457405" y="1478774"/>
                    <a:pt x="1458362" y="1504135"/>
                    <a:pt x="1463147" y="1529017"/>
                  </a:cubicBezTo>
                  <a:cubicBezTo>
                    <a:pt x="1466018" y="1558206"/>
                    <a:pt x="1465061" y="1587395"/>
                    <a:pt x="1470803" y="1616583"/>
                  </a:cubicBezTo>
                  <a:cubicBezTo>
                    <a:pt x="1476066" y="1644336"/>
                    <a:pt x="1472717" y="1646251"/>
                    <a:pt x="1444007" y="1646251"/>
                  </a:cubicBezTo>
                  <a:cubicBezTo>
                    <a:pt x="1287536" y="1646251"/>
                    <a:pt x="1131544" y="1646251"/>
                    <a:pt x="975073" y="1646251"/>
                  </a:cubicBezTo>
                  <a:cubicBezTo>
                    <a:pt x="776494" y="1646251"/>
                    <a:pt x="577915" y="1646251"/>
                    <a:pt x="379336" y="1646251"/>
                  </a:cubicBezTo>
                  <a:cubicBezTo>
                    <a:pt x="370723" y="1646251"/>
                    <a:pt x="362110" y="1644815"/>
                    <a:pt x="353497" y="1644336"/>
                  </a:cubicBezTo>
                  <a:cubicBezTo>
                    <a:pt x="342970" y="1626632"/>
                    <a:pt x="354454" y="1605099"/>
                    <a:pt x="344884" y="15869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2" name="Google Shape;102;p20"/>
          <p:cNvSpPr/>
          <p:nvPr/>
        </p:nvSpPr>
        <p:spPr>
          <a:xfrm rot="8369018">
            <a:off x="4215200" y="4240285"/>
            <a:ext cx="410470" cy="414380"/>
          </a:xfrm>
          <a:custGeom>
            <a:rect b="b" l="l" r="r" t="t"/>
            <a:pathLst>
              <a:path extrusionOk="0" h="4453092" w="4411086">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3" name="Google Shape;103;p20"/>
          <p:cNvSpPr/>
          <p:nvPr/>
        </p:nvSpPr>
        <p:spPr>
          <a:xfrm>
            <a:off x="5181842" y="3344945"/>
            <a:ext cx="425281" cy="372728"/>
          </a:xfrm>
          <a:custGeom>
            <a:rect b="b" l="l" r="r" t="t"/>
            <a:pathLst>
              <a:path extrusionOk="0" h="3321003" w="4088377">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4" name="Google Shape;104;p20"/>
          <p:cNvSpPr/>
          <p:nvPr/>
        </p:nvSpPr>
        <p:spPr>
          <a:xfrm rot="5400000">
            <a:off x="7642674" y="4398956"/>
            <a:ext cx="286823" cy="287246"/>
          </a:xfrm>
          <a:custGeom>
            <a:rect b="b" l="l" r="r" t="t"/>
            <a:pathLst>
              <a:path extrusionOk="0" h="722507" w="721442">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5" name="Google Shape;105;p20"/>
          <p:cNvSpPr/>
          <p:nvPr/>
        </p:nvSpPr>
        <p:spPr>
          <a:xfrm>
            <a:off x="6672946" y="3310564"/>
            <a:ext cx="298742" cy="403639"/>
          </a:xfrm>
          <a:custGeom>
            <a:rect b="b" l="l" r="r" t="t"/>
            <a:pathLst>
              <a:path extrusionOk="0" h="3962432" w="2823581">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nvGrpSpPr>
          <p:cNvPr id="106" name="Google Shape;106;p20"/>
          <p:cNvGrpSpPr/>
          <p:nvPr/>
        </p:nvGrpSpPr>
        <p:grpSpPr>
          <a:xfrm>
            <a:off x="8494037" y="1733805"/>
            <a:ext cx="2968685" cy="1107999"/>
            <a:chOff x="3017859" y="4283314"/>
            <a:chExt cx="2579765" cy="1107998"/>
          </a:xfrm>
        </p:grpSpPr>
        <p:sp>
          <p:nvSpPr>
            <p:cNvPr id="107" name="Google Shape;107;p20"/>
            <p:cNvSpPr txBox="1"/>
            <p:nvPr/>
          </p:nvSpPr>
          <p:spPr>
            <a:xfrm>
              <a:off x="3021855" y="4560316"/>
              <a:ext cx="2575769" cy="830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Nhiệm vụ của Long là phân tích hệ thống, vẽ giao diện cho toàn bộ phần mềm đồng thời là người kiểm tra cuối cùng để phần mềm có 1 sự đồng bộ thống nhất. </a:t>
              </a:r>
              <a:endParaRPr sz="1200">
                <a:solidFill>
                  <a:schemeClr val="dk1"/>
                </a:solidFill>
                <a:latin typeface="Arial"/>
                <a:ea typeface="Arial"/>
                <a:cs typeface="Arial"/>
                <a:sym typeface="Arial"/>
              </a:endParaRPr>
            </a:p>
          </p:txBody>
        </p:sp>
        <p:sp>
          <p:nvSpPr>
            <p:cNvPr id="108" name="Google Shape;108;p20"/>
            <p:cNvSpPr txBox="1"/>
            <p:nvPr/>
          </p:nvSpPr>
          <p:spPr>
            <a:xfrm>
              <a:off x="3017859" y="4283314"/>
              <a:ext cx="255387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Nguyễn Thế Long - C1808L4064</a:t>
              </a:r>
              <a:endParaRPr/>
            </a:p>
          </p:txBody>
        </p:sp>
      </p:grpSp>
      <p:grpSp>
        <p:nvGrpSpPr>
          <p:cNvPr id="109" name="Google Shape;109;p20"/>
          <p:cNvGrpSpPr/>
          <p:nvPr/>
        </p:nvGrpSpPr>
        <p:grpSpPr>
          <a:xfrm>
            <a:off x="729280" y="1733805"/>
            <a:ext cx="2968684" cy="1107996"/>
            <a:chOff x="3017860" y="4283314"/>
            <a:chExt cx="2579764" cy="1107995"/>
          </a:xfrm>
        </p:grpSpPr>
        <p:sp>
          <p:nvSpPr>
            <p:cNvPr id="110" name="Google Shape;110;p20"/>
            <p:cNvSpPr txBox="1"/>
            <p:nvPr/>
          </p:nvSpPr>
          <p:spPr>
            <a:xfrm>
              <a:off x="3021855" y="4560313"/>
              <a:ext cx="2575769" cy="83099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Là 1 trường nhóm. Nhiệm vụ của Vũ là quản lý các thành viên, bàn giao công việc đến từng người và hỗ trợ từng người trong những công việc đã đề ra.</a:t>
              </a:r>
              <a:endParaRPr sz="1200">
                <a:solidFill>
                  <a:schemeClr val="dk1"/>
                </a:solidFill>
                <a:latin typeface="Arial"/>
                <a:ea typeface="Arial"/>
                <a:cs typeface="Arial"/>
                <a:sym typeface="Arial"/>
              </a:endParaRPr>
            </a:p>
          </p:txBody>
        </p:sp>
        <p:sp>
          <p:nvSpPr>
            <p:cNvPr id="111" name="Google Shape;111;p20"/>
            <p:cNvSpPr txBox="1"/>
            <p:nvPr/>
          </p:nvSpPr>
          <p:spPr>
            <a:xfrm>
              <a:off x="3017860" y="4283314"/>
              <a:ext cx="2553871" cy="27699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Trần Quang Vũ - C1808L4091</a:t>
              </a:r>
              <a:endParaRPr/>
            </a:p>
          </p:txBody>
        </p:sp>
      </p:grpSp>
      <p:grpSp>
        <p:nvGrpSpPr>
          <p:cNvPr id="112" name="Google Shape;112;p20"/>
          <p:cNvGrpSpPr/>
          <p:nvPr/>
        </p:nvGrpSpPr>
        <p:grpSpPr>
          <a:xfrm>
            <a:off x="8918425" y="4679191"/>
            <a:ext cx="2968685" cy="1107996"/>
            <a:chOff x="3017859" y="4283314"/>
            <a:chExt cx="2579765" cy="1107995"/>
          </a:xfrm>
        </p:grpSpPr>
        <p:sp>
          <p:nvSpPr>
            <p:cNvPr id="113" name="Google Shape;113;p20"/>
            <p:cNvSpPr txBox="1"/>
            <p:nvPr/>
          </p:nvSpPr>
          <p:spPr>
            <a:xfrm>
              <a:off x="3021855" y="4560313"/>
              <a:ext cx="2575769" cy="830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Nhiệm vụ của Bách là đề xuất hệ thống phần mềm, thiết kế ra cơ sở dữ liệu và là người sửa lỗi cuối cùng trước khi phần mềm được đưa ra sử dụng.</a:t>
              </a:r>
              <a:endParaRPr sz="1200">
                <a:solidFill>
                  <a:schemeClr val="dk1"/>
                </a:solidFill>
                <a:latin typeface="Arial"/>
                <a:ea typeface="Arial"/>
                <a:cs typeface="Arial"/>
                <a:sym typeface="Arial"/>
              </a:endParaRPr>
            </a:p>
          </p:txBody>
        </p:sp>
        <p:sp>
          <p:nvSpPr>
            <p:cNvPr id="114" name="Google Shape;114;p20"/>
            <p:cNvSpPr txBox="1"/>
            <p:nvPr/>
          </p:nvSpPr>
          <p:spPr>
            <a:xfrm>
              <a:off x="3017859" y="4283314"/>
              <a:ext cx="255387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Nguyễn Văn Bách </a:t>
              </a:r>
              <a:endParaRPr/>
            </a:p>
          </p:txBody>
        </p:sp>
      </p:grpSp>
      <p:grpSp>
        <p:nvGrpSpPr>
          <p:cNvPr id="115" name="Google Shape;115;p20"/>
          <p:cNvGrpSpPr/>
          <p:nvPr/>
        </p:nvGrpSpPr>
        <p:grpSpPr>
          <a:xfrm>
            <a:off x="304891" y="4679191"/>
            <a:ext cx="2968685" cy="1107996"/>
            <a:chOff x="3017859" y="4283314"/>
            <a:chExt cx="2579765" cy="1107995"/>
          </a:xfrm>
        </p:grpSpPr>
        <p:sp>
          <p:nvSpPr>
            <p:cNvPr id="116" name="Google Shape;116;p20"/>
            <p:cNvSpPr txBox="1"/>
            <p:nvPr/>
          </p:nvSpPr>
          <p:spPr>
            <a:xfrm>
              <a:off x="3021855" y="4560313"/>
              <a:ext cx="2575769" cy="83099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Nhiệm vụ của Nguyên là viết toàn bộ những báo cáo về project, cải thiện cơ sở dữ liệu và viết 1 số chức năng cho phầm mềm quản lý.   </a:t>
              </a:r>
              <a:endParaRPr sz="1200">
                <a:solidFill>
                  <a:schemeClr val="dk1"/>
                </a:solidFill>
                <a:latin typeface="Arial"/>
                <a:ea typeface="Arial"/>
                <a:cs typeface="Arial"/>
                <a:sym typeface="Arial"/>
              </a:endParaRPr>
            </a:p>
          </p:txBody>
        </p:sp>
        <p:sp>
          <p:nvSpPr>
            <p:cNvPr id="117" name="Google Shape;117;p20"/>
            <p:cNvSpPr txBox="1"/>
            <p:nvPr/>
          </p:nvSpPr>
          <p:spPr>
            <a:xfrm>
              <a:off x="3017859" y="4283314"/>
              <a:ext cx="2553871" cy="27699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Đàm Khôi Nguyên - C1808L4082</a:t>
              </a:r>
              <a:endParaRPr/>
            </a:p>
          </p:txBody>
        </p:sp>
      </p:grpSp>
      <p:sp>
        <p:nvSpPr>
          <p:cNvPr id="118" name="Google Shape;118;p2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en-US">
                <a:solidFill>
                  <a:schemeClr val="accent1"/>
                </a:solidFill>
              </a:rPr>
              <a:t>Thành viên</a:t>
            </a:r>
            <a:r>
              <a:rPr lang="en-US">
                <a:solidFill>
                  <a:schemeClr val="lt1"/>
                </a:solidFill>
              </a:rPr>
              <a:t> </a:t>
            </a:r>
            <a:r>
              <a:rPr b="1" lang="en-US">
                <a:solidFill>
                  <a:schemeClr val="dk1"/>
                </a:solidFill>
              </a:rPr>
              <a:t>trong nhóm</a:t>
            </a:r>
            <a:endParaRPr b="1"/>
          </a:p>
        </p:txBody>
      </p:sp>
      <p:grpSp>
        <p:nvGrpSpPr>
          <p:cNvPr id="119" name="Google Shape;119;p20"/>
          <p:cNvGrpSpPr/>
          <p:nvPr/>
        </p:nvGrpSpPr>
        <p:grpSpPr>
          <a:xfrm rot="294171">
            <a:off x="5592330" y="5285233"/>
            <a:ext cx="3319447" cy="1208169"/>
            <a:chOff x="353" y="1211990"/>
            <a:chExt cx="12190360" cy="4436886"/>
          </a:xfrm>
        </p:grpSpPr>
        <p:sp>
          <p:nvSpPr>
            <p:cNvPr id="120" name="Google Shape;120;p20"/>
            <p:cNvSpPr/>
            <p:nvPr/>
          </p:nvSpPr>
          <p:spPr>
            <a:xfrm>
              <a:off x="8338752" y="1211990"/>
              <a:ext cx="3831088" cy="3114252"/>
            </a:xfrm>
            <a:custGeom>
              <a:rect b="b" l="l" r="r" t="t"/>
              <a:pathLst>
                <a:path extrusionOk="0" h="3114252" w="3831088">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20"/>
            <p:cNvSpPr/>
            <p:nvPr/>
          </p:nvSpPr>
          <p:spPr>
            <a:xfrm>
              <a:off x="8338752" y="1947152"/>
              <a:ext cx="1882301" cy="1882825"/>
            </a:xfrm>
            <a:custGeom>
              <a:rect b="b" l="l" r="r" t="t"/>
              <a:pathLst>
                <a:path extrusionOk="0" h="1882825" w="1882301">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20"/>
            <p:cNvSpPr/>
            <p:nvPr/>
          </p:nvSpPr>
          <p:spPr>
            <a:xfrm>
              <a:off x="9018827" y="1959453"/>
              <a:ext cx="2123698" cy="2134891"/>
            </a:xfrm>
            <a:custGeom>
              <a:rect b="b" l="l" r="r" t="t"/>
              <a:pathLst>
                <a:path extrusionOk="0" h="2134891" w="2123698">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20"/>
            <p:cNvSpPr/>
            <p:nvPr/>
          </p:nvSpPr>
          <p:spPr>
            <a:xfrm>
              <a:off x="9256172" y="2170520"/>
              <a:ext cx="815663" cy="1058343"/>
            </a:xfrm>
            <a:custGeom>
              <a:rect b="b" l="l" r="r" t="t"/>
              <a:pathLst>
                <a:path extrusionOk="0" h="1058343" w="81566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rgbClr val="B4B4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20"/>
            <p:cNvSpPr/>
            <p:nvPr/>
          </p:nvSpPr>
          <p:spPr>
            <a:xfrm>
              <a:off x="9281195" y="2175854"/>
              <a:ext cx="868199" cy="1097283"/>
            </a:xfrm>
            <a:custGeom>
              <a:rect b="b" l="l" r="r" t="t"/>
              <a:pathLst>
                <a:path extrusionOk="0" h="1097283" w="868199">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rgbClr val="B4B4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20"/>
            <p:cNvSpPr/>
            <p:nvPr/>
          </p:nvSpPr>
          <p:spPr>
            <a:xfrm>
              <a:off x="9267758" y="1211990"/>
              <a:ext cx="2922955" cy="1595386"/>
            </a:xfrm>
            <a:custGeom>
              <a:rect b="b" l="l" r="r" t="t"/>
              <a:pathLst>
                <a:path extrusionOk="0" h="1595386" w="2922955">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20"/>
            <p:cNvSpPr/>
            <p:nvPr/>
          </p:nvSpPr>
          <p:spPr>
            <a:xfrm>
              <a:off x="9012462" y="3829270"/>
              <a:ext cx="7071" cy="2828"/>
            </a:xfrm>
            <a:custGeom>
              <a:rect b="b" l="l" r="r" t="t"/>
              <a:pathLst>
                <a:path extrusionOk="0" h="2828" w="7071">
                  <a:moveTo>
                    <a:pt x="0" y="1414"/>
                  </a:moveTo>
                  <a:lnTo>
                    <a:pt x="7072" y="2829"/>
                  </a:lnTo>
                  <a:cubicBezTo>
                    <a:pt x="4950" y="2121"/>
                    <a:pt x="2829" y="707"/>
                    <a:pt x="707" y="0"/>
                  </a:cubicBezTo>
                  <a:cubicBezTo>
                    <a:pt x="0" y="707"/>
                    <a:pt x="0" y="1414"/>
                    <a:pt x="0" y="1414"/>
                  </a:cubicBezTo>
                  <a:close/>
                </a:path>
              </a:pathLst>
            </a:custGeom>
            <a:solidFill>
              <a:srgbClr val="ED1C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20"/>
            <p:cNvSpPr/>
            <p:nvPr/>
          </p:nvSpPr>
          <p:spPr>
            <a:xfrm>
              <a:off x="9233651" y="2347195"/>
              <a:ext cx="817443" cy="889403"/>
            </a:xfrm>
            <a:custGeom>
              <a:rect b="b" l="l" r="r" t="t"/>
              <a:pathLst>
                <a:path extrusionOk="0" h="889403" w="81744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20"/>
            <p:cNvSpPr/>
            <p:nvPr/>
          </p:nvSpPr>
          <p:spPr>
            <a:xfrm>
              <a:off x="353" y="3313727"/>
              <a:ext cx="9078321" cy="2328077"/>
            </a:xfrm>
            <a:custGeom>
              <a:rect b="b" l="l" r="r" t="t"/>
              <a:pathLst>
                <a:path extrusionOk="0" h="2328077" w="9078321">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20"/>
            <p:cNvSpPr/>
            <p:nvPr/>
          </p:nvSpPr>
          <p:spPr>
            <a:xfrm>
              <a:off x="21068" y="3363230"/>
              <a:ext cx="9066093" cy="2285646"/>
            </a:xfrm>
            <a:custGeom>
              <a:rect b="b" l="l" r="r" t="t"/>
              <a:pathLst>
                <a:path extrusionOk="0" h="2285646" w="9066093">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0" name="Google Shape;130;p20"/>
          <p:cNvGrpSpPr/>
          <p:nvPr/>
        </p:nvGrpSpPr>
        <p:grpSpPr>
          <a:xfrm flipH="1">
            <a:off x="4443686" y="5195649"/>
            <a:ext cx="1183662" cy="1040677"/>
            <a:chOff x="3983887" y="4061275"/>
            <a:chExt cx="2122406" cy="1866023"/>
          </a:xfrm>
        </p:grpSpPr>
        <p:grpSp>
          <p:nvGrpSpPr>
            <p:cNvPr id="131" name="Google Shape;131;p20"/>
            <p:cNvGrpSpPr/>
            <p:nvPr/>
          </p:nvGrpSpPr>
          <p:grpSpPr>
            <a:xfrm>
              <a:off x="3983887" y="5358975"/>
              <a:ext cx="2049157" cy="568323"/>
              <a:chOff x="3622676" y="3492499"/>
              <a:chExt cx="2575763" cy="714375"/>
            </a:xfrm>
          </p:grpSpPr>
          <p:sp>
            <p:nvSpPr>
              <p:cNvPr id="132" name="Google Shape;132;p20"/>
              <p:cNvSpPr/>
              <p:nvPr/>
            </p:nvSpPr>
            <p:spPr>
              <a:xfrm>
                <a:off x="3622676" y="3492499"/>
                <a:ext cx="2575763" cy="714375"/>
              </a:xfrm>
              <a:custGeom>
                <a:rect b="b" l="l" r="r" t="t"/>
                <a:pathLst>
                  <a:path extrusionOk="0" h="714375" w="2575763">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kx="800400" rotWithShape="0" algn="br" dir="8100000" dist="12700"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3" name="Google Shape;133;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34" name="Google Shape;134;p20"/>
            <p:cNvGrpSpPr/>
            <p:nvPr/>
          </p:nvGrpSpPr>
          <p:grpSpPr>
            <a:xfrm>
              <a:off x="4035197" y="5083389"/>
              <a:ext cx="2071096" cy="442029"/>
              <a:chOff x="3644106" y="3130550"/>
              <a:chExt cx="2603340" cy="555625"/>
            </a:xfrm>
          </p:grpSpPr>
          <p:sp>
            <p:nvSpPr>
              <p:cNvPr id="135" name="Google Shape;135;p20"/>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6" name="Google Shape;136;p20"/>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37" name="Google Shape;137;p20"/>
            <p:cNvGrpSpPr/>
            <p:nvPr/>
          </p:nvGrpSpPr>
          <p:grpSpPr>
            <a:xfrm flipH="1">
              <a:off x="4155315" y="4711652"/>
              <a:ext cx="1753505" cy="486436"/>
              <a:chOff x="3622676" y="3492499"/>
              <a:chExt cx="2575177" cy="714375"/>
            </a:xfrm>
          </p:grpSpPr>
          <p:sp>
            <p:nvSpPr>
              <p:cNvPr id="138" name="Google Shape;138;p20"/>
              <p:cNvSpPr/>
              <p:nvPr/>
            </p:nvSpPr>
            <p:spPr>
              <a:xfrm>
                <a:off x="3622676" y="3492499"/>
                <a:ext cx="2575177" cy="714375"/>
              </a:xfrm>
              <a:custGeom>
                <a:rect b="b" l="l" r="r" t="t"/>
                <a:pathLst>
                  <a:path extrusionOk="0" h="714375" w="2575177">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9" name="Google Shape;139;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40" name="Google Shape;140;p20"/>
            <p:cNvGrpSpPr/>
            <p:nvPr/>
          </p:nvGrpSpPr>
          <p:grpSpPr>
            <a:xfrm>
              <a:off x="4203709" y="4329734"/>
              <a:ext cx="1681345" cy="465751"/>
              <a:chOff x="3622676" y="3492499"/>
              <a:chExt cx="2578868" cy="714375"/>
            </a:xfrm>
          </p:grpSpPr>
          <p:sp>
            <p:nvSpPr>
              <p:cNvPr id="141" name="Google Shape;141;p20"/>
              <p:cNvSpPr/>
              <p:nvPr/>
            </p:nvSpPr>
            <p:spPr>
              <a:xfrm>
                <a:off x="3622676" y="3492499"/>
                <a:ext cx="2578868" cy="714375"/>
              </a:xfrm>
              <a:custGeom>
                <a:rect b="b" l="l" r="r" t="t"/>
                <a:pathLst>
                  <a:path extrusionOk="0" h="714375" w="2578868">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2" name="Google Shape;142;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43" name="Google Shape;143;p20"/>
            <p:cNvGrpSpPr/>
            <p:nvPr/>
          </p:nvGrpSpPr>
          <p:grpSpPr>
            <a:xfrm>
              <a:off x="4117666" y="4061275"/>
              <a:ext cx="1832471" cy="391100"/>
              <a:chOff x="3644106" y="3130550"/>
              <a:chExt cx="2603340" cy="555625"/>
            </a:xfrm>
          </p:grpSpPr>
          <p:sp>
            <p:nvSpPr>
              <p:cNvPr id="144" name="Google Shape;144;p20"/>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5" name="Google Shape;145;p20"/>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4" name="Shape 394"/>
        <p:cNvGrpSpPr/>
        <p:nvPr/>
      </p:nvGrpSpPr>
      <p:grpSpPr>
        <a:xfrm>
          <a:off x="0" y="0"/>
          <a:ext cx="0" cy="0"/>
          <a:chOff x="0" y="0"/>
          <a:chExt cx="0" cy="0"/>
        </a:xfrm>
      </p:grpSpPr>
      <p:sp>
        <p:nvSpPr>
          <p:cNvPr id="395" name="Google Shape;395;p38"/>
          <p:cNvSpPr txBox="1"/>
          <p:nvPr>
            <p:ph idx="1" type="body"/>
          </p:nvPr>
        </p:nvSpPr>
        <p:spPr>
          <a:xfrm>
            <a:off x="323529" y="339509"/>
            <a:ext cx="11573197" cy="135594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ghi lại thông tin mượn sách</a:t>
            </a:r>
            <a:endParaRPr>
              <a:solidFill>
                <a:schemeClr val="lt1"/>
              </a:solidFill>
            </a:endParaRPr>
          </a:p>
        </p:txBody>
      </p:sp>
      <p:pic>
        <p:nvPicPr>
          <p:cNvPr descr="https://lh5.googleusercontent.com/JN2fLdv18fwW9mMK9SajYtrBaffgLA95IXLCH5QJAdQMzyEhMRjISXAeOMvgygdBadp4RTOCwyafMulSgI84sXBfdhlXp9_AvAtWwp33Rtzi9r88i1ulUO6wD8yNUvUZd0joZ8ALWaFG8hujmQ" id="396" name="Google Shape;396;p38"/>
          <p:cNvPicPr preferRelativeResize="0"/>
          <p:nvPr/>
        </p:nvPicPr>
        <p:blipFill rotWithShape="1">
          <a:blip r:embed="rId4">
            <a:alphaModFix/>
          </a:blip>
          <a:srcRect b="0" l="0" r="0" t="0"/>
          <a:stretch/>
        </p:blipFill>
        <p:spPr>
          <a:xfrm>
            <a:off x="457200" y="1695450"/>
            <a:ext cx="11277600" cy="5067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p39"/>
          <p:cNvSpPr txBox="1"/>
          <p:nvPr>
            <p:ph idx="1" type="body"/>
          </p:nvPr>
        </p:nvSpPr>
        <p:spPr>
          <a:xfrm>
            <a:off x="323529" y="339509"/>
            <a:ext cx="11573197" cy="134641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Settings tài khoản người dùng</a:t>
            </a:r>
            <a:endParaRPr>
              <a:solidFill>
                <a:schemeClr val="lt1"/>
              </a:solidFill>
            </a:endParaRPr>
          </a:p>
        </p:txBody>
      </p:sp>
      <p:pic>
        <p:nvPicPr>
          <p:cNvPr descr="https://lh4.googleusercontent.com/vkXbuagKJHjYcNwMIljzusrXeWl6TC3Gsv3defhxOtO7WbvYu-UsIXWVtZgxF9yTRXM30Qz8NF5li8rQw6qobKxll0lk-ToKpedDHe3ThGNZxWIjoF0ZK4a2EZI_-0QWRL0OvZjWZIajYRNmbw" id="402" name="Google Shape;402;p39"/>
          <p:cNvPicPr preferRelativeResize="0"/>
          <p:nvPr/>
        </p:nvPicPr>
        <p:blipFill rotWithShape="1">
          <a:blip r:embed="rId4">
            <a:alphaModFix/>
          </a:blip>
          <a:srcRect b="0" l="0" r="0" t="0"/>
          <a:stretch/>
        </p:blipFill>
        <p:spPr>
          <a:xfrm>
            <a:off x="466725" y="1685926"/>
            <a:ext cx="11258550" cy="5048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4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thay đổi mật khẩu</a:t>
            </a:r>
            <a:endParaRPr>
              <a:solidFill>
                <a:schemeClr val="lt1"/>
              </a:solidFill>
            </a:endParaRPr>
          </a:p>
        </p:txBody>
      </p:sp>
      <p:pic>
        <p:nvPicPr>
          <p:cNvPr descr="https://lh3.googleusercontent.com/uSH-5wHmhzOlAcqWtXcZ95ma69fHqu51Mdcf45GnUAqAgSqcHKPwaGahqOsstk1s0ClUokADkvNLvdnHrVzvBlxIu4-dSc208Maf3lf3fR7WOH6cMjzdlO_f2ockku_pyBv7Sicy4wp-la2_aQ" id="408" name="Google Shape;408;p40"/>
          <p:cNvPicPr preferRelativeResize="0"/>
          <p:nvPr/>
        </p:nvPicPr>
        <p:blipFill rotWithShape="1">
          <a:blip r:embed="rId4">
            <a:alphaModFix/>
          </a:blip>
          <a:srcRect b="0" l="0" r="0" t="0"/>
          <a:stretch/>
        </p:blipFill>
        <p:spPr>
          <a:xfrm>
            <a:off x="466725" y="1063756"/>
            <a:ext cx="11287125" cy="56704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4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Settings về mượn sách</a:t>
            </a:r>
            <a:endParaRPr>
              <a:solidFill>
                <a:schemeClr val="lt1"/>
              </a:solidFill>
            </a:endParaRPr>
          </a:p>
        </p:txBody>
      </p:sp>
      <p:pic>
        <p:nvPicPr>
          <p:cNvPr descr="https://lh3.googleusercontent.com/NWM2n4K5Xrs2jlm7h8u68AcZ9thaD0i4-sV_yEWLiEkKDZheB4TUGXuH5PeVCHIKe1NU54GHYCBsf2VBHZGVptV5_BiyZ1xDoOkG63GEMuqIefUBRf64qhXkBKiGusZlnBTcl-XaIu5nWYUYvQ" id="414" name="Google Shape;414;p41"/>
          <p:cNvPicPr preferRelativeResize="0"/>
          <p:nvPr/>
        </p:nvPicPr>
        <p:blipFill rotWithShape="1">
          <a:blip r:embed="rId4">
            <a:alphaModFix/>
          </a:blip>
          <a:srcRect b="0" l="0" r="0" t="0"/>
          <a:stretch/>
        </p:blipFill>
        <p:spPr>
          <a:xfrm>
            <a:off x="447675" y="1063756"/>
            <a:ext cx="11325225" cy="567041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42"/>
          <p:cNvSpPr txBox="1"/>
          <p:nvPr>
            <p:ph idx="1" type="body"/>
          </p:nvPr>
        </p:nvSpPr>
        <p:spPr>
          <a:xfrm>
            <a:off x="323529" y="339509"/>
            <a:ext cx="11573197" cy="132736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danh sách trả sách muộn</a:t>
            </a:r>
            <a:endParaRPr>
              <a:solidFill>
                <a:schemeClr val="lt1"/>
              </a:solidFill>
            </a:endParaRPr>
          </a:p>
        </p:txBody>
      </p:sp>
      <p:pic>
        <p:nvPicPr>
          <p:cNvPr descr="https://lh6.googleusercontent.com/EXoRK0FGSp6xkJ36ZE2pvDriKhISHbADwRnvWvSjm51sDB91_9IlX1ANG3yqoNJXhZlFB-tMiINinzw7mluMvhiCdjsHVmhVqIk1wQhPpuNsjlOVtPyP339V0WXFqXXx4-PkItAe5mWYrb_2rQ" id="420" name="Google Shape;420;p42"/>
          <p:cNvPicPr preferRelativeResize="0"/>
          <p:nvPr/>
        </p:nvPicPr>
        <p:blipFill rotWithShape="1">
          <a:blip r:embed="rId4">
            <a:alphaModFix/>
          </a:blip>
          <a:srcRect b="0" l="0" r="0" t="0"/>
          <a:stretch/>
        </p:blipFill>
        <p:spPr>
          <a:xfrm>
            <a:off x="457199" y="1666874"/>
            <a:ext cx="11268075" cy="5076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p43"/>
          <p:cNvSpPr txBox="1"/>
          <p:nvPr>
            <p:ph idx="1" type="body"/>
          </p:nvPr>
        </p:nvSpPr>
        <p:spPr>
          <a:xfrm>
            <a:off x="323529" y="339509"/>
            <a:ext cx="11573197" cy="130831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Settings Mail Server gửi thông báo trả sách</a:t>
            </a:r>
            <a:endParaRPr>
              <a:solidFill>
                <a:schemeClr val="lt1"/>
              </a:solidFill>
            </a:endParaRPr>
          </a:p>
        </p:txBody>
      </p:sp>
      <p:pic>
        <p:nvPicPr>
          <p:cNvPr descr="https://lh6.googleusercontent.com/tt8jU3wCqGwMeEkURxblJEvcEtscRMTz8hIMOsaPCDjr7g9bD8LdHvDpI3tkY2mC_coVp3SaMlIheU5w8kTJSQi8L_CH2u6iNIERYpRfOZPS-zG-EkTsxx38iSxKKeGOay0V2as0aJvcpvzXqg" id="426" name="Google Shape;426;p43"/>
          <p:cNvPicPr preferRelativeResize="0"/>
          <p:nvPr/>
        </p:nvPicPr>
        <p:blipFill rotWithShape="1">
          <a:blip r:embed="rId4">
            <a:alphaModFix/>
          </a:blip>
          <a:srcRect b="0" l="0" r="0" t="0"/>
          <a:stretch/>
        </p:blipFill>
        <p:spPr>
          <a:xfrm>
            <a:off x="457200" y="1647825"/>
            <a:ext cx="11277600" cy="5095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grpSp>
        <p:nvGrpSpPr>
          <p:cNvPr id="431" name="Google Shape;431;p44"/>
          <p:cNvGrpSpPr/>
          <p:nvPr/>
        </p:nvGrpSpPr>
        <p:grpSpPr>
          <a:xfrm>
            <a:off x="0" y="4676325"/>
            <a:ext cx="12192000" cy="1318987"/>
            <a:chOff x="0" y="4685117"/>
            <a:chExt cx="12192000" cy="1318987"/>
          </a:xfrm>
        </p:grpSpPr>
        <p:sp>
          <p:nvSpPr>
            <p:cNvPr id="432" name="Google Shape;432;p44"/>
            <p:cNvSpPr txBox="1"/>
            <p:nvPr/>
          </p:nvSpPr>
          <p:spPr>
            <a:xfrm>
              <a:off x="0" y="4685117"/>
              <a:ext cx="12192000" cy="101566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chemeClr val="lt1"/>
                  </a:solidFill>
                  <a:latin typeface="Calibri"/>
                  <a:ea typeface="Calibri"/>
                  <a:cs typeface="Calibri"/>
                  <a:sym typeface="Calibri"/>
                </a:rPr>
                <a:t>Cảm ơn</a:t>
              </a:r>
              <a:endParaRPr sz="6000">
                <a:solidFill>
                  <a:schemeClr val="lt1"/>
                </a:solidFill>
                <a:latin typeface="Calibri"/>
                <a:ea typeface="Calibri"/>
                <a:cs typeface="Calibri"/>
                <a:sym typeface="Calibri"/>
              </a:endParaRPr>
            </a:p>
          </p:txBody>
        </p:sp>
        <p:sp>
          <p:nvSpPr>
            <p:cNvPr id="433" name="Google Shape;433;p44"/>
            <p:cNvSpPr txBox="1"/>
            <p:nvPr/>
          </p:nvSpPr>
          <p:spPr>
            <a:xfrm>
              <a:off x="148" y="5624448"/>
              <a:ext cx="12191852" cy="37965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67">
                  <a:solidFill>
                    <a:schemeClr val="lt1"/>
                  </a:solidFill>
                  <a:latin typeface="Calibri"/>
                  <a:ea typeface="Calibri"/>
                  <a:cs typeface="Calibri"/>
                  <a:sym typeface="Calibri"/>
                </a:rPr>
                <a:t>Vì đã lắng nghe chúng tôi thuyết trình</a:t>
              </a:r>
              <a:endParaRPr sz="1867">
                <a:solidFill>
                  <a:schemeClr val="lt1"/>
                </a:solidFill>
                <a:latin typeface="Calibri"/>
                <a:ea typeface="Calibri"/>
                <a:cs typeface="Calibri"/>
                <a:sym typeface="Calibri"/>
              </a:endParaRPr>
            </a:p>
          </p:txBody>
        </p:sp>
      </p:grpSp>
      <p:sp>
        <p:nvSpPr>
          <p:cNvPr id="434" name="Google Shape;434;p44"/>
          <p:cNvSpPr/>
          <p:nvPr/>
        </p:nvSpPr>
        <p:spPr>
          <a:xfrm>
            <a:off x="0" y="4828755"/>
            <a:ext cx="3894993" cy="116655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44"/>
          <p:cNvSpPr/>
          <p:nvPr/>
        </p:nvSpPr>
        <p:spPr>
          <a:xfrm>
            <a:off x="8296859" y="4828755"/>
            <a:ext cx="3894993" cy="116655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nvSpPr>
        <p:spPr>
          <a:xfrm>
            <a:off x="2212974" y="383286"/>
            <a:ext cx="3746393" cy="92333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5400">
                <a:solidFill>
                  <a:schemeClr val="accent1"/>
                </a:solidFill>
                <a:latin typeface="Arial"/>
                <a:ea typeface="Arial"/>
                <a:cs typeface="Arial"/>
                <a:sym typeface="Arial"/>
              </a:rPr>
              <a:t>Nội dung</a:t>
            </a:r>
            <a:endParaRPr sz="5400">
              <a:solidFill>
                <a:schemeClr val="lt1"/>
              </a:solidFill>
              <a:latin typeface="Arial"/>
              <a:ea typeface="Arial"/>
              <a:cs typeface="Arial"/>
              <a:sym typeface="Arial"/>
            </a:endParaRPr>
          </a:p>
        </p:txBody>
      </p:sp>
      <p:grpSp>
        <p:nvGrpSpPr>
          <p:cNvPr id="151" name="Google Shape;151;p21"/>
          <p:cNvGrpSpPr/>
          <p:nvPr/>
        </p:nvGrpSpPr>
        <p:grpSpPr>
          <a:xfrm>
            <a:off x="6700688" y="2155680"/>
            <a:ext cx="5012891" cy="1245372"/>
            <a:chOff x="6626470" y="1884559"/>
            <a:chExt cx="5012891" cy="1245372"/>
          </a:xfrm>
        </p:grpSpPr>
        <p:sp>
          <p:nvSpPr>
            <p:cNvPr id="152" name="Google Shape;152;p21"/>
            <p:cNvSpPr txBox="1"/>
            <p:nvPr/>
          </p:nvSpPr>
          <p:spPr>
            <a:xfrm>
              <a:off x="6839171" y="2483600"/>
              <a:ext cx="472271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Giao diện vô cùng thân thiện và bắt mắt với người dùng. Những người ít sử dụng đến những phần mềm công nghệ vẫn có thể sử dụng 1 cách dễ dàng.</a:t>
              </a:r>
              <a:endParaRPr sz="1200">
                <a:solidFill>
                  <a:schemeClr val="lt1"/>
                </a:solidFill>
                <a:latin typeface="Arial"/>
                <a:ea typeface="Arial"/>
                <a:cs typeface="Arial"/>
                <a:sym typeface="Arial"/>
              </a:endParaRPr>
            </a:p>
          </p:txBody>
        </p:sp>
        <p:sp>
          <p:nvSpPr>
            <p:cNvPr id="153" name="Google Shape;153;p21"/>
            <p:cNvSpPr txBox="1"/>
            <p:nvPr/>
          </p:nvSpPr>
          <p:spPr>
            <a:xfrm>
              <a:off x="7454630" y="1915336"/>
              <a:ext cx="4184732" cy="52322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Giao diện phần mềm</a:t>
              </a:r>
              <a:endParaRPr b="1" sz="2800">
                <a:solidFill>
                  <a:schemeClr val="lt1"/>
                </a:solidFill>
                <a:latin typeface="Arial"/>
                <a:ea typeface="Arial"/>
                <a:cs typeface="Arial"/>
                <a:sym typeface="Arial"/>
              </a:endParaRPr>
            </a:p>
          </p:txBody>
        </p:sp>
        <p:sp>
          <p:nvSpPr>
            <p:cNvPr id="154" name="Google Shape;154;p21"/>
            <p:cNvSpPr txBox="1"/>
            <p:nvPr/>
          </p:nvSpPr>
          <p:spPr>
            <a:xfrm>
              <a:off x="6626470" y="1884559"/>
              <a:ext cx="981106" cy="584775"/>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02.</a:t>
              </a:r>
              <a:endParaRPr b="1" sz="3200">
                <a:solidFill>
                  <a:schemeClr val="lt1"/>
                </a:solidFill>
                <a:latin typeface="Arial"/>
                <a:ea typeface="Arial"/>
                <a:cs typeface="Arial"/>
                <a:sym typeface="Arial"/>
              </a:endParaRPr>
            </a:p>
          </p:txBody>
        </p:sp>
      </p:grpSp>
      <p:grpSp>
        <p:nvGrpSpPr>
          <p:cNvPr id="155" name="Google Shape;155;p21"/>
          <p:cNvGrpSpPr/>
          <p:nvPr/>
        </p:nvGrpSpPr>
        <p:grpSpPr>
          <a:xfrm>
            <a:off x="6700688" y="3622189"/>
            <a:ext cx="5491311" cy="984884"/>
            <a:chOff x="6626470" y="3048182"/>
            <a:chExt cx="5012891" cy="984884"/>
          </a:xfrm>
        </p:grpSpPr>
        <p:sp>
          <p:nvSpPr>
            <p:cNvPr id="156" name="Google Shape;156;p21"/>
            <p:cNvSpPr txBox="1"/>
            <p:nvPr/>
          </p:nvSpPr>
          <p:spPr>
            <a:xfrm>
              <a:off x="6839171" y="3622592"/>
              <a:ext cx="472271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Đầy đủ các chức năng để người quản lý có thể tiếp nhận thông tin.</a:t>
              </a:r>
              <a:endParaRPr sz="1200">
                <a:solidFill>
                  <a:schemeClr val="lt1"/>
                </a:solidFill>
                <a:latin typeface="Arial"/>
                <a:ea typeface="Arial"/>
                <a:cs typeface="Arial"/>
                <a:sym typeface="Arial"/>
              </a:endParaRPr>
            </a:p>
          </p:txBody>
        </p:sp>
        <p:sp>
          <p:nvSpPr>
            <p:cNvPr id="157" name="Google Shape;157;p21"/>
            <p:cNvSpPr txBox="1"/>
            <p:nvPr/>
          </p:nvSpPr>
          <p:spPr>
            <a:xfrm>
              <a:off x="7454630" y="3078959"/>
              <a:ext cx="4184732" cy="954107"/>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Chức năng </a:t>
              </a:r>
              <a:r>
                <a:rPr b="1" lang="en-US" sz="2800">
                  <a:solidFill>
                    <a:schemeClr val="lt1"/>
                  </a:solidFill>
                </a:rPr>
                <a:t>của hệ thống</a:t>
              </a:r>
              <a:endParaRPr b="1" sz="2800">
                <a:solidFill>
                  <a:schemeClr val="lt1"/>
                </a:solidFill>
                <a:latin typeface="Arial"/>
                <a:ea typeface="Arial"/>
                <a:cs typeface="Arial"/>
                <a:sym typeface="Arial"/>
              </a:endParaRPr>
            </a:p>
          </p:txBody>
        </p:sp>
        <p:sp>
          <p:nvSpPr>
            <p:cNvPr id="158" name="Google Shape;158;p21"/>
            <p:cNvSpPr txBox="1"/>
            <p:nvPr/>
          </p:nvSpPr>
          <p:spPr>
            <a:xfrm>
              <a:off x="6626470" y="3048182"/>
              <a:ext cx="981106" cy="584775"/>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03.</a:t>
              </a:r>
              <a:endParaRPr b="1" sz="3200">
                <a:solidFill>
                  <a:schemeClr val="lt1"/>
                </a:solidFill>
                <a:latin typeface="Arial"/>
                <a:ea typeface="Arial"/>
                <a:cs typeface="Arial"/>
                <a:sym typeface="Arial"/>
              </a:endParaRPr>
            </a:p>
          </p:txBody>
        </p:sp>
      </p:grpSp>
      <p:grpSp>
        <p:nvGrpSpPr>
          <p:cNvPr id="159" name="Google Shape;159;p21"/>
          <p:cNvGrpSpPr/>
          <p:nvPr/>
        </p:nvGrpSpPr>
        <p:grpSpPr>
          <a:xfrm>
            <a:off x="6700688" y="720936"/>
            <a:ext cx="5012891" cy="1028941"/>
            <a:chOff x="6626470" y="720936"/>
            <a:chExt cx="5012891" cy="1028941"/>
          </a:xfrm>
        </p:grpSpPr>
        <p:sp>
          <p:nvSpPr>
            <p:cNvPr id="160" name="Google Shape;160;p21"/>
            <p:cNvSpPr txBox="1"/>
            <p:nvPr/>
          </p:nvSpPr>
          <p:spPr>
            <a:xfrm>
              <a:off x="6839171" y="1288212"/>
              <a:ext cx="4722714" cy="4616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Quản lý thư viện là 1 phần mềm giúp thư viện có thể quản lý sách 1 cách dễ dàng hơn.</a:t>
              </a:r>
              <a:endParaRPr sz="1200">
                <a:solidFill>
                  <a:schemeClr val="lt1"/>
                </a:solidFill>
                <a:latin typeface="Arial"/>
                <a:ea typeface="Arial"/>
                <a:cs typeface="Arial"/>
                <a:sym typeface="Arial"/>
              </a:endParaRPr>
            </a:p>
          </p:txBody>
        </p:sp>
        <p:sp>
          <p:nvSpPr>
            <p:cNvPr id="161" name="Google Shape;161;p21"/>
            <p:cNvSpPr txBox="1"/>
            <p:nvPr/>
          </p:nvSpPr>
          <p:spPr>
            <a:xfrm>
              <a:off x="7454630" y="751713"/>
              <a:ext cx="4184732" cy="523220"/>
            </a:xfrm>
            <a:prstGeom prst="rect">
              <a:avLst/>
            </a:prstGeom>
            <a:noFill/>
            <a:ln>
              <a:noFill/>
            </a:ln>
          </p:spPr>
          <p:txBody>
            <a:bodyPr anchorCtr="0" anchor="ctr" bIns="45700" lIns="108000" spcFirstLastPara="1" rIns="108000"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Giới thiệu</a:t>
              </a:r>
              <a:endParaRPr b="1" sz="2800">
                <a:solidFill>
                  <a:schemeClr val="lt1"/>
                </a:solidFill>
                <a:latin typeface="Arial"/>
                <a:ea typeface="Arial"/>
                <a:cs typeface="Arial"/>
                <a:sym typeface="Arial"/>
              </a:endParaRPr>
            </a:p>
          </p:txBody>
        </p:sp>
        <p:sp>
          <p:nvSpPr>
            <p:cNvPr id="162" name="Google Shape;162;p21"/>
            <p:cNvSpPr txBox="1"/>
            <p:nvPr/>
          </p:nvSpPr>
          <p:spPr>
            <a:xfrm>
              <a:off x="6626470" y="720936"/>
              <a:ext cx="981106" cy="584775"/>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01.</a:t>
              </a:r>
              <a:endParaRPr b="1" sz="32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Thông tin về dự án</a:t>
            </a:r>
            <a:endParaRPr/>
          </a:p>
        </p:txBody>
      </p:sp>
      <p:grpSp>
        <p:nvGrpSpPr>
          <p:cNvPr id="168" name="Google Shape;168;p22"/>
          <p:cNvGrpSpPr/>
          <p:nvPr/>
        </p:nvGrpSpPr>
        <p:grpSpPr>
          <a:xfrm>
            <a:off x="760492" y="361883"/>
            <a:ext cx="2564080" cy="6496117"/>
            <a:chOff x="896897" y="372794"/>
            <a:chExt cx="2425766" cy="6145697"/>
          </a:xfrm>
        </p:grpSpPr>
        <p:sp>
          <p:nvSpPr>
            <p:cNvPr id="169" name="Google Shape;169;p22"/>
            <p:cNvSpPr/>
            <p:nvPr/>
          </p:nvSpPr>
          <p:spPr>
            <a:xfrm>
              <a:off x="1884251" y="5904482"/>
              <a:ext cx="908701" cy="422652"/>
            </a:xfrm>
            <a:custGeom>
              <a:rect b="b" l="l" r="r" t="t"/>
              <a:pathLst>
                <a:path extrusionOk="0" h="467879" w="1005941">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22"/>
            <p:cNvSpPr/>
            <p:nvPr/>
          </p:nvSpPr>
          <p:spPr>
            <a:xfrm>
              <a:off x="1403251" y="5981252"/>
              <a:ext cx="401519" cy="528315"/>
            </a:xfrm>
            <a:custGeom>
              <a:rect b="b" l="l" r="r" t="t"/>
              <a:pathLst>
                <a:path extrusionOk="0" h="584849" w="444485">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22"/>
            <p:cNvSpPr/>
            <p:nvPr/>
          </p:nvSpPr>
          <p:spPr>
            <a:xfrm>
              <a:off x="896897" y="1140047"/>
              <a:ext cx="1606075" cy="1415883"/>
            </a:xfrm>
            <a:custGeom>
              <a:rect b="b" l="l" r="r" t="t"/>
              <a:pathLst>
                <a:path extrusionOk="0" h="1567397" w="1777943">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22"/>
            <p:cNvSpPr/>
            <p:nvPr/>
          </p:nvSpPr>
          <p:spPr>
            <a:xfrm>
              <a:off x="1235707" y="2205536"/>
              <a:ext cx="1289086" cy="3888394"/>
            </a:xfrm>
            <a:custGeom>
              <a:rect b="b" l="l" r="r" t="t"/>
              <a:pathLst>
                <a:path extrusionOk="0" h="4304494" w="1427033">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22"/>
            <p:cNvSpPr/>
            <p:nvPr/>
          </p:nvSpPr>
          <p:spPr>
            <a:xfrm>
              <a:off x="1870706" y="5880287"/>
              <a:ext cx="929833" cy="486049"/>
            </a:xfrm>
            <a:custGeom>
              <a:rect b="b" l="l" r="r" t="t"/>
              <a:pathLst>
                <a:path extrusionOk="0" h="538061" w="1029335">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22"/>
            <p:cNvSpPr/>
            <p:nvPr/>
          </p:nvSpPr>
          <p:spPr>
            <a:xfrm>
              <a:off x="1518804" y="372794"/>
              <a:ext cx="697375" cy="591712"/>
            </a:xfrm>
            <a:custGeom>
              <a:rect b="b" l="l" r="r" t="t"/>
              <a:pathLst>
                <a:path extrusionOk="0" h="655031" w="77200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22"/>
            <p:cNvSpPr/>
            <p:nvPr/>
          </p:nvSpPr>
          <p:spPr>
            <a:xfrm>
              <a:off x="1389934" y="5990176"/>
              <a:ext cx="443784" cy="528315"/>
            </a:xfrm>
            <a:custGeom>
              <a:rect b="b" l="l" r="r" t="t"/>
              <a:pathLst>
                <a:path extrusionOk="0" h="584849" w="491273">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22"/>
            <p:cNvSpPr/>
            <p:nvPr/>
          </p:nvSpPr>
          <p:spPr>
            <a:xfrm>
              <a:off x="988313" y="705022"/>
              <a:ext cx="1914616" cy="1929923"/>
            </a:xfrm>
            <a:custGeom>
              <a:rect b="b" l="l" r="r" t="t"/>
              <a:pathLst>
                <a:path extrusionOk="0" h="1929923" w="1914616">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77" name="Google Shape;177;p22"/>
            <p:cNvGrpSpPr/>
            <p:nvPr/>
          </p:nvGrpSpPr>
          <p:grpSpPr>
            <a:xfrm>
              <a:off x="1314163" y="2864343"/>
              <a:ext cx="1013391" cy="285088"/>
              <a:chOff x="8963351" y="2835327"/>
              <a:chExt cx="1121835" cy="315595"/>
            </a:xfrm>
          </p:grpSpPr>
          <p:sp>
            <p:nvSpPr>
              <p:cNvPr id="178" name="Google Shape;178;p22"/>
              <p:cNvSpPr/>
              <p:nvPr/>
            </p:nvSpPr>
            <p:spPr>
              <a:xfrm>
                <a:off x="9991610" y="2901191"/>
                <a:ext cx="93576" cy="163758"/>
              </a:xfrm>
              <a:custGeom>
                <a:rect b="b" l="l" r="r" t="t"/>
                <a:pathLst>
                  <a:path extrusionOk="0" h="163757" w="93575">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22"/>
              <p:cNvSpPr/>
              <p:nvPr/>
            </p:nvSpPr>
            <p:spPr>
              <a:xfrm>
                <a:off x="9071658" y="2854204"/>
                <a:ext cx="444486" cy="257334"/>
              </a:xfrm>
              <a:custGeom>
                <a:rect b="b" l="l" r="r" t="t"/>
                <a:pathLst>
                  <a:path extrusionOk="0" h="257333" w="444485">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22"/>
              <p:cNvSpPr/>
              <p:nvPr/>
            </p:nvSpPr>
            <p:spPr>
              <a:xfrm>
                <a:off x="9480134" y="2950191"/>
                <a:ext cx="257334" cy="187152"/>
              </a:xfrm>
              <a:custGeom>
                <a:rect b="b" l="l" r="r" t="t"/>
                <a:pathLst>
                  <a:path extrusionOk="0" h="187151" w="257333">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22"/>
              <p:cNvSpPr/>
              <p:nvPr/>
            </p:nvSpPr>
            <p:spPr>
              <a:xfrm>
                <a:off x="9682317" y="2963770"/>
                <a:ext cx="280728" cy="187152"/>
              </a:xfrm>
              <a:custGeom>
                <a:rect b="b" l="l" r="r" t="t"/>
                <a:pathLst>
                  <a:path extrusionOk="0" h="187151" w="280727">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22"/>
              <p:cNvSpPr/>
              <p:nvPr/>
            </p:nvSpPr>
            <p:spPr>
              <a:xfrm>
                <a:off x="8963351" y="2835327"/>
                <a:ext cx="140364" cy="187152"/>
              </a:xfrm>
              <a:custGeom>
                <a:rect b="b" l="l" r="r" t="t"/>
                <a:pathLst>
                  <a:path extrusionOk="0" h="187151" w="140363">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22"/>
              <p:cNvSpPr/>
              <p:nvPr/>
            </p:nvSpPr>
            <p:spPr>
              <a:xfrm>
                <a:off x="9892135" y="2926594"/>
                <a:ext cx="163758" cy="187152"/>
              </a:xfrm>
              <a:custGeom>
                <a:rect b="b" l="l" r="r" t="t"/>
                <a:pathLst>
                  <a:path extrusionOk="0" h="187151" w="163757">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4" name="Google Shape;184;p22"/>
            <p:cNvSpPr/>
            <p:nvPr/>
          </p:nvSpPr>
          <p:spPr>
            <a:xfrm>
              <a:off x="1909694" y="1707401"/>
              <a:ext cx="217666" cy="1291202"/>
            </a:xfrm>
            <a:custGeom>
              <a:rect b="b" l="l" r="r" t="t"/>
              <a:pathLst>
                <a:path extrusionOk="0" h="1291202" w="217666">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22"/>
            <p:cNvSpPr/>
            <p:nvPr/>
          </p:nvSpPr>
          <p:spPr>
            <a:xfrm>
              <a:off x="971407" y="764890"/>
              <a:ext cx="1967442" cy="1883145"/>
            </a:xfrm>
            <a:custGeom>
              <a:rect b="b" l="l" r="r" t="t"/>
              <a:pathLst>
                <a:path extrusionOk="0" h="1883145" w="1967442">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22"/>
            <p:cNvSpPr/>
            <p:nvPr/>
          </p:nvSpPr>
          <p:spPr>
            <a:xfrm>
              <a:off x="1801118" y="1230989"/>
              <a:ext cx="1521545" cy="1141159"/>
            </a:xfrm>
            <a:custGeom>
              <a:rect b="b" l="l" r="r" t="t"/>
              <a:pathLst>
                <a:path extrusionOk="0" h="1263275" w="1684367">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7" name="Google Shape;187;p22"/>
          <p:cNvSpPr/>
          <p:nvPr/>
        </p:nvSpPr>
        <p:spPr>
          <a:xfrm>
            <a:off x="4901053" y="1856160"/>
            <a:ext cx="191260" cy="19126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8" name="Google Shape;188;p22"/>
          <p:cNvSpPr/>
          <p:nvPr/>
        </p:nvSpPr>
        <p:spPr>
          <a:xfrm>
            <a:off x="4901053" y="2416999"/>
            <a:ext cx="191260" cy="19126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9" name="Google Shape;189;p22"/>
          <p:cNvSpPr/>
          <p:nvPr/>
        </p:nvSpPr>
        <p:spPr>
          <a:xfrm>
            <a:off x="4901053" y="2979564"/>
            <a:ext cx="191260" cy="19126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90" name="Google Shape;190;p22"/>
          <p:cNvSpPr txBox="1"/>
          <p:nvPr/>
        </p:nvSpPr>
        <p:spPr>
          <a:xfrm>
            <a:off x="5180085" y="1772588"/>
            <a:ext cx="51230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Tên dự án: Phần mềm quản lý thư viện.</a:t>
            </a:r>
            <a:endParaRPr b="1" sz="1200">
              <a:solidFill>
                <a:srgbClr val="3F3F3F"/>
              </a:solidFill>
              <a:latin typeface="Arial"/>
              <a:ea typeface="Arial"/>
              <a:cs typeface="Arial"/>
              <a:sym typeface="Arial"/>
            </a:endParaRPr>
          </a:p>
        </p:txBody>
      </p:sp>
      <p:sp>
        <p:nvSpPr>
          <p:cNvPr id="191" name="Google Shape;191;p22"/>
          <p:cNvSpPr txBox="1"/>
          <p:nvPr/>
        </p:nvSpPr>
        <p:spPr>
          <a:xfrm>
            <a:off x="5180084" y="2285380"/>
            <a:ext cx="51230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Thời gian dự án: từ 23/07/2020 đến 13/08/2020</a:t>
            </a:r>
            <a:endParaRPr/>
          </a:p>
        </p:txBody>
      </p:sp>
      <p:sp>
        <p:nvSpPr>
          <p:cNvPr id="192" name="Google Shape;192;p22"/>
          <p:cNvSpPr txBox="1"/>
          <p:nvPr/>
        </p:nvSpPr>
        <p:spPr>
          <a:xfrm>
            <a:off x="5180084" y="2802622"/>
            <a:ext cx="5123089" cy="3323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Lý do cần thiết xây dựng dự án: Sử dụng máy tính và công nghệ mạng máy tính trong tất cả các hoạt động thư viện nhằm nâng cao chất lượng phục vụ và mở rộng khả năng cung cấp dịch vụ cho người sử dụng, đồng thời chia sẻ tài nguyên thông tin và phục vụ thông tin điện tử. Hỗ trợ tối đa tài liệu nhằm mục đích nâng cao khả năng tự học và trau dồi kiến thức xã hội cho học sinh. Tạo ra một thư viện sách, báo, tài liệu, văn hóa phẩm ….phục vụ cho việc học và giải trí cho tất cả mọi lứa tuổi.</a:t>
            </a:r>
            <a:endParaRPr/>
          </a:p>
          <a:p>
            <a:pPr indent="0" lvl="0" marL="0" marR="0" rtl="0" algn="l">
              <a:spcBef>
                <a:spcPts val="0"/>
              </a:spcBef>
              <a:spcAft>
                <a:spcPts val="0"/>
              </a:spcAft>
              <a:buNone/>
            </a:pPr>
            <a:r>
              <a:t/>
            </a:r>
            <a:endParaRPr b="1" sz="1200">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01. Giới thiệu phầm mềm</a:t>
            </a:r>
            <a:endParaRPr/>
          </a:p>
        </p:txBody>
      </p:sp>
      <p:grpSp>
        <p:nvGrpSpPr>
          <p:cNvPr id="198" name="Google Shape;198;p23"/>
          <p:cNvGrpSpPr/>
          <p:nvPr/>
        </p:nvGrpSpPr>
        <p:grpSpPr>
          <a:xfrm>
            <a:off x="116292" y="1001740"/>
            <a:ext cx="4701308" cy="3689499"/>
            <a:chOff x="668085" y="2077401"/>
            <a:chExt cx="4701308" cy="3689499"/>
          </a:xfrm>
        </p:grpSpPr>
        <p:sp>
          <p:nvSpPr>
            <p:cNvPr id="199" name="Google Shape;199;p23"/>
            <p:cNvSpPr/>
            <p:nvPr/>
          </p:nvSpPr>
          <p:spPr>
            <a:xfrm>
              <a:off x="1359982" y="2656301"/>
              <a:ext cx="2595962" cy="1801149"/>
            </a:xfrm>
            <a:custGeom>
              <a:rect b="b" l="l" r="r" t="t"/>
              <a:pathLst>
                <a:path extrusionOk="0" h="2676525" w="38576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0" name="Google Shape;200;p23"/>
            <p:cNvGrpSpPr/>
            <p:nvPr/>
          </p:nvGrpSpPr>
          <p:grpSpPr>
            <a:xfrm>
              <a:off x="2042984" y="2974608"/>
              <a:ext cx="1275678" cy="1121578"/>
              <a:chOff x="3983887" y="4061275"/>
              <a:chExt cx="2122406" cy="1866023"/>
            </a:xfrm>
          </p:grpSpPr>
          <p:grpSp>
            <p:nvGrpSpPr>
              <p:cNvPr id="201" name="Google Shape;201;p23"/>
              <p:cNvGrpSpPr/>
              <p:nvPr/>
            </p:nvGrpSpPr>
            <p:grpSpPr>
              <a:xfrm>
                <a:off x="3983887" y="5358975"/>
                <a:ext cx="2049157" cy="568323"/>
                <a:chOff x="3622676" y="3492499"/>
                <a:chExt cx="2575763" cy="714375"/>
              </a:xfrm>
            </p:grpSpPr>
            <p:sp>
              <p:nvSpPr>
                <p:cNvPr id="202" name="Google Shape;202;p23"/>
                <p:cNvSpPr/>
                <p:nvPr/>
              </p:nvSpPr>
              <p:spPr>
                <a:xfrm>
                  <a:off x="3622676" y="3492499"/>
                  <a:ext cx="2575763" cy="714375"/>
                </a:xfrm>
                <a:custGeom>
                  <a:rect b="b" l="l" r="r" t="t"/>
                  <a:pathLst>
                    <a:path extrusionOk="0" h="714375" w="2575763">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kx="800400" rotWithShape="0" algn="br" dir="8100000" dist="12700"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03" name="Google Shape;203;p23"/>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204" name="Google Shape;204;p23"/>
              <p:cNvGrpSpPr/>
              <p:nvPr/>
            </p:nvGrpSpPr>
            <p:grpSpPr>
              <a:xfrm>
                <a:off x="4035197" y="5083389"/>
                <a:ext cx="2071096" cy="442029"/>
                <a:chOff x="3644106" y="3130550"/>
                <a:chExt cx="2603340" cy="555625"/>
              </a:xfrm>
            </p:grpSpPr>
            <p:sp>
              <p:nvSpPr>
                <p:cNvPr id="205" name="Google Shape;205;p23"/>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06" name="Google Shape;206;p23"/>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207" name="Google Shape;207;p23"/>
              <p:cNvGrpSpPr/>
              <p:nvPr/>
            </p:nvGrpSpPr>
            <p:grpSpPr>
              <a:xfrm flipH="1">
                <a:off x="4155315" y="4711652"/>
                <a:ext cx="1753505" cy="486436"/>
                <a:chOff x="3622676" y="3492499"/>
                <a:chExt cx="2575177" cy="714375"/>
              </a:xfrm>
            </p:grpSpPr>
            <p:sp>
              <p:nvSpPr>
                <p:cNvPr id="208" name="Google Shape;208;p23"/>
                <p:cNvSpPr/>
                <p:nvPr/>
              </p:nvSpPr>
              <p:spPr>
                <a:xfrm>
                  <a:off x="3622676" y="3492499"/>
                  <a:ext cx="2575177" cy="714375"/>
                </a:xfrm>
                <a:custGeom>
                  <a:rect b="b" l="l" r="r" t="t"/>
                  <a:pathLst>
                    <a:path extrusionOk="0" h="714375" w="2575177">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09" name="Google Shape;209;p23"/>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210" name="Google Shape;210;p23"/>
              <p:cNvGrpSpPr/>
              <p:nvPr/>
            </p:nvGrpSpPr>
            <p:grpSpPr>
              <a:xfrm>
                <a:off x="4203709" y="4329734"/>
                <a:ext cx="1681345" cy="465751"/>
                <a:chOff x="3622676" y="3492499"/>
                <a:chExt cx="2578868" cy="714375"/>
              </a:xfrm>
            </p:grpSpPr>
            <p:sp>
              <p:nvSpPr>
                <p:cNvPr id="211" name="Google Shape;211;p23"/>
                <p:cNvSpPr/>
                <p:nvPr/>
              </p:nvSpPr>
              <p:spPr>
                <a:xfrm>
                  <a:off x="3622676" y="3492499"/>
                  <a:ext cx="2578868" cy="714375"/>
                </a:xfrm>
                <a:custGeom>
                  <a:rect b="b" l="l" r="r" t="t"/>
                  <a:pathLst>
                    <a:path extrusionOk="0" h="714375" w="2578868">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12" name="Google Shape;212;p23"/>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213" name="Google Shape;213;p23"/>
              <p:cNvGrpSpPr/>
              <p:nvPr/>
            </p:nvGrpSpPr>
            <p:grpSpPr>
              <a:xfrm>
                <a:off x="4117666" y="4061275"/>
                <a:ext cx="1832471" cy="391100"/>
                <a:chOff x="3644106" y="3130550"/>
                <a:chExt cx="2603340" cy="555625"/>
              </a:xfrm>
            </p:grpSpPr>
            <p:sp>
              <p:nvSpPr>
                <p:cNvPr id="214" name="Google Shape;214;p23"/>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15" name="Google Shape;215;p23"/>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sp>
          <p:nvSpPr>
            <p:cNvPr id="216" name="Google Shape;216;p23"/>
            <p:cNvSpPr/>
            <p:nvPr/>
          </p:nvSpPr>
          <p:spPr>
            <a:xfrm>
              <a:off x="668085" y="4549042"/>
              <a:ext cx="3954836" cy="1217858"/>
            </a:xfrm>
            <a:custGeom>
              <a:rect b="b" l="l" r="r" t="t"/>
              <a:pathLst>
                <a:path extrusionOk="0" h="1809750" w="5876925">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23"/>
            <p:cNvSpPr/>
            <p:nvPr/>
          </p:nvSpPr>
          <p:spPr>
            <a:xfrm>
              <a:off x="1331139" y="4697381"/>
              <a:ext cx="2652368" cy="333742"/>
            </a:xfrm>
            <a:custGeom>
              <a:rect b="b" l="l" r="r" t="t"/>
              <a:pathLst>
                <a:path extrusionOk="0" h="333742" w="2652368">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rgbClr val="C490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23"/>
            <p:cNvSpPr/>
            <p:nvPr/>
          </p:nvSpPr>
          <p:spPr>
            <a:xfrm>
              <a:off x="2354140" y="5141372"/>
              <a:ext cx="621749" cy="153835"/>
            </a:xfrm>
            <a:custGeom>
              <a:rect b="b" l="l" r="r" t="t"/>
              <a:pathLst>
                <a:path extrusionOk="0" h="228600" w="923925">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rgbClr val="C490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23"/>
            <p:cNvSpPr/>
            <p:nvPr/>
          </p:nvSpPr>
          <p:spPr>
            <a:xfrm>
              <a:off x="2709333" y="2077401"/>
              <a:ext cx="2660060" cy="2756206"/>
            </a:xfrm>
            <a:custGeom>
              <a:rect b="b" l="l" r="r" t="t"/>
              <a:pathLst>
                <a:path extrusionOk="0" h="4095750" w="3952875">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23"/>
            <p:cNvSpPr/>
            <p:nvPr/>
          </p:nvSpPr>
          <p:spPr>
            <a:xfrm>
              <a:off x="3600791" y="2447478"/>
              <a:ext cx="439253" cy="1392068"/>
            </a:xfrm>
            <a:custGeom>
              <a:rect b="b" l="l" r="r" t="t"/>
              <a:pathLst>
                <a:path extrusionOk="0" h="1392068" w="439253">
                  <a:moveTo>
                    <a:pt x="25050" y="443420"/>
                  </a:moveTo>
                  <a:cubicBezTo>
                    <a:pt x="154528" y="443420"/>
                    <a:pt x="282724" y="443420"/>
                    <a:pt x="413483" y="443420"/>
                  </a:cubicBezTo>
                  <a:cubicBezTo>
                    <a:pt x="413483" y="759422"/>
                    <a:pt x="413483" y="1074783"/>
                    <a:pt x="413483" y="1392068"/>
                  </a:cubicBezTo>
                  <a:cubicBezTo>
                    <a:pt x="285287" y="1392068"/>
                    <a:pt x="156451" y="1392068"/>
                    <a:pt x="25050" y="1392068"/>
                  </a:cubicBezTo>
                  <a:cubicBezTo>
                    <a:pt x="25050" y="1074143"/>
                    <a:pt x="25050" y="760063"/>
                    <a:pt x="25050" y="443420"/>
                  </a:cubicBezTo>
                  <a:close/>
                  <a:moveTo>
                    <a:pt x="230242" y="103"/>
                  </a:moveTo>
                  <a:cubicBezTo>
                    <a:pt x="263333" y="984"/>
                    <a:pt x="296183" y="7554"/>
                    <a:pt x="328232" y="21015"/>
                  </a:cubicBezTo>
                  <a:cubicBezTo>
                    <a:pt x="395534" y="49218"/>
                    <a:pt x="435916" y="99214"/>
                    <a:pt x="439121" y="174849"/>
                  </a:cubicBezTo>
                  <a:cubicBezTo>
                    <a:pt x="441685" y="253690"/>
                    <a:pt x="407072" y="312019"/>
                    <a:pt x="335924" y="343427"/>
                  </a:cubicBezTo>
                  <a:cubicBezTo>
                    <a:pt x="300670" y="358810"/>
                    <a:pt x="259647" y="363938"/>
                    <a:pt x="217984" y="374194"/>
                  </a:cubicBezTo>
                  <a:cubicBezTo>
                    <a:pt x="178243" y="362656"/>
                    <a:pt x="137861" y="356887"/>
                    <a:pt x="101966" y="340222"/>
                  </a:cubicBezTo>
                  <a:cubicBezTo>
                    <a:pt x="32741" y="308173"/>
                    <a:pt x="-5718" y="238307"/>
                    <a:pt x="692" y="169722"/>
                  </a:cubicBezTo>
                  <a:cubicBezTo>
                    <a:pt x="8384" y="92164"/>
                    <a:pt x="53893" y="35758"/>
                    <a:pt x="130811" y="13323"/>
                  </a:cubicBezTo>
                  <a:cubicBezTo>
                    <a:pt x="163821" y="4029"/>
                    <a:pt x="197152" y="-778"/>
                    <a:pt x="230242" y="10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21" name="Google Shape;221;p23"/>
          <p:cNvSpPr/>
          <p:nvPr/>
        </p:nvSpPr>
        <p:spPr>
          <a:xfrm>
            <a:off x="6574451" y="2131457"/>
            <a:ext cx="191260" cy="19126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22" name="Google Shape;222;p23"/>
          <p:cNvSpPr/>
          <p:nvPr/>
        </p:nvSpPr>
        <p:spPr>
          <a:xfrm>
            <a:off x="6564643" y="2621414"/>
            <a:ext cx="191260" cy="19126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23" name="Google Shape;223;p23"/>
          <p:cNvSpPr/>
          <p:nvPr/>
        </p:nvSpPr>
        <p:spPr>
          <a:xfrm>
            <a:off x="6564643" y="3116030"/>
            <a:ext cx="191260" cy="19126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24" name="Google Shape;224;p23"/>
          <p:cNvSpPr txBox="1"/>
          <p:nvPr/>
        </p:nvSpPr>
        <p:spPr>
          <a:xfrm>
            <a:off x="6743715" y="2074875"/>
            <a:ext cx="515301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JavaFX</a:t>
            </a:r>
            <a:endParaRPr b="1" sz="1200">
              <a:solidFill>
                <a:srgbClr val="3F3F3F"/>
              </a:solidFill>
              <a:latin typeface="Arial"/>
              <a:ea typeface="Arial"/>
              <a:cs typeface="Arial"/>
              <a:sym typeface="Arial"/>
            </a:endParaRPr>
          </a:p>
        </p:txBody>
      </p:sp>
      <p:sp>
        <p:nvSpPr>
          <p:cNvPr id="225" name="Google Shape;225;p23"/>
          <p:cNvSpPr txBox="1"/>
          <p:nvPr/>
        </p:nvSpPr>
        <p:spPr>
          <a:xfrm>
            <a:off x="6743715" y="2569491"/>
            <a:ext cx="515301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JDK 8</a:t>
            </a:r>
            <a:endParaRPr b="1" sz="1200">
              <a:solidFill>
                <a:srgbClr val="3F3F3F"/>
              </a:solidFill>
              <a:latin typeface="Arial"/>
              <a:ea typeface="Arial"/>
              <a:cs typeface="Arial"/>
              <a:sym typeface="Arial"/>
            </a:endParaRPr>
          </a:p>
        </p:txBody>
      </p:sp>
      <p:sp>
        <p:nvSpPr>
          <p:cNvPr id="226" name="Google Shape;226;p23"/>
          <p:cNvSpPr txBox="1"/>
          <p:nvPr/>
        </p:nvSpPr>
        <p:spPr>
          <a:xfrm>
            <a:off x="6743715" y="3064107"/>
            <a:ext cx="515301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rPr>
              <a:t>MySQL</a:t>
            </a:r>
            <a:endParaRPr b="1" sz="1200">
              <a:solidFill>
                <a:srgbClr val="3F3F3F"/>
              </a:solidFill>
            </a:endParaRPr>
          </a:p>
        </p:txBody>
      </p:sp>
      <p:cxnSp>
        <p:nvCxnSpPr>
          <p:cNvPr id="227" name="Google Shape;227;p23"/>
          <p:cNvCxnSpPr/>
          <p:nvPr/>
        </p:nvCxnSpPr>
        <p:spPr>
          <a:xfrm flipH="1">
            <a:off x="5903292" y="5042048"/>
            <a:ext cx="1" cy="977375"/>
          </a:xfrm>
          <a:prstGeom prst="straightConnector1">
            <a:avLst/>
          </a:prstGeom>
          <a:noFill/>
          <a:ln cap="flat" cmpd="sng" w="31750">
            <a:solidFill>
              <a:schemeClr val="accent2"/>
            </a:solidFill>
            <a:prstDash val="dot"/>
            <a:miter lim="800000"/>
            <a:headEnd len="sm" w="sm" type="none"/>
            <a:tailEnd len="sm" w="sm" type="none"/>
          </a:ln>
        </p:spPr>
      </p:cxnSp>
      <p:cxnSp>
        <p:nvCxnSpPr>
          <p:cNvPr id="228" name="Google Shape;228;p23"/>
          <p:cNvCxnSpPr/>
          <p:nvPr/>
        </p:nvCxnSpPr>
        <p:spPr>
          <a:xfrm flipH="1">
            <a:off x="8894316" y="5042048"/>
            <a:ext cx="1" cy="977375"/>
          </a:xfrm>
          <a:prstGeom prst="straightConnector1">
            <a:avLst/>
          </a:prstGeom>
          <a:noFill/>
          <a:ln cap="flat" cmpd="sng" w="31750">
            <a:solidFill>
              <a:schemeClr val="accent2"/>
            </a:solidFill>
            <a:prstDash val="dot"/>
            <a:miter lim="800000"/>
            <a:headEnd len="sm" w="sm" type="none"/>
            <a:tailEnd len="sm" w="sm" type="none"/>
          </a:ln>
        </p:spPr>
      </p:cxnSp>
      <p:grpSp>
        <p:nvGrpSpPr>
          <p:cNvPr id="229" name="Google Shape;229;p23"/>
          <p:cNvGrpSpPr/>
          <p:nvPr/>
        </p:nvGrpSpPr>
        <p:grpSpPr>
          <a:xfrm>
            <a:off x="8894315" y="4841207"/>
            <a:ext cx="2779724" cy="1009725"/>
            <a:chOff x="4822352" y="1916832"/>
            <a:chExt cx="3422056" cy="1000406"/>
          </a:xfrm>
        </p:grpSpPr>
        <p:sp>
          <p:nvSpPr>
            <p:cNvPr id="230" name="Google Shape;230;p23"/>
            <p:cNvSpPr txBox="1"/>
            <p:nvPr/>
          </p:nvSpPr>
          <p:spPr>
            <a:xfrm>
              <a:off x="4822352" y="1916832"/>
              <a:ext cx="3422056" cy="360040"/>
            </a:xfrm>
            <a:prstGeom prst="rect">
              <a:avLst/>
            </a:prstGeom>
            <a:noFill/>
            <a:ln>
              <a:noFill/>
            </a:ln>
          </p:spPr>
          <p:txBody>
            <a:bodyPr anchorCtr="0" anchor="ctr" bIns="45700" lIns="91425" spcFirstLastPara="1" rIns="91425" wrap="square" tIns="45700">
              <a:noAutofit/>
            </a:bodyPr>
            <a:lstStyle/>
            <a:p>
              <a:pPr indent="0" lvl="0" marL="0" marR="0" rtl="0" algn="r">
                <a:lnSpc>
                  <a:spcPct val="110000"/>
                </a:lnSpc>
                <a:spcBef>
                  <a:spcPts val="0"/>
                </a:spcBef>
                <a:spcAft>
                  <a:spcPts val="0"/>
                </a:spcAft>
                <a:buClr>
                  <a:srgbClr val="3F3F3F"/>
                </a:buClr>
                <a:buSzPts val="2000"/>
                <a:buFont typeface="Arial"/>
                <a:buNone/>
              </a:pPr>
              <a:r>
                <a:rPr b="1" lang="en-US" sz="2000">
                  <a:solidFill>
                    <a:srgbClr val="3F3F3F"/>
                  </a:solidFill>
                  <a:latin typeface="Arial"/>
                  <a:ea typeface="Arial"/>
                  <a:cs typeface="Arial"/>
                  <a:sym typeface="Arial"/>
                </a:rPr>
                <a:t>Trả sách</a:t>
              </a:r>
              <a:endParaRPr b="1" sz="2000">
                <a:solidFill>
                  <a:srgbClr val="3F3F3F"/>
                </a:solidFill>
                <a:latin typeface="Arial"/>
                <a:ea typeface="Arial"/>
                <a:cs typeface="Arial"/>
                <a:sym typeface="Arial"/>
              </a:endParaRPr>
            </a:p>
          </p:txBody>
        </p:sp>
        <p:sp>
          <p:nvSpPr>
            <p:cNvPr id="231" name="Google Shape;231;p23"/>
            <p:cNvSpPr txBox="1"/>
            <p:nvPr/>
          </p:nvSpPr>
          <p:spPr>
            <a:xfrm>
              <a:off x="4822352" y="2276872"/>
              <a:ext cx="3422056" cy="64036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al"/>
                  <a:ea typeface="Arial"/>
                  <a:cs typeface="Arial"/>
                  <a:sym typeface="Arial"/>
                </a:rPr>
                <a:t>Khi độc giả trả sách thì thủ thư cập nhật thông tin ngay lập tức bằng cách xóa thông tin mượn trước đó.</a:t>
              </a:r>
              <a:endParaRPr/>
            </a:p>
          </p:txBody>
        </p:sp>
      </p:grpSp>
      <p:sp>
        <p:nvSpPr>
          <p:cNvPr id="232" name="Google Shape;232;p23"/>
          <p:cNvSpPr/>
          <p:nvPr/>
        </p:nvSpPr>
        <p:spPr>
          <a:xfrm>
            <a:off x="4817600" y="3783087"/>
            <a:ext cx="712996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Noto Sans Symbols"/>
                <a:ea typeface="Noto Sans Symbols"/>
                <a:cs typeface="Noto Sans Symbols"/>
                <a:sym typeface="Noto Sans Symbols"/>
              </a:rPr>
              <a:t>Các chức năng cơ bản của phần mềm</a:t>
            </a:r>
            <a:endParaRPr b="1" sz="2800">
              <a:solidFill>
                <a:srgbClr val="000000"/>
              </a:solidFill>
              <a:latin typeface="Noto Sans Symbols"/>
              <a:ea typeface="Noto Sans Symbols"/>
              <a:cs typeface="Noto Sans Symbols"/>
              <a:sym typeface="Noto Sans Symbols"/>
            </a:endParaRPr>
          </a:p>
        </p:txBody>
      </p:sp>
      <p:grpSp>
        <p:nvGrpSpPr>
          <p:cNvPr id="233" name="Google Shape;233;p23"/>
          <p:cNvGrpSpPr/>
          <p:nvPr/>
        </p:nvGrpSpPr>
        <p:grpSpPr>
          <a:xfrm>
            <a:off x="2850049" y="4841207"/>
            <a:ext cx="2779724" cy="1933054"/>
            <a:chOff x="4822352" y="1916832"/>
            <a:chExt cx="3422056" cy="1915214"/>
          </a:xfrm>
        </p:grpSpPr>
        <p:sp>
          <p:nvSpPr>
            <p:cNvPr id="234" name="Google Shape;234;p23"/>
            <p:cNvSpPr txBox="1"/>
            <p:nvPr/>
          </p:nvSpPr>
          <p:spPr>
            <a:xfrm>
              <a:off x="4822352" y="1916832"/>
              <a:ext cx="3422056" cy="360040"/>
            </a:xfrm>
            <a:prstGeom prst="rect">
              <a:avLst/>
            </a:prstGeom>
            <a:noFill/>
            <a:ln>
              <a:noFill/>
            </a:ln>
          </p:spPr>
          <p:txBody>
            <a:bodyPr anchorCtr="0" anchor="ctr" bIns="45700" lIns="91425" spcFirstLastPara="1" rIns="91425" wrap="square" tIns="45700">
              <a:noAutofit/>
            </a:bodyPr>
            <a:lstStyle/>
            <a:p>
              <a:pPr indent="0" lvl="0" marL="0" marR="0" rtl="0" algn="r">
                <a:lnSpc>
                  <a:spcPct val="110000"/>
                </a:lnSpc>
                <a:spcBef>
                  <a:spcPts val="0"/>
                </a:spcBef>
                <a:spcAft>
                  <a:spcPts val="0"/>
                </a:spcAft>
                <a:buClr>
                  <a:srgbClr val="3F3F3F"/>
                </a:buClr>
                <a:buSzPts val="2000"/>
                <a:buFont typeface="Arial"/>
                <a:buNone/>
              </a:pPr>
              <a:r>
                <a:rPr b="1" lang="en-US" sz="2000">
                  <a:solidFill>
                    <a:srgbClr val="3F3F3F"/>
                  </a:solidFill>
                  <a:latin typeface="Arial"/>
                  <a:ea typeface="Arial"/>
                  <a:cs typeface="Arial"/>
                  <a:sym typeface="Arial"/>
                </a:rPr>
                <a:t>Đăng ký mượn sách</a:t>
              </a:r>
              <a:endParaRPr b="1" sz="2000">
                <a:solidFill>
                  <a:srgbClr val="3F3F3F"/>
                </a:solidFill>
                <a:latin typeface="Arial"/>
                <a:ea typeface="Arial"/>
                <a:cs typeface="Arial"/>
                <a:sym typeface="Arial"/>
              </a:endParaRPr>
            </a:p>
          </p:txBody>
        </p:sp>
        <p:sp>
          <p:nvSpPr>
            <p:cNvPr id="235" name="Google Shape;235;p23"/>
            <p:cNvSpPr txBox="1"/>
            <p:nvPr/>
          </p:nvSpPr>
          <p:spPr>
            <a:xfrm>
              <a:off x="4822352" y="2276872"/>
              <a:ext cx="3422056" cy="155517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al"/>
                  <a:ea typeface="Arial"/>
                  <a:cs typeface="Arial"/>
                  <a:sym typeface="Arial"/>
                </a:rPr>
                <a:t>Nếu bạn đọc muốn mượn một cuốn sách, những cuốn này đang được một bạn đọc khác đang mượn, thì người này có thể đăng ký chờ. Khi cuốn sách đó được trả về thì thủ thư sẽ thông báo đến người đăng ký trước nhất đến mượn.</a:t>
              </a:r>
              <a:endParaRPr/>
            </a:p>
            <a:p>
              <a:pPr indent="0" lvl="0" marL="0" marR="0" rtl="0" algn="r">
                <a:spcBef>
                  <a:spcPts val="0"/>
                </a:spcBef>
                <a:spcAft>
                  <a:spcPts val="0"/>
                </a:spcAft>
                <a:buNone/>
              </a:pP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grpSp>
      <p:sp>
        <p:nvSpPr>
          <p:cNvPr id="236" name="Google Shape;236;p23"/>
          <p:cNvSpPr/>
          <p:nvPr/>
        </p:nvSpPr>
        <p:spPr>
          <a:xfrm>
            <a:off x="6272220" y="1543479"/>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Noto Sans Symbols"/>
                <a:ea typeface="Noto Sans Symbols"/>
                <a:cs typeface="Noto Sans Symbols"/>
                <a:sym typeface="Noto Sans Symbols"/>
              </a:rPr>
              <a:t>Phần mềm sử dụng:</a:t>
            </a:r>
            <a:endParaRPr sz="1800">
              <a:solidFill>
                <a:srgbClr val="000000"/>
              </a:solidFill>
              <a:latin typeface="Noto Sans Symbols"/>
              <a:ea typeface="Noto Sans Symbols"/>
              <a:cs typeface="Noto Sans Symbols"/>
              <a:sym typeface="Noto Sans Symbols"/>
            </a:endParaRPr>
          </a:p>
        </p:txBody>
      </p:sp>
      <p:grpSp>
        <p:nvGrpSpPr>
          <p:cNvPr id="237" name="Google Shape;237;p23"/>
          <p:cNvGrpSpPr/>
          <p:nvPr/>
        </p:nvGrpSpPr>
        <p:grpSpPr>
          <a:xfrm>
            <a:off x="5872182" y="4847463"/>
            <a:ext cx="2779724" cy="1379056"/>
            <a:chOff x="4822352" y="1916832"/>
            <a:chExt cx="3422056" cy="1366329"/>
          </a:xfrm>
        </p:grpSpPr>
        <p:sp>
          <p:nvSpPr>
            <p:cNvPr id="238" name="Google Shape;238;p23"/>
            <p:cNvSpPr txBox="1"/>
            <p:nvPr/>
          </p:nvSpPr>
          <p:spPr>
            <a:xfrm>
              <a:off x="4822352" y="1916832"/>
              <a:ext cx="3422056" cy="360040"/>
            </a:xfrm>
            <a:prstGeom prst="rect">
              <a:avLst/>
            </a:prstGeom>
            <a:noFill/>
            <a:ln>
              <a:noFill/>
            </a:ln>
          </p:spPr>
          <p:txBody>
            <a:bodyPr anchorCtr="0" anchor="ctr" bIns="45700" lIns="91425" spcFirstLastPara="1" rIns="91425" wrap="square" tIns="45700">
              <a:noAutofit/>
            </a:bodyPr>
            <a:lstStyle/>
            <a:p>
              <a:pPr indent="0" lvl="0" marL="0" marR="0" rtl="0" algn="r">
                <a:lnSpc>
                  <a:spcPct val="110000"/>
                </a:lnSpc>
                <a:spcBef>
                  <a:spcPts val="0"/>
                </a:spcBef>
                <a:spcAft>
                  <a:spcPts val="0"/>
                </a:spcAft>
                <a:buClr>
                  <a:srgbClr val="3F3F3F"/>
                </a:buClr>
                <a:buSzPts val="2000"/>
                <a:buFont typeface="Arial"/>
                <a:buNone/>
              </a:pPr>
              <a:r>
                <a:rPr b="1" lang="en-US" sz="2000">
                  <a:solidFill>
                    <a:srgbClr val="3F3F3F"/>
                  </a:solidFill>
                  <a:latin typeface="Arial"/>
                  <a:ea typeface="Arial"/>
                  <a:cs typeface="Arial"/>
                  <a:sym typeface="Arial"/>
                </a:rPr>
                <a:t>Mượn sách</a:t>
              </a:r>
              <a:endParaRPr b="1" sz="2000">
                <a:solidFill>
                  <a:srgbClr val="3F3F3F"/>
                </a:solidFill>
                <a:latin typeface="Arial"/>
                <a:ea typeface="Arial"/>
                <a:cs typeface="Arial"/>
                <a:sym typeface="Arial"/>
              </a:endParaRPr>
            </a:p>
          </p:txBody>
        </p:sp>
        <p:sp>
          <p:nvSpPr>
            <p:cNvPr id="239" name="Google Shape;239;p23"/>
            <p:cNvSpPr txBox="1"/>
            <p:nvPr/>
          </p:nvSpPr>
          <p:spPr>
            <a:xfrm>
              <a:off x="4822352" y="2276872"/>
              <a:ext cx="3422056" cy="100628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al"/>
                  <a:ea typeface="Arial"/>
                  <a:cs typeface="Arial"/>
                  <a:sym typeface="Arial"/>
                </a:rPr>
                <a:t>Ở thư viện chỉ cho phép mượn sách 3 ngày/ sách tham khảo và 7 ngày/ sách giáo trình. Chúng ta có thể xây dựng thêm một đọc giả mượn tối đa 5 quyển sách trong 4 ngày.</a:t>
              </a:r>
              <a:endParaRPr sz="1200">
                <a:solidFill>
                  <a:srgbClr val="3F3F3F"/>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nvSpPr>
        <p:spPr>
          <a:xfrm>
            <a:off x="140740" y="335157"/>
            <a:ext cx="3954375" cy="1349087"/>
          </a:xfrm>
          <a:prstGeom prst="rect">
            <a:avLst/>
          </a:prstGeom>
          <a:noFill/>
          <a:ln>
            <a:noFill/>
          </a:ln>
        </p:spPr>
        <p:txBody>
          <a:bodyPr anchorCtr="0" anchor="ctr" bIns="45700" lIns="108000" spcFirstLastPara="1" rIns="108000" wrap="square" tIns="45700">
            <a:noAutofit/>
          </a:bodyPr>
          <a:lstStyle/>
          <a:p>
            <a:pPr indent="0" lvl="0" marL="0" marR="0" rtl="0" algn="l">
              <a:lnSpc>
                <a:spcPct val="111363"/>
              </a:lnSpc>
              <a:spcBef>
                <a:spcPts val="0"/>
              </a:spcBef>
              <a:spcAft>
                <a:spcPts val="0"/>
              </a:spcAft>
              <a:buNone/>
            </a:pPr>
            <a:r>
              <a:rPr b="1" lang="en-US" sz="4400">
                <a:solidFill>
                  <a:schemeClr val="accent3"/>
                </a:solidFill>
                <a:latin typeface="Arial"/>
                <a:ea typeface="Arial"/>
                <a:cs typeface="Arial"/>
                <a:sym typeface="Arial"/>
              </a:rPr>
              <a:t>Giao diện</a:t>
            </a:r>
            <a:endParaRPr/>
          </a:p>
          <a:p>
            <a:pPr indent="0" lvl="0" marL="0" marR="0" rtl="0" algn="l">
              <a:lnSpc>
                <a:spcPct val="122500"/>
              </a:lnSpc>
              <a:spcBef>
                <a:spcPts val="0"/>
              </a:spcBef>
              <a:spcAft>
                <a:spcPts val="0"/>
              </a:spcAft>
              <a:buNone/>
            </a:pPr>
            <a:r>
              <a:rPr b="1" lang="en-US" sz="4000">
                <a:solidFill>
                  <a:schemeClr val="lt1"/>
                </a:solidFill>
                <a:latin typeface="Arial"/>
                <a:ea typeface="Arial"/>
                <a:cs typeface="Arial"/>
                <a:sym typeface="Arial"/>
              </a:rPr>
              <a:t>	Phần mềm</a:t>
            </a:r>
            <a:endParaRPr/>
          </a:p>
        </p:txBody>
      </p:sp>
      <p:cxnSp>
        <p:nvCxnSpPr>
          <p:cNvPr id="245" name="Google Shape;245;p24"/>
          <p:cNvCxnSpPr/>
          <p:nvPr/>
        </p:nvCxnSpPr>
        <p:spPr>
          <a:xfrm flipH="1" rot="10800000">
            <a:off x="2988323" y="722542"/>
            <a:ext cx="8620234" cy="1"/>
          </a:xfrm>
          <a:prstGeom prst="straightConnector1">
            <a:avLst/>
          </a:prstGeom>
          <a:noFill/>
          <a:ln cap="rnd" cmpd="sng" w="22225">
            <a:solidFill>
              <a:schemeClr val="accent1"/>
            </a:solidFill>
            <a:prstDash val="solid"/>
            <a:miter lim="800000"/>
            <a:headEnd len="med" w="med" type="oval"/>
            <a:tailEnd len="med" w="med" type="oval"/>
          </a:ln>
        </p:spPr>
      </p:cxnSp>
      <p:sp>
        <p:nvSpPr>
          <p:cNvPr id="246" name="Google Shape;246;p24"/>
          <p:cNvSpPr/>
          <p:nvPr/>
        </p:nvSpPr>
        <p:spPr>
          <a:xfrm>
            <a:off x="4095115" y="2907152"/>
            <a:ext cx="6905030"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2.1. Giao diện người quản lý</a:t>
            </a:r>
            <a:endParaRPr/>
          </a:p>
          <a:p>
            <a:pPr indent="0" lvl="0" marL="0" marR="0" rtl="0" algn="ctr">
              <a:spcBef>
                <a:spcPts val="0"/>
              </a:spcBef>
              <a:spcAft>
                <a:spcPts val="0"/>
              </a:spcAft>
              <a:buNone/>
            </a:pPr>
            <a:r>
              <a:rPr b="1" lang="en-US" sz="2800">
                <a:solidFill>
                  <a:schemeClr val="lt1"/>
                </a:solidFill>
                <a:latin typeface="Arial"/>
                <a:ea typeface="Arial"/>
                <a:cs typeface="Arial"/>
                <a:sym typeface="Arial"/>
              </a:rPr>
              <a:t>2.2. Giao diện người dùng</a:t>
            </a:r>
            <a:endParaRPr b="1" sz="2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2.1. Giao diện người quản lý</a:t>
            </a:r>
            <a:endParaRPr/>
          </a:p>
        </p:txBody>
      </p:sp>
      <p:grpSp>
        <p:nvGrpSpPr>
          <p:cNvPr id="252" name="Google Shape;252;p25"/>
          <p:cNvGrpSpPr/>
          <p:nvPr/>
        </p:nvGrpSpPr>
        <p:grpSpPr>
          <a:xfrm>
            <a:off x="5735540" y="1359440"/>
            <a:ext cx="5561439" cy="5329453"/>
            <a:chOff x="5671917" y="2568773"/>
            <a:chExt cx="3184234" cy="3051409"/>
          </a:xfrm>
        </p:grpSpPr>
        <p:sp>
          <p:nvSpPr>
            <p:cNvPr id="253" name="Google Shape;253;p25"/>
            <p:cNvSpPr/>
            <p:nvPr/>
          </p:nvSpPr>
          <p:spPr>
            <a:xfrm>
              <a:off x="7086229" y="2833114"/>
              <a:ext cx="803463" cy="419242"/>
            </a:xfrm>
            <a:custGeom>
              <a:rect b="b" l="l" r="r" t="t"/>
              <a:pathLst>
                <a:path extrusionOk="0" h="419242" w="803463">
                  <a:moveTo>
                    <a:pt x="803464" y="419242"/>
                  </a:moveTo>
                  <a:lnTo>
                    <a:pt x="39735" y="419242"/>
                  </a:lnTo>
                  <a:cubicBezTo>
                    <a:pt x="17847" y="419242"/>
                    <a:pt x="0" y="401395"/>
                    <a:pt x="0" y="379507"/>
                  </a:cubicBezTo>
                  <a:lnTo>
                    <a:pt x="0" y="0"/>
                  </a:lnTo>
                  <a:lnTo>
                    <a:pt x="803464" y="0"/>
                  </a:lnTo>
                  <a:lnTo>
                    <a:pt x="803464" y="419242"/>
                  </a:lnTo>
                  <a:close/>
                </a:path>
              </a:pathLst>
            </a:custGeom>
            <a:solidFill>
              <a:srgbClr val="31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25"/>
            <p:cNvSpPr/>
            <p:nvPr/>
          </p:nvSpPr>
          <p:spPr>
            <a:xfrm>
              <a:off x="6727936" y="2568773"/>
              <a:ext cx="1562813" cy="484906"/>
            </a:xfrm>
            <a:custGeom>
              <a:rect b="b" l="l" r="r" t="t"/>
              <a:pathLst>
                <a:path extrusionOk="0" h="484906" w="1562813">
                  <a:moveTo>
                    <a:pt x="810198" y="0"/>
                  </a:moveTo>
                  <a:lnTo>
                    <a:pt x="0" y="142441"/>
                  </a:lnTo>
                  <a:lnTo>
                    <a:pt x="851954" y="484907"/>
                  </a:lnTo>
                  <a:lnTo>
                    <a:pt x="1562814" y="125604"/>
                  </a:lnTo>
                  <a:close/>
                </a:path>
              </a:pathLst>
            </a:custGeom>
            <a:solidFill>
              <a:srgbClr val="1D22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25"/>
            <p:cNvSpPr/>
            <p:nvPr/>
          </p:nvSpPr>
          <p:spPr>
            <a:xfrm>
              <a:off x="6727936" y="2568773"/>
              <a:ext cx="1562813" cy="403415"/>
            </a:xfrm>
            <a:custGeom>
              <a:rect b="b" l="l" r="r" t="t"/>
              <a:pathLst>
                <a:path extrusionOk="0" h="403415" w="1562813">
                  <a:moveTo>
                    <a:pt x="810198" y="0"/>
                  </a:moveTo>
                  <a:lnTo>
                    <a:pt x="0" y="142441"/>
                  </a:lnTo>
                  <a:lnTo>
                    <a:pt x="873506" y="403416"/>
                  </a:lnTo>
                  <a:lnTo>
                    <a:pt x="1562814" y="125604"/>
                  </a:lnTo>
                  <a:close/>
                </a:path>
              </a:pathLst>
            </a:cu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25"/>
            <p:cNvSpPr/>
            <p:nvPr/>
          </p:nvSpPr>
          <p:spPr>
            <a:xfrm>
              <a:off x="7095867" y="3238994"/>
              <a:ext cx="802153" cy="970922"/>
            </a:xfrm>
            <a:custGeom>
              <a:rect b="b" l="l" r="r" t="t"/>
              <a:pathLst>
                <a:path extrusionOk="0" h="970922" w="802153">
                  <a:moveTo>
                    <a:pt x="801907" y="249755"/>
                  </a:moveTo>
                  <a:cubicBezTo>
                    <a:pt x="801233" y="225173"/>
                    <a:pt x="793152" y="217428"/>
                    <a:pt x="768233" y="215744"/>
                  </a:cubicBezTo>
                  <a:cubicBezTo>
                    <a:pt x="758804" y="216417"/>
                    <a:pt x="757457" y="224499"/>
                    <a:pt x="755437" y="230897"/>
                  </a:cubicBezTo>
                  <a:cubicBezTo>
                    <a:pt x="752069" y="241336"/>
                    <a:pt x="748702" y="252112"/>
                    <a:pt x="744661" y="262551"/>
                  </a:cubicBezTo>
                  <a:cubicBezTo>
                    <a:pt x="741630" y="269622"/>
                    <a:pt x="736579" y="273327"/>
                    <a:pt x="728834" y="271643"/>
                  </a:cubicBezTo>
                  <a:cubicBezTo>
                    <a:pt x="721426" y="269959"/>
                    <a:pt x="721763" y="252785"/>
                    <a:pt x="721763" y="250091"/>
                  </a:cubicBezTo>
                  <a:cubicBezTo>
                    <a:pt x="725130" y="202274"/>
                    <a:pt x="729508" y="154457"/>
                    <a:pt x="727824" y="106303"/>
                  </a:cubicBezTo>
                  <a:cubicBezTo>
                    <a:pt x="726477" y="71956"/>
                    <a:pt x="720416" y="38281"/>
                    <a:pt x="695497" y="11679"/>
                  </a:cubicBezTo>
                  <a:cubicBezTo>
                    <a:pt x="691793" y="8985"/>
                    <a:pt x="687415" y="7301"/>
                    <a:pt x="683037" y="7301"/>
                  </a:cubicBezTo>
                  <a:cubicBezTo>
                    <a:pt x="654414" y="6291"/>
                    <a:pt x="147283" y="3934"/>
                    <a:pt x="131793" y="903"/>
                  </a:cubicBezTo>
                  <a:cubicBezTo>
                    <a:pt x="122027" y="-1117"/>
                    <a:pt x="111588" y="-107"/>
                    <a:pt x="103506" y="7638"/>
                  </a:cubicBezTo>
                  <a:cubicBezTo>
                    <a:pt x="90710" y="21781"/>
                    <a:pt x="82965" y="38281"/>
                    <a:pt x="77241" y="55792"/>
                  </a:cubicBezTo>
                  <a:cubicBezTo>
                    <a:pt x="69159" y="80374"/>
                    <a:pt x="70169" y="105966"/>
                    <a:pt x="70843" y="130548"/>
                  </a:cubicBezTo>
                  <a:cubicBezTo>
                    <a:pt x="71853" y="167927"/>
                    <a:pt x="69159" y="205642"/>
                    <a:pt x="74884" y="242683"/>
                  </a:cubicBezTo>
                  <a:cubicBezTo>
                    <a:pt x="75894" y="248071"/>
                    <a:pt x="73536" y="270969"/>
                    <a:pt x="66128" y="271643"/>
                  </a:cubicBezTo>
                  <a:cubicBezTo>
                    <a:pt x="59393" y="272316"/>
                    <a:pt x="55689" y="268949"/>
                    <a:pt x="53332" y="263224"/>
                  </a:cubicBezTo>
                  <a:cubicBezTo>
                    <a:pt x="49291" y="254469"/>
                    <a:pt x="47271" y="245377"/>
                    <a:pt x="43567" y="236285"/>
                  </a:cubicBezTo>
                  <a:cubicBezTo>
                    <a:pt x="41209" y="230561"/>
                    <a:pt x="40536" y="222816"/>
                    <a:pt x="31781" y="221805"/>
                  </a:cubicBezTo>
                  <a:cubicBezTo>
                    <a:pt x="9219" y="220122"/>
                    <a:pt x="2821" y="223489"/>
                    <a:pt x="1474" y="240326"/>
                  </a:cubicBezTo>
                  <a:cubicBezTo>
                    <a:pt x="-3577" y="304980"/>
                    <a:pt x="3494" y="367614"/>
                    <a:pt x="36158" y="425197"/>
                  </a:cubicBezTo>
                  <a:cubicBezTo>
                    <a:pt x="42220" y="435972"/>
                    <a:pt x="47607" y="448095"/>
                    <a:pt x="59730" y="455167"/>
                  </a:cubicBezTo>
                  <a:cubicBezTo>
                    <a:pt x="87343" y="471330"/>
                    <a:pt x="100812" y="495239"/>
                    <a:pt x="102833" y="527903"/>
                  </a:cubicBezTo>
                  <a:cubicBezTo>
                    <a:pt x="105527" y="577404"/>
                    <a:pt x="122027" y="621853"/>
                    <a:pt x="162099" y="654180"/>
                  </a:cubicBezTo>
                  <a:cubicBezTo>
                    <a:pt x="168161" y="659232"/>
                    <a:pt x="170518" y="664956"/>
                    <a:pt x="170518" y="673038"/>
                  </a:cubicBezTo>
                  <a:cubicBezTo>
                    <a:pt x="170181" y="707722"/>
                    <a:pt x="170518" y="742407"/>
                    <a:pt x="170518" y="777428"/>
                  </a:cubicBezTo>
                  <a:cubicBezTo>
                    <a:pt x="180620" y="796285"/>
                    <a:pt x="367174" y="950512"/>
                    <a:pt x="385359" y="967349"/>
                  </a:cubicBezTo>
                  <a:cubicBezTo>
                    <a:pt x="393104" y="974421"/>
                    <a:pt x="399502" y="969707"/>
                    <a:pt x="405563" y="964319"/>
                  </a:cubicBezTo>
                  <a:cubicBezTo>
                    <a:pt x="428798" y="943441"/>
                    <a:pt x="615353" y="786520"/>
                    <a:pt x="620067" y="778101"/>
                  </a:cubicBezTo>
                  <a:cubicBezTo>
                    <a:pt x="620067" y="759580"/>
                    <a:pt x="621750" y="741060"/>
                    <a:pt x="619730" y="722539"/>
                  </a:cubicBezTo>
                  <a:cubicBezTo>
                    <a:pt x="616363" y="690885"/>
                    <a:pt x="624108" y="666640"/>
                    <a:pt x="650373" y="645425"/>
                  </a:cubicBezTo>
                  <a:cubicBezTo>
                    <a:pt x="676303" y="624547"/>
                    <a:pt x="695497" y="595251"/>
                    <a:pt x="694487" y="560230"/>
                  </a:cubicBezTo>
                  <a:cubicBezTo>
                    <a:pt x="693476" y="511739"/>
                    <a:pt x="714018" y="475371"/>
                    <a:pt x="750386" y="446075"/>
                  </a:cubicBezTo>
                  <a:cubicBezTo>
                    <a:pt x="761498" y="436983"/>
                    <a:pt x="769916" y="426207"/>
                    <a:pt x="775304" y="413074"/>
                  </a:cubicBezTo>
                  <a:cubicBezTo>
                    <a:pt x="796856" y="361216"/>
                    <a:pt x="803591" y="305990"/>
                    <a:pt x="801907" y="249755"/>
                  </a:cubicBezTo>
                  <a:close/>
                </a:path>
              </a:pathLst>
            </a:custGeom>
            <a:solidFill>
              <a:srgbClr val="FDC69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25"/>
            <p:cNvSpPr/>
            <p:nvPr/>
          </p:nvSpPr>
          <p:spPr>
            <a:xfrm>
              <a:off x="6364930" y="4179741"/>
              <a:ext cx="2491221" cy="1440441"/>
            </a:xfrm>
            <a:custGeom>
              <a:rect b="b" l="l" r="r" t="t"/>
              <a:pathLst>
                <a:path extrusionOk="0" h="1440441" w="2491221">
                  <a:moveTo>
                    <a:pt x="2431942" y="1045244"/>
                  </a:moveTo>
                  <a:cubicBezTo>
                    <a:pt x="2387156" y="916272"/>
                    <a:pt x="2325869" y="794709"/>
                    <a:pt x="2260541" y="674829"/>
                  </a:cubicBezTo>
                  <a:cubicBezTo>
                    <a:pt x="2158845" y="487937"/>
                    <a:pt x="2046711" y="307781"/>
                    <a:pt x="1929188" y="130656"/>
                  </a:cubicBezTo>
                  <a:cubicBezTo>
                    <a:pt x="1922453" y="120553"/>
                    <a:pt x="1914708" y="114829"/>
                    <a:pt x="1903596" y="110788"/>
                  </a:cubicBezTo>
                  <a:cubicBezTo>
                    <a:pt x="1819747" y="82165"/>
                    <a:pt x="1735562" y="54889"/>
                    <a:pt x="1650030" y="31317"/>
                  </a:cubicBezTo>
                  <a:cubicBezTo>
                    <a:pt x="1608948" y="19868"/>
                    <a:pt x="1568539" y="7072"/>
                    <a:pt x="1526446" y="0"/>
                  </a:cubicBezTo>
                  <a:cubicBezTo>
                    <a:pt x="1523415" y="10439"/>
                    <a:pt x="1530487" y="18184"/>
                    <a:pt x="1534528" y="26603"/>
                  </a:cubicBezTo>
                  <a:cubicBezTo>
                    <a:pt x="1539579" y="37041"/>
                    <a:pt x="1537559" y="41756"/>
                    <a:pt x="1526109" y="44113"/>
                  </a:cubicBezTo>
                  <a:cubicBezTo>
                    <a:pt x="1497486" y="50174"/>
                    <a:pt x="1470547" y="61624"/>
                    <a:pt x="1442261" y="69032"/>
                  </a:cubicBezTo>
                  <a:cubicBezTo>
                    <a:pt x="1438557" y="70042"/>
                    <a:pt x="1434516" y="71052"/>
                    <a:pt x="1431149" y="72736"/>
                  </a:cubicBezTo>
                  <a:cubicBezTo>
                    <a:pt x="1427108" y="74420"/>
                    <a:pt x="1422057" y="76777"/>
                    <a:pt x="1421720" y="81491"/>
                  </a:cubicBezTo>
                  <a:cubicBezTo>
                    <a:pt x="1421383" y="86879"/>
                    <a:pt x="1426434" y="88563"/>
                    <a:pt x="1430475" y="90247"/>
                  </a:cubicBezTo>
                  <a:cubicBezTo>
                    <a:pt x="1434516" y="91930"/>
                    <a:pt x="1438894" y="92940"/>
                    <a:pt x="1443271" y="94287"/>
                  </a:cubicBezTo>
                  <a:cubicBezTo>
                    <a:pt x="1463812" y="99339"/>
                    <a:pt x="1484017" y="107084"/>
                    <a:pt x="1504895" y="111124"/>
                  </a:cubicBezTo>
                  <a:cubicBezTo>
                    <a:pt x="1517691" y="113482"/>
                    <a:pt x="1517691" y="118533"/>
                    <a:pt x="1509946" y="127625"/>
                  </a:cubicBezTo>
                  <a:cubicBezTo>
                    <a:pt x="1492435" y="148166"/>
                    <a:pt x="1474925" y="168707"/>
                    <a:pt x="1457414" y="188912"/>
                  </a:cubicBezTo>
                  <a:cubicBezTo>
                    <a:pt x="1356729" y="306434"/>
                    <a:pt x="1254360" y="422610"/>
                    <a:pt x="1154348" y="540469"/>
                  </a:cubicBezTo>
                  <a:cubicBezTo>
                    <a:pt x="1138857" y="558653"/>
                    <a:pt x="1137847" y="558990"/>
                    <a:pt x="1121347" y="541142"/>
                  </a:cubicBezTo>
                  <a:cubicBezTo>
                    <a:pt x="1091040" y="507805"/>
                    <a:pt x="782922" y="181167"/>
                    <a:pt x="732411" y="127625"/>
                  </a:cubicBezTo>
                  <a:cubicBezTo>
                    <a:pt x="721972" y="116512"/>
                    <a:pt x="727023" y="113145"/>
                    <a:pt x="737462" y="109441"/>
                  </a:cubicBezTo>
                  <a:cubicBezTo>
                    <a:pt x="750932" y="104390"/>
                    <a:pt x="765075" y="100012"/>
                    <a:pt x="778208" y="94287"/>
                  </a:cubicBezTo>
                  <a:cubicBezTo>
                    <a:pt x="790331" y="88900"/>
                    <a:pt x="804811" y="88226"/>
                    <a:pt x="815923" y="78797"/>
                  </a:cubicBezTo>
                  <a:cubicBezTo>
                    <a:pt x="809188" y="73073"/>
                    <a:pt x="802117" y="71389"/>
                    <a:pt x="795382" y="69032"/>
                  </a:cubicBezTo>
                  <a:cubicBezTo>
                    <a:pt x="772483" y="61624"/>
                    <a:pt x="749585" y="54215"/>
                    <a:pt x="726687" y="46470"/>
                  </a:cubicBezTo>
                  <a:cubicBezTo>
                    <a:pt x="712207" y="41756"/>
                    <a:pt x="702105" y="35021"/>
                    <a:pt x="714901" y="18521"/>
                  </a:cubicBezTo>
                  <a:cubicBezTo>
                    <a:pt x="717595" y="15153"/>
                    <a:pt x="716921" y="11113"/>
                    <a:pt x="714564" y="7408"/>
                  </a:cubicBezTo>
                  <a:cubicBezTo>
                    <a:pt x="582898" y="39399"/>
                    <a:pt x="453253" y="78461"/>
                    <a:pt x="324618" y="119880"/>
                  </a:cubicBezTo>
                  <a:cubicBezTo>
                    <a:pt x="318557" y="121900"/>
                    <a:pt x="313842" y="124594"/>
                    <a:pt x="311148" y="131329"/>
                  </a:cubicBezTo>
                  <a:cubicBezTo>
                    <a:pt x="285220" y="194299"/>
                    <a:pt x="258954" y="257270"/>
                    <a:pt x="232688" y="320241"/>
                  </a:cubicBezTo>
                  <a:cubicBezTo>
                    <a:pt x="238413" y="325628"/>
                    <a:pt x="0" y="956344"/>
                    <a:pt x="0" y="956344"/>
                  </a:cubicBezTo>
                  <a:cubicBezTo>
                    <a:pt x="0" y="956344"/>
                    <a:pt x="1640938" y="943211"/>
                    <a:pt x="1636897" y="966783"/>
                  </a:cubicBezTo>
                  <a:cubicBezTo>
                    <a:pt x="1636897" y="967457"/>
                    <a:pt x="1636897" y="967793"/>
                    <a:pt x="1636897" y="968467"/>
                  </a:cubicBezTo>
                  <a:cubicBezTo>
                    <a:pt x="1636560" y="1046254"/>
                    <a:pt x="1634540" y="1252003"/>
                    <a:pt x="1643295" y="1258064"/>
                  </a:cubicBezTo>
                  <a:cubicBezTo>
                    <a:pt x="1651377" y="1263788"/>
                    <a:pt x="1663836" y="1258401"/>
                    <a:pt x="1674275" y="1256717"/>
                  </a:cubicBezTo>
                  <a:cubicBezTo>
                    <a:pt x="1684041" y="1255370"/>
                    <a:pt x="1688418" y="1259074"/>
                    <a:pt x="1687072" y="1268503"/>
                  </a:cubicBezTo>
                  <a:cubicBezTo>
                    <a:pt x="1685051" y="1281972"/>
                    <a:pt x="1692459" y="1289381"/>
                    <a:pt x="1702898" y="1294769"/>
                  </a:cubicBezTo>
                  <a:cubicBezTo>
                    <a:pt x="1713000" y="1299820"/>
                    <a:pt x="1879014" y="1359760"/>
                    <a:pt x="1954781" y="1376597"/>
                  </a:cubicBezTo>
                  <a:cubicBezTo>
                    <a:pt x="1997210" y="1386025"/>
                    <a:pt x="2489862" y="1454384"/>
                    <a:pt x="2491209" y="1437884"/>
                  </a:cubicBezTo>
                  <a:cubicBezTo>
                    <a:pt x="2492219" y="1430812"/>
                    <a:pt x="2433963" y="1050968"/>
                    <a:pt x="2431942" y="1045244"/>
                  </a:cubicBezTo>
                  <a:close/>
                </a:path>
              </a:pathLst>
            </a:custGeom>
            <a:solidFill>
              <a:srgbClr val="31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25"/>
            <p:cNvSpPr/>
            <p:nvPr/>
          </p:nvSpPr>
          <p:spPr>
            <a:xfrm>
              <a:off x="7069518" y="4128591"/>
              <a:ext cx="842152" cy="613967"/>
            </a:xfrm>
            <a:custGeom>
              <a:rect b="b" l="l" r="r" t="t"/>
              <a:pathLst>
                <a:path extrusionOk="0" h="613967" w="842152">
                  <a:moveTo>
                    <a:pt x="839705" y="84823"/>
                  </a:moveTo>
                  <a:cubicBezTo>
                    <a:pt x="833307" y="73711"/>
                    <a:pt x="811082" y="26231"/>
                    <a:pt x="795592" y="23537"/>
                  </a:cubicBezTo>
                  <a:cubicBezTo>
                    <a:pt x="759561" y="17475"/>
                    <a:pt x="723193" y="11414"/>
                    <a:pt x="687162" y="5353"/>
                  </a:cubicBezTo>
                  <a:cubicBezTo>
                    <a:pt x="681100" y="-2392"/>
                    <a:pt x="675039" y="-1045"/>
                    <a:pt x="668641" y="5016"/>
                  </a:cubicBezTo>
                  <a:cubicBezTo>
                    <a:pt x="664263" y="9394"/>
                    <a:pt x="661569" y="15118"/>
                    <a:pt x="658875" y="20506"/>
                  </a:cubicBezTo>
                  <a:cubicBezTo>
                    <a:pt x="618466" y="99303"/>
                    <a:pt x="578731" y="178438"/>
                    <a:pt x="540006" y="257908"/>
                  </a:cubicBezTo>
                  <a:cubicBezTo>
                    <a:pt x="522832" y="234673"/>
                    <a:pt x="505658" y="211438"/>
                    <a:pt x="488148" y="187866"/>
                  </a:cubicBezTo>
                  <a:cubicBezTo>
                    <a:pt x="467943" y="159243"/>
                    <a:pt x="447402" y="130620"/>
                    <a:pt x="427198" y="101997"/>
                  </a:cubicBezTo>
                  <a:cubicBezTo>
                    <a:pt x="422820" y="95599"/>
                    <a:pt x="419789" y="95262"/>
                    <a:pt x="415075" y="101997"/>
                  </a:cubicBezTo>
                  <a:cubicBezTo>
                    <a:pt x="395207" y="130620"/>
                    <a:pt x="375003" y="158906"/>
                    <a:pt x="355135" y="187530"/>
                  </a:cubicBezTo>
                  <a:cubicBezTo>
                    <a:pt x="354798" y="187193"/>
                    <a:pt x="354125" y="186856"/>
                    <a:pt x="353788" y="186519"/>
                  </a:cubicBezTo>
                  <a:cubicBezTo>
                    <a:pt x="343012" y="189550"/>
                    <a:pt x="338972" y="199652"/>
                    <a:pt x="332910" y="207397"/>
                  </a:cubicBezTo>
                  <a:cubicBezTo>
                    <a:pt x="323145" y="219857"/>
                    <a:pt x="315063" y="234000"/>
                    <a:pt x="304287" y="245449"/>
                  </a:cubicBezTo>
                  <a:cubicBezTo>
                    <a:pt x="300246" y="244102"/>
                    <a:pt x="299236" y="241408"/>
                    <a:pt x="297889" y="239051"/>
                  </a:cubicBezTo>
                  <a:cubicBezTo>
                    <a:pt x="265562" y="181131"/>
                    <a:pt x="234582" y="122202"/>
                    <a:pt x="201918" y="64282"/>
                  </a:cubicBezTo>
                  <a:cubicBezTo>
                    <a:pt x="192489" y="47109"/>
                    <a:pt x="183734" y="29598"/>
                    <a:pt x="173969" y="12761"/>
                  </a:cubicBezTo>
                  <a:cubicBezTo>
                    <a:pt x="166224" y="-1045"/>
                    <a:pt x="159825" y="-2729"/>
                    <a:pt x="148040" y="4006"/>
                  </a:cubicBezTo>
                  <a:cubicBezTo>
                    <a:pt x="115039" y="10404"/>
                    <a:pt x="82375" y="17475"/>
                    <a:pt x="49374" y="23200"/>
                  </a:cubicBezTo>
                  <a:cubicBezTo>
                    <a:pt x="39609" y="24884"/>
                    <a:pt x="17384" y="45762"/>
                    <a:pt x="10313" y="57884"/>
                  </a:cubicBezTo>
                  <a:cubicBezTo>
                    <a:pt x="-6524" y="86170"/>
                    <a:pt x="-3831" y="93579"/>
                    <a:pt x="26476" y="104355"/>
                  </a:cubicBezTo>
                  <a:cubicBezTo>
                    <a:pt x="30180" y="105701"/>
                    <a:pt x="78671" y="121192"/>
                    <a:pt x="101906" y="129273"/>
                  </a:cubicBezTo>
                  <a:cubicBezTo>
                    <a:pt x="77324" y="136345"/>
                    <a:pt x="56783" y="145437"/>
                    <a:pt x="35905" y="153182"/>
                  </a:cubicBezTo>
                  <a:cubicBezTo>
                    <a:pt x="14690" y="160927"/>
                    <a:pt x="13006" y="169009"/>
                    <a:pt x="27823" y="185846"/>
                  </a:cubicBezTo>
                  <a:cubicBezTo>
                    <a:pt x="72610" y="236357"/>
                    <a:pt x="387799" y="567373"/>
                    <a:pt x="424504" y="608119"/>
                  </a:cubicBezTo>
                  <a:cubicBezTo>
                    <a:pt x="432585" y="616874"/>
                    <a:pt x="438310" y="615190"/>
                    <a:pt x="444708" y="607109"/>
                  </a:cubicBezTo>
                  <a:cubicBezTo>
                    <a:pt x="454137" y="595323"/>
                    <a:pt x="747101" y="255214"/>
                    <a:pt x="812766" y="178438"/>
                  </a:cubicBezTo>
                  <a:cubicBezTo>
                    <a:pt x="826236" y="162611"/>
                    <a:pt x="826572" y="162947"/>
                    <a:pt x="806705" y="157560"/>
                  </a:cubicBezTo>
                  <a:cubicBezTo>
                    <a:pt x="777745" y="149815"/>
                    <a:pt x="749122" y="141733"/>
                    <a:pt x="717468" y="132977"/>
                  </a:cubicBezTo>
                  <a:cubicBezTo>
                    <a:pt x="722519" y="130284"/>
                    <a:pt x="797276" y="107385"/>
                    <a:pt x="832970" y="97956"/>
                  </a:cubicBezTo>
                  <a:cubicBezTo>
                    <a:pt x="842399" y="95599"/>
                    <a:pt x="844420" y="93242"/>
                    <a:pt x="839705" y="848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25"/>
            <p:cNvSpPr/>
            <p:nvPr/>
          </p:nvSpPr>
          <p:spPr>
            <a:xfrm>
              <a:off x="5671917" y="4495014"/>
              <a:ext cx="1754756" cy="1067384"/>
            </a:xfrm>
            <a:custGeom>
              <a:rect b="b" l="l" r="r" t="t"/>
              <a:pathLst>
                <a:path extrusionOk="0" h="1067384" w="1754756">
                  <a:moveTo>
                    <a:pt x="1677643" y="88142"/>
                  </a:moveTo>
                  <a:cubicBezTo>
                    <a:pt x="1677643" y="224185"/>
                    <a:pt x="1677306" y="360565"/>
                    <a:pt x="1677306" y="496609"/>
                  </a:cubicBezTo>
                  <a:cubicBezTo>
                    <a:pt x="1677306" y="520180"/>
                    <a:pt x="1677979" y="543752"/>
                    <a:pt x="1676969" y="567324"/>
                  </a:cubicBezTo>
                  <a:cubicBezTo>
                    <a:pt x="1676633" y="579447"/>
                    <a:pt x="1680000" y="583825"/>
                    <a:pt x="1692796" y="583825"/>
                  </a:cubicBezTo>
                  <a:cubicBezTo>
                    <a:pt x="1713337" y="583825"/>
                    <a:pt x="1734215" y="581467"/>
                    <a:pt x="1754756" y="585845"/>
                  </a:cubicBezTo>
                  <a:cubicBezTo>
                    <a:pt x="1750042" y="593253"/>
                    <a:pt x="1742634" y="593253"/>
                    <a:pt x="1735562" y="593253"/>
                  </a:cubicBezTo>
                  <a:cubicBezTo>
                    <a:pt x="1723103" y="593590"/>
                    <a:pt x="1710980" y="593253"/>
                    <a:pt x="1698521" y="593590"/>
                  </a:cubicBezTo>
                  <a:cubicBezTo>
                    <a:pt x="1688755" y="593590"/>
                    <a:pt x="1684378" y="598304"/>
                    <a:pt x="1684378" y="608070"/>
                  </a:cubicBezTo>
                  <a:cubicBezTo>
                    <a:pt x="1684378" y="622213"/>
                    <a:pt x="1684378" y="636019"/>
                    <a:pt x="1684378" y="650162"/>
                  </a:cubicBezTo>
                  <a:cubicBezTo>
                    <a:pt x="1684378" y="657571"/>
                    <a:pt x="1684041" y="664642"/>
                    <a:pt x="1678316" y="670367"/>
                  </a:cubicBezTo>
                  <a:cubicBezTo>
                    <a:pt x="1677979" y="735021"/>
                    <a:pt x="1677643" y="799339"/>
                    <a:pt x="1677643" y="863993"/>
                  </a:cubicBezTo>
                  <a:cubicBezTo>
                    <a:pt x="1677643" y="923596"/>
                    <a:pt x="1677643" y="982862"/>
                    <a:pt x="1677643" y="1042465"/>
                  </a:cubicBezTo>
                  <a:cubicBezTo>
                    <a:pt x="1677643" y="1064690"/>
                    <a:pt x="1675286" y="1067384"/>
                    <a:pt x="1652387" y="1067384"/>
                  </a:cubicBezTo>
                  <a:cubicBezTo>
                    <a:pt x="1621407" y="1067384"/>
                    <a:pt x="1590764" y="1067384"/>
                    <a:pt x="1559783" y="1067384"/>
                  </a:cubicBezTo>
                  <a:cubicBezTo>
                    <a:pt x="1193409" y="1067384"/>
                    <a:pt x="826699" y="1067384"/>
                    <a:pt x="460325" y="1067384"/>
                  </a:cubicBezTo>
                  <a:cubicBezTo>
                    <a:pt x="312159" y="1067384"/>
                    <a:pt x="164330" y="1067048"/>
                    <a:pt x="16164" y="1067384"/>
                  </a:cubicBezTo>
                  <a:cubicBezTo>
                    <a:pt x="3031" y="1067384"/>
                    <a:pt x="0" y="1061997"/>
                    <a:pt x="0" y="1050211"/>
                  </a:cubicBezTo>
                  <a:cubicBezTo>
                    <a:pt x="337" y="1020577"/>
                    <a:pt x="0" y="990607"/>
                    <a:pt x="0" y="960974"/>
                  </a:cubicBezTo>
                  <a:cubicBezTo>
                    <a:pt x="0" y="656224"/>
                    <a:pt x="0" y="351473"/>
                    <a:pt x="0" y="46723"/>
                  </a:cubicBezTo>
                  <a:cubicBezTo>
                    <a:pt x="0" y="7324"/>
                    <a:pt x="0" y="7324"/>
                    <a:pt x="39399" y="7324"/>
                  </a:cubicBezTo>
                  <a:cubicBezTo>
                    <a:pt x="326639" y="7324"/>
                    <a:pt x="614215" y="7324"/>
                    <a:pt x="901455" y="7324"/>
                  </a:cubicBezTo>
                  <a:cubicBezTo>
                    <a:pt x="909874" y="7324"/>
                    <a:pt x="918292" y="8334"/>
                    <a:pt x="926374" y="4293"/>
                  </a:cubicBezTo>
                  <a:cubicBezTo>
                    <a:pt x="933445" y="252"/>
                    <a:pt x="941527" y="252"/>
                    <a:pt x="949272" y="252"/>
                  </a:cubicBezTo>
                  <a:cubicBezTo>
                    <a:pt x="1159399" y="252"/>
                    <a:pt x="1369525" y="252"/>
                    <a:pt x="1579988" y="252"/>
                  </a:cubicBezTo>
                  <a:cubicBezTo>
                    <a:pt x="1587733" y="252"/>
                    <a:pt x="1595478" y="1936"/>
                    <a:pt x="1603560" y="926"/>
                  </a:cubicBezTo>
                  <a:cubicBezTo>
                    <a:pt x="1622754" y="-421"/>
                    <a:pt x="1641611" y="-84"/>
                    <a:pt x="1660806" y="589"/>
                  </a:cubicBezTo>
                  <a:cubicBezTo>
                    <a:pt x="1677979" y="1263"/>
                    <a:pt x="1683704" y="7324"/>
                    <a:pt x="1684714" y="24161"/>
                  </a:cubicBezTo>
                  <a:cubicBezTo>
                    <a:pt x="1685388" y="39988"/>
                    <a:pt x="1685051" y="55478"/>
                    <a:pt x="1684714" y="71305"/>
                  </a:cubicBezTo>
                  <a:cubicBezTo>
                    <a:pt x="1683704" y="77703"/>
                    <a:pt x="1683031" y="83764"/>
                    <a:pt x="1677643" y="88142"/>
                  </a:cubicBezTo>
                  <a:close/>
                </a:path>
              </a:pathLst>
            </a:custGeom>
            <a:solidFill>
              <a:srgbClr val="6F71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25"/>
            <p:cNvSpPr/>
            <p:nvPr/>
          </p:nvSpPr>
          <p:spPr>
            <a:xfrm>
              <a:off x="7095530" y="3239693"/>
              <a:ext cx="414221" cy="800660"/>
            </a:xfrm>
            <a:custGeom>
              <a:rect b="b" l="l" r="r" t="t"/>
              <a:pathLst>
                <a:path extrusionOk="0" h="800660" w="414221">
                  <a:moveTo>
                    <a:pt x="162099" y="654491"/>
                  </a:moveTo>
                  <a:cubicBezTo>
                    <a:pt x="122027" y="621827"/>
                    <a:pt x="105527" y="577714"/>
                    <a:pt x="102833" y="528213"/>
                  </a:cubicBezTo>
                  <a:cubicBezTo>
                    <a:pt x="100812" y="495550"/>
                    <a:pt x="87343" y="471641"/>
                    <a:pt x="59730" y="455477"/>
                  </a:cubicBezTo>
                  <a:cubicBezTo>
                    <a:pt x="47607" y="448406"/>
                    <a:pt x="42556" y="436283"/>
                    <a:pt x="36158" y="425507"/>
                  </a:cubicBezTo>
                  <a:cubicBezTo>
                    <a:pt x="3494" y="367925"/>
                    <a:pt x="-3577" y="305291"/>
                    <a:pt x="1474" y="240637"/>
                  </a:cubicBezTo>
                  <a:cubicBezTo>
                    <a:pt x="2821" y="223463"/>
                    <a:pt x="8882" y="220432"/>
                    <a:pt x="31781" y="222116"/>
                  </a:cubicBezTo>
                  <a:cubicBezTo>
                    <a:pt x="40536" y="222789"/>
                    <a:pt x="41209" y="230535"/>
                    <a:pt x="43567" y="236596"/>
                  </a:cubicBezTo>
                  <a:cubicBezTo>
                    <a:pt x="47271" y="245351"/>
                    <a:pt x="49291" y="254780"/>
                    <a:pt x="53332" y="263535"/>
                  </a:cubicBezTo>
                  <a:cubicBezTo>
                    <a:pt x="56026" y="269260"/>
                    <a:pt x="59730" y="272627"/>
                    <a:pt x="66128" y="271954"/>
                  </a:cubicBezTo>
                  <a:cubicBezTo>
                    <a:pt x="73537" y="271280"/>
                    <a:pt x="74547" y="265556"/>
                    <a:pt x="74884" y="259831"/>
                  </a:cubicBezTo>
                  <a:cubicBezTo>
                    <a:pt x="75220" y="254106"/>
                    <a:pt x="75557" y="248382"/>
                    <a:pt x="74884" y="242994"/>
                  </a:cubicBezTo>
                  <a:cubicBezTo>
                    <a:pt x="69159" y="205616"/>
                    <a:pt x="72190" y="168237"/>
                    <a:pt x="70843" y="130859"/>
                  </a:cubicBezTo>
                  <a:cubicBezTo>
                    <a:pt x="70169" y="105940"/>
                    <a:pt x="69159" y="80348"/>
                    <a:pt x="77241" y="56103"/>
                  </a:cubicBezTo>
                  <a:cubicBezTo>
                    <a:pt x="82965" y="38592"/>
                    <a:pt x="79261" y="20745"/>
                    <a:pt x="91721" y="6939"/>
                  </a:cubicBezTo>
                  <a:cubicBezTo>
                    <a:pt x="99802" y="-1143"/>
                    <a:pt x="121690" y="-806"/>
                    <a:pt x="131793" y="1214"/>
                  </a:cubicBezTo>
                  <a:cubicBezTo>
                    <a:pt x="147283" y="4245"/>
                    <a:pt x="163110" y="3571"/>
                    <a:pt x="178600" y="3571"/>
                  </a:cubicBezTo>
                  <a:cubicBezTo>
                    <a:pt x="304541" y="3571"/>
                    <a:pt x="416002" y="11316"/>
                    <a:pt x="410614" y="6939"/>
                  </a:cubicBezTo>
                  <a:cubicBezTo>
                    <a:pt x="419369" y="17378"/>
                    <a:pt x="410277" y="799290"/>
                    <a:pt x="403543" y="800300"/>
                  </a:cubicBezTo>
                  <a:cubicBezTo>
                    <a:pt x="346633" y="801984"/>
                    <a:pt x="312959" y="798953"/>
                    <a:pt x="279622" y="765279"/>
                  </a:cubicBezTo>
                  <a:cubicBezTo>
                    <a:pt x="256050" y="740023"/>
                    <a:pt x="168161" y="659542"/>
                    <a:pt x="162099" y="654491"/>
                  </a:cubicBezTo>
                  <a:close/>
                </a:path>
              </a:pathLst>
            </a:custGeom>
            <a:solidFill>
              <a:srgbClr val="EEC8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25"/>
            <p:cNvSpPr/>
            <p:nvPr/>
          </p:nvSpPr>
          <p:spPr>
            <a:xfrm>
              <a:off x="7499073" y="3245568"/>
              <a:ext cx="398610" cy="793450"/>
            </a:xfrm>
            <a:custGeom>
              <a:rect b="b" l="l" r="r" t="t"/>
              <a:pathLst>
                <a:path extrusionOk="0" h="793450" w="398610">
                  <a:moveTo>
                    <a:pt x="0" y="793415"/>
                  </a:moveTo>
                  <a:cubicBezTo>
                    <a:pt x="0" y="779946"/>
                    <a:pt x="9092" y="37769"/>
                    <a:pt x="7071" y="54"/>
                  </a:cubicBezTo>
                  <a:cubicBezTo>
                    <a:pt x="66338" y="54"/>
                    <a:pt x="251209" y="-283"/>
                    <a:pt x="279495" y="727"/>
                  </a:cubicBezTo>
                  <a:cubicBezTo>
                    <a:pt x="283872" y="727"/>
                    <a:pt x="288250" y="2411"/>
                    <a:pt x="291954" y="5105"/>
                  </a:cubicBezTo>
                  <a:cubicBezTo>
                    <a:pt x="316873" y="31708"/>
                    <a:pt x="322934" y="65382"/>
                    <a:pt x="324281" y="99729"/>
                  </a:cubicBezTo>
                  <a:cubicBezTo>
                    <a:pt x="325965" y="147883"/>
                    <a:pt x="321924" y="195700"/>
                    <a:pt x="318220" y="243517"/>
                  </a:cubicBezTo>
                  <a:cubicBezTo>
                    <a:pt x="317883" y="246211"/>
                    <a:pt x="317883" y="249242"/>
                    <a:pt x="317883" y="251936"/>
                  </a:cubicBezTo>
                  <a:cubicBezTo>
                    <a:pt x="318220" y="257661"/>
                    <a:pt x="317883" y="263722"/>
                    <a:pt x="325292" y="265406"/>
                  </a:cubicBezTo>
                  <a:cubicBezTo>
                    <a:pt x="333037" y="267089"/>
                    <a:pt x="338088" y="263385"/>
                    <a:pt x="341118" y="256314"/>
                  </a:cubicBezTo>
                  <a:cubicBezTo>
                    <a:pt x="345496" y="245875"/>
                    <a:pt x="348527" y="235099"/>
                    <a:pt x="351894" y="224660"/>
                  </a:cubicBezTo>
                  <a:cubicBezTo>
                    <a:pt x="354251" y="217925"/>
                    <a:pt x="355262" y="210180"/>
                    <a:pt x="364690" y="209507"/>
                  </a:cubicBezTo>
                  <a:cubicBezTo>
                    <a:pt x="389609" y="210854"/>
                    <a:pt x="397691" y="218599"/>
                    <a:pt x="398364" y="243517"/>
                  </a:cubicBezTo>
                  <a:cubicBezTo>
                    <a:pt x="400048" y="300090"/>
                    <a:pt x="393313" y="354979"/>
                    <a:pt x="371425" y="407510"/>
                  </a:cubicBezTo>
                  <a:cubicBezTo>
                    <a:pt x="366037" y="420643"/>
                    <a:pt x="357619" y="431419"/>
                    <a:pt x="346506" y="440511"/>
                  </a:cubicBezTo>
                  <a:cubicBezTo>
                    <a:pt x="310138" y="469807"/>
                    <a:pt x="289597" y="506175"/>
                    <a:pt x="290607" y="554666"/>
                  </a:cubicBezTo>
                  <a:cubicBezTo>
                    <a:pt x="291281" y="589687"/>
                    <a:pt x="272087" y="618984"/>
                    <a:pt x="246494" y="639862"/>
                  </a:cubicBezTo>
                  <a:cubicBezTo>
                    <a:pt x="220228" y="661076"/>
                    <a:pt x="154901" y="716638"/>
                    <a:pt x="143115" y="735833"/>
                  </a:cubicBezTo>
                  <a:cubicBezTo>
                    <a:pt x="126951" y="762098"/>
                    <a:pt x="105400" y="772537"/>
                    <a:pt x="77787" y="783313"/>
                  </a:cubicBezTo>
                  <a:cubicBezTo>
                    <a:pt x="55899" y="791732"/>
                    <a:pt x="28286" y="793752"/>
                    <a:pt x="0" y="793415"/>
                  </a:cubicBezTo>
                  <a:close/>
                </a:path>
              </a:pathLst>
            </a:custGeom>
            <a:solidFill>
              <a:srgbClr val="F8CE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25"/>
            <p:cNvSpPr/>
            <p:nvPr/>
          </p:nvSpPr>
          <p:spPr>
            <a:xfrm>
              <a:off x="7216192" y="4017095"/>
              <a:ext cx="540487" cy="373108"/>
            </a:xfrm>
            <a:custGeom>
              <a:rect b="b" l="l" r="r" t="t"/>
              <a:pathLst>
                <a:path extrusionOk="0" h="373108" w="540487">
                  <a:moveTo>
                    <a:pt x="155593" y="371088"/>
                  </a:moveTo>
                  <a:cubicBezTo>
                    <a:pt x="110470" y="288587"/>
                    <a:pt x="66020" y="207432"/>
                    <a:pt x="21907" y="125941"/>
                  </a:cubicBezTo>
                  <a:cubicBezTo>
                    <a:pt x="16856" y="116512"/>
                    <a:pt x="11805" y="111798"/>
                    <a:pt x="1366" y="115502"/>
                  </a:cubicBezTo>
                  <a:cubicBezTo>
                    <a:pt x="-2339" y="108430"/>
                    <a:pt x="2376" y="103043"/>
                    <a:pt x="5070" y="97318"/>
                  </a:cubicBezTo>
                  <a:cubicBezTo>
                    <a:pt x="19886" y="64991"/>
                    <a:pt x="34703" y="32327"/>
                    <a:pt x="49856" y="0"/>
                  </a:cubicBezTo>
                  <a:cubicBezTo>
                    <a:pt x="69724" y="12123"/>
                    <a:pt x="244492" y="161972"/>
                    <a:pt x="258299" y="176452"/>
                  </a:cubicBezTo>
                  <a:cubicBezTo>
                    <a:pt x="268064" y="186554"/>
                    <a:pt x="276483" y="186554"/>
                    <a:pt x="286922" y="177126"/>
                  </a:cubicBezTo>
                  <a:cubicBezTo>
                    <a:pt x="333392" y="135707"/>
                    <a:pt x="484925" y="3031"/>
                    <a:pt x="499405" y="337"/>
                  </a:cubicBezTo>
                  <a:cubicBezTo>
                    <a:pt x="513212" y="39062"/>
                    <a:pt x="526681" y="78124"/>
                    <a:pt x="540488" y="116849"/>
                  </a:cubicBezTo>
                  <a:cubicBezTo>
                    <a:pt x="526008" y="108767"/>
                    <a:pt x="524324" y="121563"/>
                    <a:pt x="520283" y="129308"/>
                  </a:cubicBezTo>
                  <a:cubicBezTo>
                    <a:pt x="494017" y="180830"/>
                    <a:pt x="468088" y="232351"/>
                    <a:pt x="442159" y="284209"/>
                  </a:cubicBezTo>
                  <a:cubicBezTo>
                    <a:pt x="427343" y="313506"/>
                    <a:pt x="410169" y="341792"/>
                    <a:pt x="399057" y="372772"/>
                  </a:cubicBezTo>
                  <a:cubicBezTo>
                    <a:pt x="399057" y="373109"/>
                    <a:pt x="397036" y="372772"/>
                    <a:pt x="395689" y="373109"/>
                  </a:cubicBezTo>
                  <a:cubicBezTo>
                    <a:pt x="386934" y="373109"/>
                    <a:pt x="302412" y="254913"/>
                    <a:pt x="285238" y="231004"/>
                  </a:cubicBezTo>
                  <a:cubicBezTo>
                    <a:pt x="275473" y="217198"/>
                    <a:pt x="274126" y="217535"/>
                    <a:pt x="264023" y="230667"/>
                  </a:cubicBezTo>
                  <a:cubicBezTo>
                    <a:pt x="250217" y="248515"/>
                    <a:pt x="173440" y="346843"/>
                    <a:pt x="155593" y="371088"/>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25"/>
            <p:cNvSpPr/>
            <p:nvPr/>
          </p:nvSpPr>
          <p:spPr>
            <a:xfrm>
              <a:off x="7101731" y="3246632"/>
              <a:ext cx="90667" cy="272678"/>
            </a:xfrm>
            <a:custGeom>
              <a:rect b="b" l="l" r="r" t="t"/>
              <a:pathLst>
                <a:path extrusionOk="0" h="272678" w="90667">
                  <a:moveTo>
                    <a:pt x="6049" y="59603"/>
                  </a:moveTo>
                  <a:cubicBezTo>
                    <a:pt x="5038" y="37715"/>
                    <a:pt x="661" y="29633"/>
                    <a:pt x="1334" y="14817"/>
                  </a:cubicBezTo>
                  <a:cubicBezTo>
                    <a:pt x="1671" y="6061"/>
                    <a:pt x="-3717" y="337"/>
                    <a:pt x="5038" y="0"/>
                  </a:cubicBezTo>
                  <a:cubicBezTo>
                    <a:pt x="28274" y="0"/>
                    <a:pt x="66999" y="673"/>
                    <a:pt x="90234" y="1010"/>
                  </a:cubicBezTo>
                  <a:cubicBezTo>
                    <a:pt x="94275" y="1010"/>
                    <a:pt x="68682" y="84859"/>
                    <a:pt x="70703" y="128298"/>
                  </a:cubicBezTo>
                  <a:cubicBezTo>
                    <a:pt x="72723" y="170728"/>
                    <a:pt x="74407" y="213494"/>
                    <a:pt x="75754" y="256260"/>
                  </a:cubicBezTo>
                  <a:cubicBezTo>
                    <a:pt x="75754" y="261311"/>
                    <a:pt x="80805" y="271076"/>
                    <a:pt x="70703" y="270740"/>
                  </a:cubicBezTo>
                  <a:cubicBezTo>
                    <a:pt x="60937" y="270403"/>
                    <a:pt x="47468" y="278821"/>
                    <a:pt x="41743" y="262995"/>
                  </a:cubicBezTo>
                  <a:cubicBezTo>
                    <a:pt x="36019" y="247168"/>
                    <a:pt x="30967" y="231341"/>
                    <a:pt x="25580" y="215514"/>
                  </a:cubicBezTo>
                  <a:cubicBezTo>
                    <a:pt x="17835" y="169044"/>
                    <a:pt x="6385" y="65328"/>
                    <a:pt x="6049" y="59603"/>
                  </a:cubicBezTo>
                  <a:close/>
                </a:path>
              </a:pathLst>
            </a:custGeom>
            <a:solidFill>
              <a:srgbClr val="4F4B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25"/>
            <p:cNvSpPr/>
            <p:nvPr/>
          </p:nvSpPr>
          <p:spPr>
            <a:xfrm>
              <a:off x="7791027" y="3247183"/>
              <a:ext cx="93277" cy="268431"/>
            </a:xfrm>
            <a:custGeom>
              <a:rect b="b" l="l" r="r" t="t"/>
              <a:pathLst>
                <a:path extrusionOk="0" h="268431" w="93277">
                  <a:moveTo>
                    <a:pt x="0" y="459"/>
                  </a:moveTo>
                  <a:cubicBezTo>
                    <a:pt x="24919" y="-1562"/>
                    <a:pt x="42766" y="3826"/>
                    <a:pt x="64654" y="2479"/>
                  </a:cubicBezTo>
                  <a:cubicBezTo>
                    <a:pt x="74083" y="1806"/>
                    <a:pt x="83848" y="2479"/>
                    <a:pt x="93277" y="2479"/>
                  </a:cubicBezTo>
                  <a:cubicBezTo>
                    <a:pt x="91257" y="64776"/>
                    <a:pt x="87889" y="126737"/>
                    <a:pt x="73746" y="187687"/>
                  </a:cubicBezTo>
                  <a:cubicBezTo>
                    <a:pt x="72399" y="193075"/>
                    <a:pt x="73073" y="198799"/>
                    <a:pt x="73073" y="204524"/>
                  </a:cubicBezTo>
                  <a:cubicBezTo>
                    <a:pt x="63981" y="220687"/>
                    <a:pt x="61624" y="239208"/>
                    <a:pt x="55562" y="256719"/>
                  </a:cubicBezTo>
                  <a:cubicBezTo>
                    <a:pt x="49501" y="274229"/>
                    <a:pt x="36368" y="266821"/>
                    <a:pt x="26266" y="267158"/>
                  </a:cubicBezTo>
                  <a:cubicBezTo>
                    <a:pt x="13806" y="267158"/>
                    <a:pt x="19868" y="256045"/>
                    <a:pt x="19868" y="250657"/>
                  </a:cubicBezTo>
                  <a:cubicBezTo>
                    <a:pt x="21215" y="205534"/>
                    <a:pt x="23235" y="160074"/>
                    <a:pt x="25592" y="114951"/>
                  </a:cubicBezTo>
                  <a:cubicBezTo>
                    <a:pt x="27613" y="75552"/>
                    <a:pt x="21215" y="33796"/>
                    <a:pt x="0" y="459"/>
                  </a:cubicBezTo>
                  <a:close/>
                </a:path>
              </a:pathLst>
            </a:custGeom>
            <a:solidFill>
              <a:srgbClr val="4E4B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25"/>
            <p:cNvSpPr/>
            <p:nvPr/>
          </p:nvSpPr>
          <p:spPr>
            <a:xfrm>
              <a:off x="7503435" y="2619681"/>
              <a:ext cx="146970" cy="78970"/>
            </a:xfrm>
            <a:custGeom>
              <a:rect b="b" l="l" r="r" t="t"/>
              <a:pathLst>
                <a:path extrusionOk="0" h="78970" w="146970">
                  <a:moveTo>
                    <a:pt x="135385" y="21154"/>
                  </a:moveTo>
                  <a:cubicBezTo>
                    <a:pt x="149528" y="44726"/>
                    <a:pt x="149528" y="59206"/>
                    <a:pt x="141783" y="68298"/>
                  </a:cubicBezTo>
                  <a:cubicBezTo>
                    <a:pt x="96997" y="85472"/>
                    <a:pt x="54230" y="82104"/>
                    <a:pt x="13485" y="56849"/>
                  </a:cubicBezTo>
                  <a:cubicBezTo>
                    <a:pt x="-3352" y="46410"/>
                    <a:pt x="-4362" y="24522"/>
                    <a:pt x="10117" y="12736"/>
                  </a:cubicBezTo>
                  <a:cubicBezTo>
                    <a:pt x="34363" y="-6795"/>
                    <a:pt x="117538" y="-3765"/>
                    <a:pt x="135385" y="21154"/>
                  </a:cubicBezTo>
                  <a:close/>
                </a:path>
              </a:pathLst>
            </a:custGeom>
            <a:solidFill>
              <a:srgbClr val="1A212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25"/>
            <p:cNvSpPr/>
            <p:nvPr/>
          </p:nvSpPr>
          <p:spPr>
            <a:xfrm>
              <a:off x="5723102" y="4558911"/>
              <a:ext cx="1584365" cy="946241"/>
            </a:xfrm>
            <a:custGeom>
              <a:rect b="b" l="l" r="r" t="t"/>
              <a:pathLst>
                <a:path extrusionOk="0" h="946241" w="1584365">
                  <a:moveTo>
                    <a:pt x="792014" y="337"/>
                  </a:moveTo>
                  <a:cubicBezTo>
                    <a:pt x="1050295" y="337"/>
                    <a:pt x="1308238" y="337"/>
                    <a:pt x="1566518" y="0"/>
                  </a:cubicBezTo>
                  <a:cubicBezTo>
                    <a:pt x="1579988" y="0"/>
                    <a:pt x="1584366" y="2357"/>
                    <a:pt x="1584366" y="17174"/>
                  </a:cubicBezTo>
                  <a:cubicBezTo>
                    <a:pt x="1584029" y="320914"/>
                    <a:pt x="1584029" y="624318"/>
                    <a:pt x="1584366" y="928058"/>
                  </a:cubicBezTo>
                  <a:cubicBezTo>
                    <a:pt x="1584366" y="941191"/>
                    <a:pt x="1582008" y="946242"/>
                    <a:pt x="1567192" y="946242"/>
                  </a:cubicBezTo>
                  <a:cubicBezTo>
                    <a:pt x="1052652" y="945905"/>
                    <a:pt x="538112" y="945905"/>
                    <a:pt x="23572" y="945905"/>
                  </a:cubicBezTo>
                  <a:cubicBezTo>
                    <a:pt x="337" y="945905"/>
                    <a:pt x="337" y="945905"/>
                    <a:pt x="337" y="923007"/>
                  </a:cubicBezTo>
                  <a:cubicBezTo>
                    <a:pt x="337" y="622297"/>
                    <a:pt x="673" y="321588"/>
                    <a:pt x="0" y="20541"/>
                  </a:cubicBezTo>
                  <a:cubicBezTo>
                    <a:pt x="0" y="2694"/>
                    <a:pt x="5388" y="0"/>
                    <a:pt x="21551" y="0"/>
                  </a:cubicBezTo>
                  <a:cubicBezTo>
                    <a:pt x="278148" y="337"/>
                    <a:pt x="535081" y="337"/>
                    <a:pt x="792014" y="337"/>
                  </a:cubicBezTo>
                  <a:cubicBezTo>
                    <a:pt x="792014" y="337"/>
                    <a:pt x="792014" y="337"/>
                    <a:pt x="792014" y="337"/>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25"/>
            <p:cNvSpPr/>
            <p:nvPr/>
          </p:nvSpPr>
          <p:spPr>
            <a:xfrm>
              <a:off x="7423980" y="4226460"/>
              <a:ext cx="134995" cy="392727"/>
            </a:xfrm>
            <a:custGeom>
              <a:rect b="b" l="l" r="r" t="t"/>
              <a:pathLst>
                <a:path extrusionOk="0" h="392727" w="134995">
                  <a:moveTo>
                    <a:pt x="0" y="91007"/>
                  </a:moveTo>
                  <a:cubicBezTo>
                    <a:pt x="20204" y="62385"/>
                    <a:pt x="40409" y="33762"/>
                    <a:pt x="60613" y="4802"/>
                  </a:cubicBezTo>
                  <a:cubicBezTo>
                    <a:pt x="65328" y="-1933"/>
                    <a:pt x="68358" y="-1259"/>
                    <a:pt x="72736" y="4802"/>
                  </a:cubicBezTo>
                  <a:cubicBezTo>
                    <a:pt x="92940" y="33425"/>
                    <a:pt x="113481" y="62048"/>
                    <a:pt x="133686" y="90671"/>
                  </a:cubicBezTo>
                  <a:cubicBezTo>
                    <a:pt x="136380" y="103467"/>
                    <a:pt x="129645" y="113569"/>
                    <a:pt x="122910" y="123335"/>
                  </a:cubicBezTo>
                  <a:cubicBezTo>
                    <a:pt x="112808" y="138151"/>
                    <a:pt x="110451" y="153641"/>
                    <a:pt x="115165" y="171152"/>
                  </a:cubicBezTo>
                  <a:cubicBezTo>
                    <a:pt x="120890" y="193377"/>
                    <a:pt x="126278" y="215602"/>
                    <a:pt x="132002" y="237827"/>
                  </a:cubicBezTo>
                  <a:cubicBezTo>
                    <a:pt x="134696" y="248265"/>
                    <a:pt x="136043" y="258704"/>
                    <a:pt x="134023" y="269143"/>
                  </a:cubicBezTo>
                  <a:cubicBezTo>
                    <a:pt x="116512" y="310226"/>
                    <a:pt x="94961" y="349288"/>
                    <a:pt x="73409" y="392727"/>
                  </a:cubicBezTo>
                  <a:cubicBezTo>
                    <a:pt x="54552" y="358043"/>
                    <a:pt x="40072" y="325379"/>
                    <a:pt x="20204" y="296083"/>
                  </a:cubicBezTo>
                  <a:cubicBezTo>
                    <a:pt x="-2357" y="263082"/>
                    <a:pt x="-5725" y="231765"/>
                    <a:pt x="13133" y="197081"/>
                  </a:cubicBezTo>
                  <a:cubicBezTo>
                    <a:pt x="30307" y="165764"/>
                    <a:pt x="31317" y="135121"/>
                    <a:pt x="6735" y="106161"/>
                  </a:cubicBezTo>
                  <a:cubicBezTo>
                    <a:pt x="3367" y="102120"/>
                    <a:pt x="2357" y="96059"/>
                    <a:pt x="0" y="9100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25"/>
            <p:cNvSpPr/>
            <p:nvPr/>
          </p:nvSpPr>
          <p:spPr>
            <a:xfrm>
              <a:off x="6738039" y="5135280"/>
              <a:ext cx="256933" cy="312963"/>
            </a:xfrm>
            <a:custGeom>
              <a:rect b="b" l="l" r="r" t="t"/>
              <a:pathLst>
                <a:path extrusionOk="0" h="312963" w="25693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25"/>
            <p:cNvSpPr/>
            <p:nvPr/>
          </p:nvSpPr>
          <p:spPr>
            <a:xfrm>
              <a:off x="5856078" y="4777792"/>
              <a:ext cx="1302230" cy="33674"/>
            </a:xfrm>
            <a:custGeom>
              <a:rect b="b" l="l" r="r" t="t"/>
              <a:pathLst>
                <a:path extrusionOk="0" h="33674" w="1302230">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25"/>
            <p:cNvSpPr/>
            <p:nvPr/>
          </p:nvSpPr>
          <p:spPr>
            <a:xfrm>
              <a:off x="5856321" y="4846151"/>
              <a:ext cx="1301979" cy="33674"/>
            </a:xfrm>
            <a:custGeom>
              <a:rect b="b" l="l" r="r" t="t"/>
              <a:pathLst>
                <a:path extrusionOk="0" h="33674" w="1301979">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25"/>
            <p:cNvSpPr/>
            <p:nvPr/>
          </p:nvSpPr>
          <p:spPr>
            <a:xfrm>
              <a:off x="5856095" y="4986908"/>
              <a:ext cx="1301522" cy="31490"/>
            </a:xfrm>
            <a:custGeom>
              <a:rect b="b" l="l" r="r" t="t"/>
              <a:pathLst>
                <a:path extrusionOk="0" h="31490" w="1301522">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25"/>
            <p:cNvSpPr/>
            <p:nvPr/>
          </p:nvSpPr>
          <p:spPr>
            <a:xfrm>
              <a:off x="5856097" y="5057624"/>
              <a:ext cx="1301842" cy="31058"/>
            </a:xfrm>
            <a:custGeom>
              <a:rect b="b" l="l" r="r" t="t"/>
              <a:pathLst>
                <a:path extrusionOk="0" h="31058" w="1301842">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25"/>
            <p:cNvSpPr/>
            <p:nvPr/>
          </p:nvSpPr>
          <p:spPr>
            <a:xfrm>
              <a:off x="5856143" y="4919172"/>
              <a:ext cx="1301948" cy="32042"/>
            </a:xfrm>
            <a:custGeom>
              <a:rect b="b" l="l" r="r" t="t"/>
              <a:pathLst>
                <a:path extrusionOk="0" h="32042" w="1301948">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25"/>
            <p:cNvSpPr/>
            <p:nvPr/>
          </p:nvSpPr>
          <p:spPr>
            <a:xfrm>
              <a:off x="7536451" y="2628189"/>
              <a:ext cx="638929" cy="515756"/>
            </a:xfrm>
            <a:custGeom>
              <a:rect b="b" l="l" r="r" t="t"/>
              <a:pathLst>
                <a:path extrusionOk="0" h="515756" w="638929">
                  <a:moveTo>
                    <a:pt x="522958" y="152730"/>
                  </a:moveTo>
                  <a:cubicBezTo>
                    <a:pt x="515550" y="145322"/>
                    <a:pt x="505785" y="142291"/>
                    <a:pt x="496019" y="140271"/>
                  </a:cubicBezTo>
                  <a:cubicBezTo>
                    <a:pt x="368731" y="113331"/>
                    <a:pt x="241443" y="84372"/>
                    <a:pt x="113818" y="59790"/>
                  </a:cubicBezTo>
                  <a:cubicBezTo>
                    <a:pt x="69705" y="51371"/>
                    <a:pt x="63981" y="52044"/>
                    <a:pt x="35021" y="45983"/>
                  </a:cubicBezTo>
                  <a:cubicBezTo>
                    <a:pt x="20541" y="42952"/>
                    <a:pt x="0" y="37901"/>
                    <a:pt x="0" y="20391"/>
                  </a:cubicBezTo>
                  <a:cubicBezTo>
                    <a:pt x="0" y="186"/>
                    <a:pt x="25929" y="-1161"/>
                    <a:pt x="40409" y="523"/>
                  </a:cubicBezTo>
                  <a:cubicBezTo>
                    <a:pt x="76104" y="4564"/>
                    <a:pt x="69705" y="7595"/>
                    <a:pt x="102369" y="12309"/>
                  </a:cubicBezTo>
                  <a:cubicBezTo>
                    <a:pt x="154901" y="23422"/>
                    <a:pt x="207096" y="34197"/>
                    <a:pt x="259627" y="45310"/>
                  </a:cubicBezTo>
                  <a:cubicBezTo>
                    <a:pt x="337751" y="62147"/>
                    <a:pt x="415875" y="78984"/>
                    <a:pt x="493999" y="95821"/>
                  </a:cubicBezTo>
                  <a:cubicBezTo>
                    <a:pt x="530030" y="103566"/>
                    <a:pt x="558653" y="121413"/>
                    <a:pt x="576500" y="154414"/>
                  </a:cubicBezTo>
                  <a:cubicBezTo>
                    <a:pt x="581215" y="173945"/>
                    <a:pt x="586266" y="208966"/>
                    <a:pt x="583909" y="237252"/>
                  </a:cubicBezTo>
                  <a:cubicBezTo>
                    <a:pt x="583572" y="241630"/>
                    <a:pt x="585256" y="244660"/>
                    <a:pt x="590307" y="247354"/>
                  </a:cubicBezTo>
                  <a:cubicBezTo>
                    <a:pt x="621287" y="263181"/>
                    <a:pt x="633746" y="291467"/>
                    <a:pt x="637450" y="323794"/>
                  </a:cubicBezTo>
                  <a:cubicBezTo>
                    <a:pt x="645196" y="393163"/>
                    <a:pt x="621960" y="453440"/>
                    <a:pt x="581215" y="507992"/>
                  </a:cubicBezTo>
                  <a:cubicBezTo>
                    <a:pt x="573806" y="517757"/>
                    <a:pt x="567745" y="518431"/>
                    <a:pt x="558990" y="509339"/>
                  </a:cubicBezTo>
                  <a:cubicBezTo>
                    <a:pt x="528346" y="477685"/>
                    <a:pt x="509826" y="440980"/>
                    <a:pt x="501070" y="397204"/>
                  </a:cubicBezTo>
                  <a:cubicBezTo>
                    <a:pt x="495346" y="368581"/>
                    <a:pt x="495009" y="340631"/>
                    <a:pt x="497030" y="312345"/>
                  </a:cubicBezTo>
                  <a:cubicBezTo>
                    <a:pt x="498713" y="289447"/>
                    <a:pt x="503764" y="265538"/>
                    <a:pt x="523969" y="249711"/>
                  </a:cubicBezTo>
                  <a:cubicBezTo>
                    <a:pt x="525653" y="248364"/>
                    <a:pt x="528010" y="247691"/>
                    <a:pt x="529693" y="247017"/>
                  </a:cubicBezTo>
                  <a:cubicBezTo>
                    <a:pt x="547877" y="235568"/>
                    <a:pt x="550235" y="216037"/>
                    <a:pt x="547541" y="188425"/>
                  </a:cubicBezTo>
                  <a:cubicBezTo>
                    <a:pt x="546194" y="182026"/>
                    <a:pt x="542490" y="170241"/>
                    <a:pt x="522958" y="15273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25"/>
            <p:cNvSpPr/>
            <p:nvPr/>
          </p:nvSpPr>
          <p:spPr>
            <a:xfrm>
              <a:off x="7274467" y="4971336"/>
              <a:ext cx="735707" cy="470971"/>
            </a:xfrm>
            <a:custGeom>
              <a:rect b="b" l="l" r="r" t="t"/>
              <a:pathLst>
                <a:path extrusionOk="0" h="470971" w="735707">
                  <a:moveTo>
                    <a:pt x="75430" y="194045"/>
                  </a:moveTo>
                  <a:cubicBezTo>
                    <a:pt x="24582" y="193708"/>
                    <a:pt x="0" y="176198"/>
                    <a:pt x="0" y="152289"/>
                  </a:cubicBezTo>
                  <a:cubicBezTo>
                    <a:pt x="0" y="126360"/>
                    <a:pt x="21215" y="110196"/>
                    <a:pt x="86879" y="109860"/>
                  </a:cubicBezTo>
                  <a:cubicBezTo>
                    <a:pt x="108767" y="110196"/>
                    <a:pt x="371425" y="112890"/>
                    <a:pt x="484570" y="114574"/>
                  </a:cubicBezTo>
                  <a:cubicBezTo>
                    <a:pt x="466049" y="96390"/>
                    <a:pt x="447529" y="86961"/>
                    <a:pt x="424967" y="86288"/>
                  </a:cubicBezTo>
                  <a:cubicBezTo>
                    <a:pt x="406783" y="85614"/>
                    <a:pt x="389272" y="83257"/>
                    <a:pt x="372772" y="75512"/>
                  </a:cubicBezTo>
                  <a:cubicBezTo>
                    <a:pt x="348863" y="64063"/>
                    <a:pt x="336404" y="40828"/>
                    <a:pt x="339435" y="14899"/>
                  </a:cubicBezTo>
                  <a:cubicBezTo>
                    <a:pt x="340782" y="4797"/>
                    <a:pt x="346506" y="-2949"/>
                    <a:pt x="355935" y="1092"/>
                  </a:cubicBezTo>
                  <a:cubicBezTo>
                    <a:pt x="403079" y="20960"/>
                    <a:pt x="453590" y="9511"/>
                    <a:pt x="502080" y="16582"/>
                  </a:cubicBezTo>
                  <a:cubicBezTo>
                    <a:pt x="550571" y="23654"/>
                    <a:pt x="590307" y="47226"/>
                    <a:pt x="628695" y="75175"/>
                  </a:cubicBezTo>
                  <a:cubicBezTo>
                    <a:pt x="657655" y="96390"/>
                    <a:pt x="684257" y="120299"/>
                    <a:pt x="711197" y="144207"/>
                  </a:cubicBezTo>
                  <a:cubicBezTo>
                    <a:pt x="731401" y="164412"/>
                    <a:pt x="729717" y="159697"/>
                    <a:pt x="734432" y="171146"/>
                  </a:cubicBezTo>
                  <a:cubicBezTo>
                    <a:pt x="737126" y="208525"/>
                    <a:pt x="734769" y="245903"/>
                    <a:pt x="734432" y="283281"/>
                  </a:cubicBezTo>
                  <a:cubicBezTo>
                    <a:pt x="733758" y="334129"/>
                    <a:pt x="731738" y="384977"/>
                    <a:pt x="730054" y="435825"/>
                  </a:cubicBezTo>
                  <a:cubicBezTo>
                    <a:pt x="722309" y="435488"/>
                    <a:pt x="714227" y="435488"/>
                    <a:pt x="706819" y="434141"/>
                  </a:cubicBezTo>
                  <a:cubicBezTo>
                    <a:pt x="676512" y="429763"/>
                    <a:pt x="650583" y="443906"/>
                    <a:pt x="623644" y="453672"/>
                  </a:cubicBezTo>
                  <a:cubicBezTo>
                    <a:pt x="595695" y="463774"/>
                    <a:pt x="566735" y="469836"/>
                    <a:pt x="537102" y="470509"/>
                  </a:cubicBezTo>
                  <a:cubicBezTo>
                    <a:pt x="487938" y="471519"/>
                    <a:pt x="438437" y="470509"/>
                    <a:pt x="389272" y="470846"/>
                  </a:cubicBezTo>
                  <a:cubicBezTo>
                    <a:pt x="367721" y="471183"/>
                    <a:pt x="346843" y="466468"/>
                    <a:pt x="325965" y="463101"/>
                  </a:cubicBezTo>
                  <a:cubicBezTo>
                    <a:pt x="292965" y="457376"/>
                    <a:pt x="282862" y="419324"/>
                    <a:pt x="303403" y="394742"/>
                  </a:cubicBezTo>
                  <a:cubicBezTo>
                    <a:pt x="274444" y="386324"/>
                    <a:pt x="239760" y="383630"/>
                    <a:pt x="239760" y="342211"/>
                  </a:cubicBezTo>
                  <a:cubicBezTo>
                    <a:pt x="239760" y="308874"/>
                    <a:pt x="267709" y="302139"/>
                    <a:pt x="295658" y="291363"/>
                  </a:cubicBezTo>
                  <a:cubicBezTo>
                    <a:pt x="278485" y="289006"/>
                    <a:pt x="265689" y="284965"/>
                    <a:pt x="253566" y="278903"/>
                  </a:cubicBezTo>
                  <a:cubicBezTo>
                    <a:pt x="235045" y="269475"/>
                    <a:pt x="226963" y="254995"/>
                    <a:pt x="229657" y="238831"/>
                  </a:cubicBezTo>
                  <a:cubicBezTo>
                    <a:pt x="232351" y="223005"/>
                    <a:pt x="245484" y="211555"/>
                    <a:pt x="265015" y="208188"/>
                  </a:cubicBezTo>
                  <a:cubicBezTo>
                    <a:pt x="267709" y="207851"/>
                    <a:pt x="292965" y="205494"/>
                    <a:pt x="301383" y="202127"/>
                  </a:cubicBezTo>
                  <a:cubicBezTo>
                    <a:pt x="297679" y="199433"/>
                    <a:pt x="292965" y="196065"/>
                    <a:pt x="286903" y="195055"/>
                  </a:cubicBezTo>
                  <a:cubicBezTo>
                    <a:pt x="216188" y="194382"/>
                    <a:pt x="145809" y="194382"/>
                    <a:pt x="75430" y="194045"/>
                  </a:cubicBezTo>
                  <a:close/>
                </a:path>
              </a:pathLst>
            </a:custGeom>
            <a:solidFill>
              <a:srgbClr val="FCC69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76" name="Google Shape;276;p25"/>
          <p:cNvSpPr txBox="1"/>
          <p:nvPr/>
        </p:nvSpPr>
        <p:spPr>
          <a:xfrm>
            <a:off x="5844242" y="4865168"/>
            <a:ext cx="271959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CERTIFICATE</a:t>
            </a:r>
            <a:endParaRPr b="1" sz="1400">
              <a:solidFill>
                <a:schemeClr val="dk1"/>
              </a:solidFill>
              <a:latin typeface="Arial"/>
              <a:ea typeface="Arial"/>
              <a:cs typeface="Arial"/>
              <a:sym typeface="Arial"/>
            </a:endParaRPr>
          </a:p>
        </p:txBody>
      </p:sp>
      <p:grpSp>
        <p:nvGrpSpPr>
          <p:cNvPr id="277" name="Google Shape;277;p25"/>
          <p:cNvGrpSpPr/>
          <p:nvPr/>
        </p:nvGrpSpPr>
        <p:grpSpPr>
          <a:xfrm rot="-1154141">
            <a:off x="10878233" y="3264040"/>
            <a:ext cx="929531" cy="1489589"/>
            <a:chOff x="8125134" y="1155951"/>
            <a:chExt cx="809697" cy="1297553"/>
          </a:xfrm>
        </p:grpSpPr>
        <p:grpSp>
          <p:nvGrpSpPr>
            <p:cNvPr id="278" name="Google Shape;278;p25"/>
            <p:cNvGrpSpPr/>
            <p:nvPr/>
          </p:nvGrpSpPr>
          <p:grpSpPr>
            <a:xfrm>
              <a:off x="8224344" y="1155951"/>
              <a:ext cx="520444" cy="828880"/>
              <a:chOff x="6867874" y="3721883"/>
              <a:chExt cx="1093501" cy="1741553"/>
            </a:xfrm>
          </p:grpSpPr>
          <p:sp>
            <p:nvSpPr>
              <p:cNvPr id="279" name="Google Shape;279;p25"/>
              <p:cNvSpPr/>
              <p:nvPr/>
            </p:nvSpPr>
            <p:spPr>
              <a:xfrm>
                <a:off x="6867874" y="3721883"/>
                <a:ext cx="1093501" cy="1741553"/>
              </a:xfrm>
              <a:custGeom>
                <a:rect b="b" l="l" r="r" t="t"/>
                <a:pathLst>
                  <a:path extrusionOk="0" h="1741553" w="1093501">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25"/>
              <p:cNvSpPr/>
              <p:nvPr/>
            </p:nvSpPr>
            <p:spPr>
              <a:xfrm>
                <a:off x="7309131" y="3809649"/>
                <a:ext cx="210986" cy="4572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1" name="Google Shape;281;p25"/>
            <p:cNvSpPr/>
            <p:nvPr/>
          </p:nvSpPr>
          <p:spPr>
            <a:xfrm>
              <a:off x="8125134" y="1340038"/>
              <a:ext cx="809697" cy="1113466"/>
            </a:xfrm>
            <a:custGeom>
              <a:rect b="b" l="l" r="r" t="t"/>
              <a:pathLst>
                <a:path extrusionOk="0" h="2087673" w="1518129">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82" name="Google Shape;282;p25"/>
          <p:cNvGrpSpPr/>
          <p:nvPr/>
        </p:nvGrpSpPr>
        <p:grpSpPr>
          <a:xfrm>
            <a:off x="5778647" y="2082610"/>
            <a:ext cx="1402980" cy="2378835"/>
            <a:chOff x="5163012" y="2127877"/>
            <a:chExt cx="1402980" cy="2378835"/>
          </a:xfrm>
        </p:grpSpPr>
        <p:grpSp>
          <p:nvGrpSpPr>
            <p:cNvPr id="283" name="Google Shape;283;p25"/>
            <p:cNvGrpSpPr/>
            <p:nvPr/>
          </p:nvGrpSpPr>
          <p:grpSpPr>
            <a:xfrm>
              <a:off x="5671878" y="2127877"/>
              <a:ext cx="894114" cy="1668796"/>
              <a:chOff x="3501573" y="3178068"/>
              <a:chExt cx="1340594" cy="2737840"/>
            </a:xfrm>
          </p:grpSpPr>
          <p:sp>
            <p:nvSpPr>
              <p:cNvPr id="284" name="Google Shape;284;p25"/>
              <p:cNvSpPr/>
              <p:nvPr/>
            </p:nvSpPr>
            <p:spPr>
              <a:xfrm>
                <a:off x="3504728" y="3612346"/>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25"/>
              <p:cNvSpPr/>
              <p:nvPr/>
            </p:nvSpPr>
            <p:spPr>
              <a:xfrm>
                <a:off x="3501573" y="3832632"/>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25"/>
              <p:cNvSpPr/>
              <p:nvPr/>
            </p:nvSpPr>
            <p:spPr>
              <a:xfrm>
                <a:off x="4776089" y="3829487"/>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25"/>
              <p:cNvSpPr/>
              <p:nvPr/>
            </p:nvSpPr>
            <p:spPr>
              <a:xfrm>
                <a:off x="3520451" y="3178068"/>
                <a:ext cx="1321716" cy="2737840"/>
              </a:xfrm>
              <a:custGeom>
                <a:rect b="b" l="l" r="r" t="t"/>
                <a:pathLst>
                  <a:path extrusionOk="0" h="828675" w="400050">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25"/>
              <p:cNvSpPr/>
              <p:nvPr/>
            </p:nvSpPr>
            <p:spPr>
              <a:xfrm>
                <a:off x="3529897" y="3190651"/>
                <a:ext cx="1290246" cy="2706371"/>
              </a:xfrm>
              <a:custGeom>
                <a:rect b="b" l="l" r="r" t="t"/>
                <a:pathLst>
                  <a:path extrusionOk="0" h="819150" w="390525">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25"/>
              <p:cNvSpPr/>
              <p:nvPr/>
            </p:nvSpPr>
            <p:spPr>
              <a:xfrm>
                <a:off x="3627447" y="3596610"/>
                <a:ext cx="1101430" cy="1951104"/>
              </a:xfrm>
              <a:custGeom>
                <a:rect b="b" l="l" r="r" t="t"/>
                <a:pathLst>
                  <a:path extrusionOk="0" h="590550" w="333375">
                    <a:moveTo>
                      <a:pt x="7144" y="7144"/>
                    </a:moveTo>
                    <a:lnTo>
                      <a:pt x="331946" y="7144"/>
                    </a:lnTo>
                    <a:lnTo>
                      <a:pt x="331946" y="586264"/>
                    </a:lnTo>
                    <a:lnTo>
                      <a:pt x="7144" y="58626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90" name="Google Shape;290;p25"/>
              <p:cNvGrpSpPr/>
              <p:nvPr/>
            </p:nvGrpSpPr>
            <p:grpSpPr>
              <a:xfrm>
                <a:off x="4092761" y="5635852"/>
                <a:ext cx="164520" cy="173080"/>
                <a:chOff x="6772303" y="6038214"/>
                <a:chExt cx="140650" cy="147968"/>
              </a:xfrm>
            </p:grpSpPr>
            <p:sp>
              <p:nvSpPr>
                <p:cNvPr id="291" name="Google Shape;291;p25"/>
                <p:cNvSpPr/>
                <p:nvPr/>
              </p:nvSpPr>
              <p:spPr>
                <a:xfrm>
                  <a:off x="6772303" y="6038214"/>
                  <a:ext cx="140650" cy="147968"/>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25"/>
                <p:cNvSpPr/>
                <p:nvPr/>
              </p:nvSpPr>
              <p:spPr>
                <a:xfrm>
                  <a:off x="6807465" y="6071635"/>
                  <a:ext cx="70326" cy="8118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3" name="Google Shape;293;p25"/>
              <p:cNvSpPr/>
              <p:nvPr/>
            </p:nvSpPr>
            <p:spPr>
              <a:xfrm>
                <a:off x="3821102" y="3628406"/>
                <a:ext cx="906450" cy="1887518"/>
              </a:xfrm>
              <a:custGeom>
                <a:rect b="b" l="l" r="r" t="t"/>
                <a:pathLst>
                  <a:path extrusionOk="0" h="2330356" w="111911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25"/>
              <p:cNvSpPr/>
              <p:nvPr/>
            </p:nvSpPr>
            <p:spPr>
              <a:xfrm>
                <a:off x="4058661" y="3449093"/>
                <a:ext cx="254255" cy="58393"/>
              </a:xfrm>
              <a:prstGeom prst="roundRect">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25"/>
              <p:cNvSpPr/>
              <p:nvPr/>
            </p:nvSpPr>
            <p:spPr>
              <a:xfrm>
                <a:off x="3922825" y="3449093"/>
                <a:ext cx="58393" cy="58393"/>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25"/>
            <p:cNvSpPr/>
            <p:nvPr/>
          </p:nvSpPr>
          <p:spPr>
            <a:xfrm flipH="1" rot="1176569">
              <a:off x="5358511" y="3050258"/>
              <a:ext cx="968974" cy="1332498"/>
            </a:xfrm>
            <a:custGeom>
              <a:rect b="b" l="l" r="r" t="t"/>
              <a:pathLst>
                <a:path extrusionOk="0" h="2087673" w="1518129">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7" name="Google Shape;297;p25"/>
            <p:cNvSpPr/>
            <p:nvPr/>
          </p:nvSpPr>
          <p:spPr>
            <a:xfrm>
              <a:off x="5972306" y="2661668"/>
              <a:ext cx="299619" cy="298686"/>
            </a:xfrm>
            <a:custGeom>
              <a:rect b="b" l="l" r="r" t="t"/>
              <a:pathLst>
                <a:path extrusionOk="0" h="169929" w="170460">
                  <a:moveTo>
                    <a:pt x="83154" y="51960"/>
                  </a:moveTo>
                  <a:cubicBezTo>
                    <a:pt x="78087" y="51960"/>
                    <a:pt x="73404" y="53918"/>
                    <a:pt x="69103" y="57836"/>
                  </a:cubicBezTo>
                  <a:cubicBezTo>
                    <a:pt x="64803" y="61754"/>
                    <a:pt x="61563" y="67335"/>
                    <a:pt x="59383" y="74582"/>
                  </a:cubicBezTo>
                  <a:cubicBezTo>
                    <a:pt x="57203" y="81828"/>
                    <a:pt x="56113" y="88249"/>
                    <a:pt x="56113" y="93845"/>
                  </a:cubicBezTo>
                  <a:cubicBezTo>
                    <a:pt x="56113" y="101327"/>
                    <a:pt x="57630" y="106835"/>
                    <a:pt x="60664" y="110370"/>
                  </a:cubicBezTo>
                  <a:cubicBezTo>
                    <a:pt x="63698" y="113905"/>
                    <a:pt x="67454" y="115672"/>
                    <a:pt x="71931" y="115672"/>
                  </a:cubicBezTo>
                  <a:cubicBezTo>
                    <a:pt x="75289" y="115672"/>
                    <a:pt x="78441" y="114847"/>
                    <a:pt x="81386" y="113198"/>
                  </a:cubicBezTo>
                  <a:cubicBezTo>
                    <a:pt x="83625" y="112020"/>
                    <a:pt x="85834" y="110164"/>
                    <a:pt x="88014" y="107631"/>
                  </a:cubicBezTo>
                  <a:cubicBezTo>
                    <a:pt x="91136" y="104037"/>
                    <a:pt x="93831" y="98794"/>
                    <a:pt x="96099" y="91901"/>
                  </a:cubicBezTo>
                  <a:cubicBezTo>
                    <a:pt x="98367" y="85009"/>
                    <a:pt x="99501" y="78587"/>
                    <a:pt x="99501" y="72637"/>
                  </a:cubicBezTo>
                  <a:cubicBezTo>
                    <a:pt x="99501" y="65980"/>
                    <a:pt x="97955" y="60870"/>
                    <a:pt x="94862" y="57306"/>
                  </a:cubicBezTo>
                  <a:cubicBezTo>
                    <a:pt x="91769" y="53742"/>
                    <a:pt x="87866" y="51960"/>
                    <a:pt x="83154" y="51960"/>
                  </a:cubicBezTo>
                  <a:close/>
                  <a:moveTo>
                    <a:pt x="90576" y="0"/>
                  </a:moveTo>
                  <a:cubicBezTo>
                    <a:pt x="105422" y="0"/>
                    <a:pt x="118618" y="2887"/>
                    <a:pt x="130165" y="8660"/>
                  </a:cubicBezTo>
                  <a:cubicBezTo>
                    <a:pt x="141711" y="14433"/>
                    <a:pt x="150533" y="22637"/>
                    <a:pt x="156630" y="33270"/>
                  </a:cubicBezTo>
                  <a:cubicBezTo>
                    <a:pt x="162728" y="43904"/>
                    <a:pt x="165776" y="55524"/>
                    <a:pt x="165776" y="68131"/>
                  </a:cubicBezTo>
                  <a:cubicBezTo>
                    <a:pt x="165776" y="83153"/>
                    <a:pt x="161152" y="96732"/>
                    <a:pt x="151903" y="108868"/>
                  </a:cubicBezTo>
                  <a:cubicBezTo>
                    <a:pt x="140297" y="124185"/>
                    <a:pt x="125422" y="131843"/>
                    <a:pt x="107278" y="131843"/>
                  </a:cubicBezTo>
                  <a:cubicBezTo>
                    <a:pt x="102388" y="131843"/>
                    <a:pt x="98706" y="130989"/>
                    <a:pt x="96232" y="129280"/>
                  </a:cubicBezTo>
                  <a:cubicBezTo>
                    <a:pt x="93758" y="127572"/>
                    <a:pt x="92108" y="125068"/>
                    <a:pt x="91283" y="121769"/>
                  </a:cubicBezTo>
                  <a:cubicBezTo>
                    <a:pt x="84332" y="128485"/>
                    <a:pt x="76320" y="131843"/>
                    <a:pt x="67248" y="131843"/>
                  </a:cubicBezTo>
                  <a:cubicBezTo>
                    <a:pt x="57468" y="131843"/>
                    <a:pt x="49353" y="128470"/>
                    <a:pt x="42903" y="121725"/>
                  </a:cubicBezTo>
                  <a:cubicBezTo>
                    <a:pt x="36452" y="114980"/>
                    <a:pt x="33227" y="106011"/>
                    <a:pt x="33227" y="94817"/>
                  </a:cubicBezTo>
                  <a:cubicBezTo>
                    <a:pt x="33227" y="80973"/>
                    <a:pt x="37115" y="68337"/>
                    <a:pt x="44891" y="56908"/>
                  </a:cubicBezTo>
                  <a:cubicBezTo>
                    <a:pt x="54317" y="43005"/>
                    <a:pt x="66393" y="36054"/>
                    <a:pt x="81121" y="36054"/>
                  </a:cubicBezTo>
                  <a:cubicBezTo>
                    <a:pt x="91607" y="36054"/>
                    <a:pt x="99354" y="40060"/>
                    <a:pt x="104362" y="48072"/>
                  </a:cubicBezTo>
                  <a:lnTo>
                    <a:pt x="106571" y="38263"/>
                  </a:lnTo>
                  <a:lnTo>
                    <a:pt x="129900" y="38263"/>
                  </a:lnTo>
                  <a:lnTo>
                    <a:pt x="116556" y="101622"/>
                  </a:lnTo>
                  <a:cubicBezTo>
                    <a:pt x="115732" y="105628"/>
                    <a:pt x="115319" y="108220"/>
                    <a:pt x="115319" y="109398"/>
                  </a:cubicBezTo>
                  <a:cubicBezTo>
                    <a:pt x="115319" y="110871"/>
                    <a:pt x="115658" y="111975"/>
                    <a:pt x="116335" y="112712"/>
                  </a:cubicBezTo>
                  <a:cubicBezTo>
                    <a:pt x="117013" y="113448"/>
                    <a:pt x="117823" y="113816"/>
                    <a:pt x="118765" y="113816"/>
                  </a:cubicBezTo>
                  <a:cubicBezTo>
                    <a:pt x="121593" y="113816"/>
                    <a:pt x="125246" y="112108"/>
                    <a:pt x="129723" y="108691"/>
                  </a:cubicBezTo>
                  <a:cubicBezTo>
                    <a:pt x="135732" y="104214"/>
                    <a:pt x="140592" y="98205"/>
                    <a:pt x="144303" y="90664"/>
                  </a:cubicBezTo>
                  <a:cubicBezTo>
                    <a:pt x="148015" y="83124"/>
                    <a:pt x="149870" y="75318"/>
                    <a:pt x="149870" y="67247"/>
                  </a:cubicBezTo>
                  <a:cubicBezTo>
                    <a:pt x="149870" y="52755"/>
                    <a:pt x="144627" y="40634"/>
                    <a:pt x="134141" y="30884"/>
                  </a:cubicBezTo>
                  <a:cubicBezTo>
                    <a:pt x="123655" y="21134"/>
                    <a:pt x="109016" y="16259"/>
                    <a:pt x="90223" y="16259"/>
                  </a:cubicBezTo>
                  <a:cubicBezTo>
                    <a:pt x="74258" y="16259"/>
                    <a:pt x="60723" y="19514"/>
                    <a:pt x="49618" y="26024"/>
                  </a:cubicBezTo>
                  <a:cubicBezTo>
                    <a:pt x="38514" y="32534"/>
                    <a:pt x="30148" y="41694"/>
                    <a:pt x="24522" y="53506"/>
                  </a:cubicBezTo>
                  <a:cubicBezTo>
                    <a:pt x="18896" y="65318"/>
                    <a:pt x="16083" y="77615"/>
                    <a:pt x="16083" y="90399"/>
                  </a:cubicBezTo>
                  <a:cubicBezTo>
                    <a:pt x="16083" y="102829"/>
                    <a:pt x="19220" y="114140"/>
                    <a:pt x="25494" y="124332"/>
                  </a:cubicBezTo>
                  <a:cubicBezTo>
                    <a:pt x="31768" y="134524"/>
                    <a:pt x="40576" y="141961"/>
                    <a:pt x="51916" y="146645"/>
                  </a:cubicBezTo>
                  <a:cubicBezTo>
                    <a:pt x="63256" y="151328"/>
                    <a:pt x="76232" y="153670"/>
                    <a:pt x="90841" y="153670"/>
                  </a:cubicBezTo>
                  <a:cubicBezTo>
                    <a:pt x="104921" y="153670"/>
                    <a:pt x="117028" y="151711"/>
                    <a:pt x="127160" y="147793"/>
                  </a:cubicBezTo>
                  <a:cubicBezTo>
                    <a:pt x="137293" y="143876"/>
                    <a:pt x="145452" y="137999"/>
                    <a:pt x="151638" y="130164"/>
                  </a:cubicBezTo>
                  <a:lnTo>
                    <a:pt x="170460" y="130164"/>
                  </a:lnTo>
                  <a:cubicBezTo>
                    <a:pt x="164569" y="142123"/>
                    <a:pt x="155526" y="151490"/>
                    <a:pt x="143331" y="158265"/>
                  </a:cubicBezTo>
                  <a:cubicBezTo>
                    <a:pt x="129369" y="166041"/>
                    <a:pt x="112344" y="169929"/>
                    <a:pt x="92255" y="169929"/>
                  </a:cubicBezTo>
                  <a:cubicBezTo>
                    <a:pt x="72815" y="169929"/>
                    <a:pt x="56025" y="166645"/>
                    <a:pt x="41886" y="160076"/>
                  </a:cubicBezTo>
                  <a:cubicBezTo>
                    <a:pt x="27748" y="153508"/>
                    <a:pt x="17232" y="143817"/>
                    <a:pt x="10339" y="131004"/>
                  </a:cubicBezTo>
                  <a:cubicBezTo>
                    <a:pt x="3447" y="118190"/>
                    <a:pt x="0" y="104243"/>
                    <a:pt x="0" y="89162"/>
                  </a:cubicBezTo>
                  <a:cubicBezTo>
                    <a:pt x="0" y="72608"/>
                    <a:pt x="3918" y="57188"/>
                    <a:pt x="11753" y="42902"/>
                  </a:cubicBezTo>
                  <a:cubicBezTo>
                    <a:pt x="19589" y="28616"/>
                    <a:pt x="30310" y="17894"/>
                    <a:pt x="43919" y="10737"/>
                  </a:cubicBezTo>
                  <a:cubicBezTo>
                    <a:pt x="57527" y="3579"/>
                    <a:pt x="73080" y="0"/>
                    <a:pt x="905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8" name="Google Shape;298;p25"/>
          <p:cNvGrpSpPr/>
          <p:nvPr/>
        </p:nvGrpSpPr>
        <p:grpSpPr>
          <a:xfrm rot="-7301534">
            <a:off x="5671152" y="5665263"/>
            <a:ext cx="255324" cy="1157652"/>
            <a:chOff x="7783270" y="3992865"/>
            <a:chExt cx="267645" cy="1213522"/>
          </a:xfrm>
        </p:grpSpPr>
        <p:sp>
          <p:nvSpPr>
            <p:cNvPr id="299" name="Google Shape;299;p25"/>
            <p:cNvSpPr/>
            <p:nvPr/>
          </p:nvSpPr>
          <p:spPr>
            <a:xfrm>
              <a:off x="7783287" y="4105294"/>
              <a:ext cx="190501" cy="990600"/>
            </a:xfrm>
            <a:custGeom>
              <a:rect b="b" l="l" r="r" t="t"/>
              <a:pathLst>
                <a:path extrusionOk="0" h="990600" w="190500">
                  <a:moveTo>
                    <a:pt x="155734" y="973931"/>
                  </a:moveTo>
                  <a:lnTo>
                    <a:pt x="21431" y="970121"/>
                  </a:lnTo>
                  <a:lnTo>
                    <a:pt x="43339" y="21431"/>
                  </a:lnTo>
                  <a:lnTo>
                    <a:pt x="177641" y="25241"/>
                  </a:lnTo>
                  <a:close/>
                </a:path>
              </a:pathLst>
            </a:custGeom>
            <a:solidFill>
              <a:schemeClr val="accent1"/>
            </a:solidFill>
            <a:ln cap="rnd" cmpd="sng" w="28575">
              <a:solidFill>
                <a:srgbClr val="3333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25"/>
            <p:cNvSpPr/>
            <p:nvPr/>
          </p:nvSpPr>
          <p:spPr>
            <a:xfrm>
              <a:off x="7831864" y="3992865"/>
              <a:ext cx="123825" cy="152400"/>
            </a:xfrm>
            <a:custGeom>
              <a:rect b="b" l="l" r="r" t="t"/>
              <a:pathLst>
                <a:path extrusionOk="0" h="152400" w="123825">
                  <a:moveTo>
                    <a:pt x="66199" y="21467"/>
                  </a:moveTo>
                  <a:lnTo>
                    <a:pt x="66199" y="21467"/>
                  </a:lnTo>
                  <a:cubicBezTo>
                    <a:pt x="44291" y="20515"/>
                    <a:pt x="25241" y="38612"/>
                    <a:pt x="24289" y="61472"/>
                  </a:cubicBezTo>
                  <a:lnTo>
                    <a:pt x="21431" y="134815"/>
                  </a:lnTo>
                  <a:lnTo>
                    <a:pt x="102394" y="137672"/>
                  </a:lnTo>
                  <a:lnTo>
                    <a:pt x="105251" y="64330"/>
                  </a:lnTo>
                  <a:cubicBezTo>
                    <a:pt x="106204" y="40517"/>
                    <a:pt x="89059" y="22420"/>
                    <a:pt x="66199" y="21467"/>
                  </a:cubicBezTo>
                  <a:close/>
                </a:path>
              </a:pathLst>
            </a:custGeom>
            <a:solidFill>
              <a:schemeClr val="lt1"/>
            </a:solidFill>
            <a:ln cap="rnd" cmpd="sng" w="28575">
              <a:solidFill>
                <a:srgbClr val="3333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25"/>
            <p:cNvSpPr/>
            <p:nvPr/>
          </p:nvSpPr>
          <p:spPr>
            <a:xfrm>
              <a:off x="7783270" y="5053987"/>
              <a:ext cx="171451" cy="152400"/>
            </a:xfrm>
            <a:custGeom>
              <a:rect b="b" l="l" r="r" t="t"/>
              <a:pathLst>
                <a:path extrusionOk="0" h="152400" w="171450">
                  <a:moveTo>
                    <a:pt x="21431" y="21431"/>
                  </a:moveTo>
                  <a:lnTo>
                    <a:pt x="61436" y="118586"/>
                  </a:lnTo>
                  <a:cubicBezTo>
                    <a:pt x="70009" y="139541"/>
                    <a:pt x="99536" y="140494"/>
                    <a:pt x="109061" y="119539"/>
                  </a:cubicBezTo>
                  <a:lnTo>
                    <a:pt x="154781" y="25241"/>
                  </a:lnTo>
                  <a:lnTo>
                    <a:pt x="21431" y="21431"/>
                  </a:lnTo>
                  <a:close/>
                </a:path>
              </a:pathLst>
            </a:custGeom>
            <a:solidFill>
              <a:srgbClr val="3F3F3F"/>
            </a:solidFill>
            <a:ln cap="rnd" cmpd="sng" w="28575">
              <a:solidFill>
                <a:srgbClr val="3333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25"/>
            <p:cNvSpPr/>
            <p:nvPr/>
          </p:nvSpPr>
          <p:spPr>
            <a:xfrm>
              <a:off x="7812789" y="4156731"/>
              <a:ext cx="238126" cy="314325"/>
            </a:xfrm>
            <a:custGeom>
              <a:rect b="b" l="l" r="r" t="t"/>
              <a:pathLst>
                <a:path extrusionOk="0" h="314325" w="238125">
                  <a:moveTo>
                    <a:pt x="21431" y="21431"/>
                  </a:moveTo>
                  <a:lnTo>
                    <a:pt x="164306" y="23336"/>
                  </a:lnTo>
                  <a:cubicBezTo>
                    <a:pt x="198596" y="24289"/>
                    <a:pt x="226219" y="58579"/>
                    <a:pt x="224314" y="100489"/>
                  </a:cubicBezTo>
                  <a:lnTo>
                    <a:pt x="218599" y="297656"/>
                  </a:lnTo>
                </a:path>
              </a:pathLst>
            </a:custGeom>
            <a:noFill/>
            <a:ln cap="rnd" cmpd="sng" w="28575">
              <a:solidFill>
                <a:srgbClr val="3333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2.2. Giao diện người dùng</a:t>
            </a:r>
            <a:endParaRPr/>
          </a:p>
        </p:txBody>
      </p:sp>
      <p:sp>
        <p:nvSpPr>
          <p:cNvPr id="308" name="Google Shape;308;p26"/>
          <p:cNvSpPr/>
          <p:nvPr/>
        </p:nvSpPr>
        <p:spPr>
          <a:xfrm rot="310011">
            <a:off x="10443946" y="1697940"/>
            <a:ext cx="1048706" cy="787438"/>
          </a:xfrm>
          <a:custGeom>
            <a:rect b="b" l="l" r="r" t="t"/>
            <a:pathLst>
              <a:path extrusionOk="0" h="3383677" w="3379769">
                <a:moveTo>
                  <a:pt x="1566674" y="8617"/>
                </a:moveTo>
                <a:cubicBezTo>
                  <a:pt x="2497447" y="-75547"/>
                  <a:pt x="3307150" y="466278"/>
                  <a:pt x="3375197" y="1218817"/>
                </a:cubicBezTo>
                <a:cubicBezTo>
                  <a:pt x="3414663" y="1655275"/>
                  <a:pt x="3195986" y="2066754"/>
                  <a:pt x="2822915" y="2350758"/>
                </a:cubicBezTo>
                <a:lnTo>
                  <a:pt x="2415824" y="3383677"/>
                </a:lnTo>
                <a:lnTo>
                  <a:pt x="2346481" y="2612235"/>
                </a:lnTo>
                <a:cubicBezTo>
                  <a:pt x="2181509" y="2675136"/>
                  <a:pt x="2002072" y="2716714"/>
                  <a:pt x="1813096" y="2733802"/>
                </a:cubicBezTo>
                <a:cubicBezTo>
                  <a:pt x="882323" y="2817966"/>
                  <a:pt x="72620" y="2276141"/>
                  <a:pt x="4573" y="1523602"/>
                </a:cubicBezTo>
                <a:cubicBezTo>
                  <a:pt x="-63475" y="771063"/>
                  <a:pt x="635901" y="92781"/>
                  <a:pt x="1566674" y="8617"/>
                </a:cubicBezTo>
                <a:close/>
              </a:path>
            </a:pathLst>
          </a:custGeom>
          <a:solidFill>
            <a:schemeClr val="accent1"/>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09" name="Google Shape;309;p26"/>
          <p:cNvSpPr/>
          <p:nvPr/>
        </p:nvSpPr>
        <p:spPr>
          <a:xfrm rot="1114331">
            <a:off x="10900004" y="2665722"/>
            <a:ext cx="889974" cy="823654"/>
          </a:xfrm>
          <a:custGeom>
            <a:rect b="b" l="l" r="r" t="t"/>
            <a:pathLst>
              <a:path extrusionOk="0" h="1001868" w="936104">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2"/>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310" name="Google Shape;310;p26"/>
          <p:cNvGrpSpPr/>
          <p:nvPr/>
        </p:nvGrpSpPr>
        <p:grpSpPr>
          <a:xfrm rot="-2091076">
            <a:off x="9290437" y="1235744"/>
            <a:ext cx="1177455" cy="988565"/>
            <a:chOff x="6873150" y="1878660"/>
            <a:chExt cx="1177455" cy="988565"/>
          </a:xfrm>
        </p:grpSpPr>
        <p:sp>
          <p:nvSpPr>
            <p:cNvPr id="311" name="Google Shape;311;p26"/>
            <p:cNvSpPr/>
            <p:nvPr/>
          </p:nvSpPr>
          <p:spPr>
            <a:xfrm rot="1802267">
              <a:off x="6936205" y="2105936"/>
              <a:ext cx="1051344" cy="534013"/>
            </a:xfrm>
            <a:custGeom>
              <a:rect b="b" l="l" r="r" t="t"/>
              <a:pathLst>
                <a:path extrusionOk="0" h="1112415" w="1642560">
                  <a:moveTo>
                    <a:pt x="785832" y="0"/>
                  </a:moveTo>
                  <a:cubicBezTo>
                    <a:pt x="889284" y="0"/>
                    <a:pt x="978919" y="59154"/>
                    <a:pt x="1021736" y="146002"/>
                  </a:cubicBezTo>
                  <a:cubicBezTo>
                    <a:pt x="1051604" y="124976"/>
                    <a:pt x="1088165" y="114656"/>
                    <a:pt x="1127136" y="114656"/>
                  </a:cubicBezTo>
                  <a:cubicBezTo>
                    <a:pt x="1241918" y="114656"/>
                    <a:pt x="1335792" y="204176"/>
                    <a:pt x="1341808" y="317265"/>
                  </a:cubicBezTo>
                  <a:cubicBezTo>
                    <a:pt x="1367781" y="306011"/>
                    <a:pt x="1396440" y="299856"/>
                    <a:pt x="1426536" y="299856"/>
                  </a:cubicBezTo>
                  <a:cubicBezTo>
                    <a:pt x="1545843" y="299856"/>
                    <a:pt x="1642560" y="396573"/>
                    <a:pt x="1642560" y="515880"/>
                  </a:cubicBezTo>
                  <a:cubicBezTo>
                    <a:pt x="1642560" y="635187"/>
                    <a:pt x="1545843" y="731904"/>
                    <a:pt x="1426536" y="731904"/>
                  </a:cubicBezTo>
                  <a:cubicBezTo>
                    <a:pt x="1410361" y="731904"/>
                    <a:pt x="1394601" y="730126"/>
                    <a:pt x="1379539" y="726326"/>
                  </a:cubicBezTo>
                  <a:cubicBezTo>
                    <a:pt x="1382751" y="740807"/>
                    <a:pt x="1384368" y="755855"/>
                    <a:pt x="1384368" y="771280"/>
                  </a:cubicBezTo>
                  <a:cubicBezTo>
                    <a:pt x="1384368" y="890587"/>
                    <a:pt x="1287651" y="987304"/>
                    <a:pt x="1168344" y="987304"/>
                  </a:cubicBezTo>
                  <a:cubicBezTo>
                    <a:pt x="1116932" y="987304"/>
                    <a:pt x="1069714" y="969344"/>
                    <a:pt x="1034633" y="936870"/>
                  </a:cubicBezTo>
                  <a:cubicBezTo>
                    <a:pt x="998570" y="1039401"/>
                    <a:pt x="900661" y="1112415"/>
                    <a:pt x="785697" y="1112415"/>
                  </a:cubicBezTo>
                  <a:cubicBezTo>
                    <a:pt x="664714" y="1112415"/>
                    <a:pt x="562616" y="1031553"/>
                    <a:pt x="531704" y="920578"/>
                  </a:cubicBezTo>
                  <a:cubicBezTo>
                    <a:pt x="504162" y="935791"/>
                    <a:pt x="472429" y="943424"/>
                    <a:pt x="438912" y="943424"/>
                  </a:cubicBezTo>
                  <a:cubicBezTo>
                    <a:pt x="328998" y="943424"/>
                    <a:pt x="238256" y="861336"/>
                    <a:pt x="225670" y="754991"/>
                  </a:cubicBezTo>
                  <a:cubicBezTo>
                    <a:pt x="222493" y="755833"/>
                    <a:pt x="219267" y="755904"/>
                    <a:pt x="216024" y="755904"/>
                  </a:cubicBezTo>
                  <a:cubicBezTo>
                    <a:pt x="96717" y="755904"/>
                    <a:pt x="0" y="659187"/>
                    <a:pt x="0" y="539880"/>
                  </a:cubicBezTo>
                  <a:cubicBezTo>
                    <a:pt x="0" y="429577"/>
                    <a:pt x="82669" y="338583"/>
                    <a:pt x="189559" y="326524"/>
                  </a:cubicBezTo>
                  <a:cubicBezTo>
                    <a:pt x="199739" y="217704"/>
                    <a:pt x="291631" y="132944"/>
                    <a:pt x="403320" y="132944"/>
                  </a:cubicBezTo>
                  <a:cubicBezTo>
                    <a:pt x="453838" y="132944"/>
                    <a:pt x="500306" y="150285"/>
                    <a:pt x="534992" y="182003"/>
                  </a:cubicBezTo>
                  <a:cubicBezTo>
                    <a:pt x="568948" y="76087"/>
                    <a:pt x="668505" y="0"/>
                    <a:pt x="785832" y="0"/>
                  </a:cubicBezTo>
                  <a:close/>
                </a:path>
              </a:pathLst>
            </a:custGeom>
            <a:solidFill>
              <a:schemeClr val="accent4"/>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2" name="Google Shape;312;p26"/>
            <p:cNvSpPr/>
            <p:nvPr/>
          </p:nvSpPr>
          <p:spPr>
            <a:xfrm rot="1802267">
              <a:off x="7415754" y="2668663"/>
              <a:ext cx="138270" cy="82883"/>
            </a:xfrm>
            <a:prstGeom prst="ellipse">
              <a:avLst/>
            </a:prstGeom>
            <a:solidFill>
              <a:schemeClr val="accent4"/>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3" name="Google Shape;313;p26"/>
            <p:cNvSpPr/>
            <p:nvPr/>
          </p:nvSpPr>
          <p:spPr>
            <a:xfrm rot="1802267">
              <a:off x="7328019" y="2747505"/>
              <a:ext cx="99123" cy="59418"/>
            </a:xfrm>
            <a:prstGeom prst="ellipse">
              <a:avLst/>
            </a:prstGeom>
            <a:solidFill>
              <a:schemeClr val="accent4"/>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4" name="Google Shape;314;p26"/>
            <p:cNvSpPr/>
            <p:nvPr/>
          </p:nvSpPr>
          <p:spPr>
            <a:xfrm rot="1802267">
              <a:off x="7223281" y="2780130"/>
              <a:ext cx="69202" cy="41482"/>
            </a:xfrm>
            <a:prstGeom prst="ellipse">
              <a:avLst/>
            </a:prstGeom>
            <a:solidFill>
              <a:schemeClr val="accent4"/>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315" name="Google Shape;315;p26"/>
          <p:cNvSpPr/>
          <p:nvPr/>
        </p:nvSpPr>
        <p:spPr>
          <a:xfrm flipH="1" rot="-704199">
            <a:off x="7585931" y="2318487"/>
            <a:ext cx="980439" cy="691652"/>
          </a:xfrm>
          <a:custGeom>
            <a:rect b="b" l="l" r="r" t="t"/>
            <a:pathLst>
              <a:path extrusionOk="0" h="3169133" w="3369265">
                <a:moveTo>
                  <a:pt x="1853392" y="22467"/>
                </a:moveTo>
                <a:cubicBezTo>
                  <a:pt x="2779038" y="151306"/>
                  <a:pt x="3453866" y="798582"/>
                  <a:pt x="3360663" y="1468199"/>
                </a:cubicBezTo>
                <a:cubicBezTo>
                  <a:pt x="3310970" y="1825219"/>
                  <a:pt x="3052981" y="2116507"/>
                  <a:pt x="2681968" y="2289712"/>
                </a:cubicBezTo>
                <a:cubicBezTo>
                  <a:pt x="2533004" y="2673273"/>
                  <a:pt x="2266664" y="2974536"/>
                  <a:pt x="1905221" y="3169133"/>
                </a:cubicBezTo>
                <a:cubicBezTo>
                  <a:pt x="2064692" y="2914965"/>
                  <a:pt x="2148188" y="2677164"/>
                  <a:pt x="2159688" y="2445531"/>
                </a:cubicBezTo>
                <a:cubicBezTo>
                  <a:pt x="1956897" y="2476512"/>
                  <a:pt x="1739289" y="2478459"/>
                  <a:pt x="1515873" y="2447362"/>
                </a:cubicBezTo>
                <a:cubicBezTo>
                  <a:pt x="590227" y="2318523"/>
                  <a:pt x="-84601" y="1671247"/>
                  <a:pt x="8602" y="1001630"/>
                </a:cubicBezTo>
                <a:cubicBezTo>
                  <a:pt x="101805" y="332013"/>
                  <a:pt x="927745" y="-106373"/>
                  <a:pt x="1853392" y="22467"/>
                </a:cubicBezTo>
                <a:close/>
              </a:path>
            </a:pathLst>
          </a:custGeom>
          <a:solidFill>
            <a:schemeClr val="accent2"/>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2700">
              <a:solidFill>
                <a:schemeClr val="lt1"/>
              </a:solidFill>
              <a:latin typeface="Arial"/>
              <a:ea typeface="Arial"/>
              <a:cs typeface="Arial"/>
              <a:sym typeface="Arial"/>
            </a:endParaRPr>
          </a:p>
        </p:txBody>
      </p:sp>
      <p:sp>
        <p:nvSpPr>
          <p:cNvPr id="316" name="Google Shape;316;p26"/>
          <p:cNvSpPr/>
          <p:nvPr/>
        </p:nvSpPr>
        <p:spPr>
          <a:xfrm flipH="1" rot="-1300296">
            <a:off x="7461922" y="3186934"/>
            <a:ext cx="889974" cy="823654"/>
          </a:xfrm>
          <a:custGeom>
            <a:rect b="b" l="l" r="r" t="t"/>
            <a:pathLst>
              <a:path extrusionOk="0" h="1001868" w="936104">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1"/>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7" name="Google Shape;317;p26"/>
          <p:cNvSpPr/>
          <p:nvPr/>
        </p:nvSpPr>
        <p:spPr>
          <a:xfrm flipH="1" rot="-1300296">
            <a:off x="8327106" y="1534642"/>
            <a:ext cx="889974" cy="823654"/>
          </a:xfrm>
          <a:custGeom>
            <a:rect b="b" l="l" r="r" t="t"/>
            <a:pathLst>
              <a:path extrusionOk="0" h="1001868" w="936104">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3"/>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8" name="Google Shape;318;p26"/>
          <p:cNvSpPr/>
          <p:nvPr/>
        </p:nvSpPr>
        <p:spPr>
          <a:xfrm>
            <a:off x="8518576" y="1648139"/>
            <a:ext cx="350627" cy="26932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9" name="Google Shape;319;p26"/>
          <p:cNvSpPr/>
          <p:nvPr/>
        </p:nvSpPr>
        <p:spPr>
          <a:xfrm>
            <a:off x="7899656" y="2400454"/>
            <a:ext cx="356478" cy="307637"/>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0" name="Google Shape;320;p26"/>
          <p:cNvSpPr/>
          <p:nvPr/>
        </p:nvSpPr>
        <p:spPr>
          <a:xfrm rot="8100000">
            <a:off x="9763500" y="1606073"/>
            <a:ext cx="245027" cy="245028"/>
          </a:xfrm>
          <a:custGeom>
            <a:rect b="b" l="l" r="r" t="t"/>
            <a:pathLst>
              <a:path extrusionOk="0" h="2483835" w="2483832">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1" name="Google Shape;321;p26"/>
          <p:cNvSpPr/>
          <p:nvPr/>
        </p:nvSpPr>
        <p:spPr>
          <a:xfrm>
            <a:off x="7682054" y="3320192"/>
            <a:ext cx="300658" cy="303169"/>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2" name="Google Shape;322;p26"/>
          <p:cNvSpPr/>
          <p:nvPr/>
        </p:nvSpPr>
        <p:spPr>
          <a:xfrm rot="2700000">
            <a:off x="11293389" y="2706066"/>
            <a:ext cx="250429" cy="448973"/>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3" name="Google Shape;323;p26"/>
          <p:cNvSpPr/>
          <p:nvPr/>
        </p:nvSpPr>
        <p:spPr>
          <a:xfrm>
            <a:off x="10826653" y="1856729"/>
            <a:ext cx="339147" cy="317472"/>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descr="https://lh6.googleusercontent.com/hGS0gbQ5g3mQVIVIKVA1f5m9ayNe97zWP-rqVacO8lQCp_X6PPZy4ak9frGlf4uNGiLpi-5I4a9zwpu7pNWWb9MCy4MHkkhOZ7zL4M7L3bM_zQMVtAFh3AIbumVdCZzx49Ayw2I90jW4JCBveA" id="324" name="Google Shape;324;p26"/>
          <p:cNvPicPr preferRelativeResize="0"/>
          <p:nvPr/>
        </p:nvPicPr>
        <p:blipFill rotWithShape="1">
          <a:blip r:embed="rId3">
            <a:alphaModFix/>
          </a:blip>
          <a:srcRect b="0" l="0" r="0" t="0"/>
          <a:stretch/>
        </p:blipFill>
        <p:spPr>
          <a:xfrm rot="-158118">
            <a:off x="8969140" y="2682676"/>
            <a:ext cx="1514722" cy="26693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nvSpPr>
        <p:spPr>
          <a:xfrm>
            <a:off x="490707" y="236529"/>
            <a:ext cx="4992866" cy="1614272"/>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4000"/>
              <a:buFont typeface="Arial"/>
              <a:buNone/>
            </a:pPr>
            <a:r>
              <a:rPr b="1" lang="en-US" sz="4000">
                <a:solidFill>
                  <a:schemeClr val="lt1"/>
                </a:solidFill>
                <a:latin typeface="Arial"/>
                <a:ea typeface="Arial"/>
                <a:cs typeface="Arial"/>
                <a:sym typeface="Arial"/>
              </a:rPr>
              <a:t>Các chức năng của phần mềm</a:t>
            </a:r>
            <a:endParaRPr b="1" sz="4000">
              <a:solidFill>
                <a:schemeClr val="lt1"/>
              </a:solidFill>
              <a:latin typeface="Arial"/>
              <a:ea typeface="Arial"/>
              <a:cs typeface="Arial"/>
              <a:sym typeface="Arial"/>
            </a:endParaRPr>
          </a:p>
        </p:txBody>
      </p:sp>
      <p:sp>
        <p:nvSpPr>
          <p:cNvPr id="330" name="Google Shape;330;p27"/>
          <p:cNvSpPr txBox="1"/>
          <p:nvPr/>
        </p:nvSpPr>
        <p:spPr>
          <a:xfrm>
            <a:off x="490708" y="3084375"/>
            <a:ext cx="8535052" cy="40011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Phần mềm chạy được phần lớn là do khả năng lưu trữ của cơ sở dữ liệu</a:t>
            </a:r>
            <a:endParaRPr sz="2000">
              <a:solidFill>
                <a:schemeClr val="lt1"/>
              </a:solidFill>
              <a:latin typeface="Arial"/>
              <a:ea typeface="Arial"/>
              <a:cs typeface="Arial"/>
              <a:sym typeface="Arial"/>
            </a:endParaRPr>
          </a:p>
        </p:txBody>
      </p:sp>
      <p:pic>
        <p:nvPicPr>
          <p:cNvPr descr="https://lh4.googleusercontent.com/yFkfz8gd9Jiv5yBWs8fmqfQ-h4Iges3j0c9ztjWGG36as1lNXtEwC02CYPC_s74SyIS_SfGpParJEPsckYO1ZxJCEBzPo5Gv-IeAsvjRTm0rFxdK6qKGHrERLAOmamWUfak7Z28" id="331" name="Google Shape;331;p27"/>
          <p:cNvPicPr preferRelativeResize="0"/>
          <p:nvPr/>
        </p:nvPicPr>
        <p:blipFill rotWithShape="1">
          <a:blip r:embed="rId3">
            <a:alphaModFix/>
          </a:blip>
          <a:srcRect b="0" l="0" r="0" t="0"/>
          <a:stretch/>
        </p:blipFill>
        <p:spPr>
          <a:xfrm>
            <a:off x="490707" y="3791954"/>
            <a:ext cx="5210175" cy="2657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LLPPT- BURGERS">
      <a:dk1>
        <a:srgbClr val="000000"/>
      </a:dk1>
      <a:lt1>
        <a:srgbClr val="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 BURGERS">
      <a:dk1>
        <a:srgbClr val="000000"/>
      </a:dk1>
      <a:lt1>
        <a:srgbClr val="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