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0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08"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ts slide layout">
  <p:cSld name="10_Contents slide layout">
    <p:bg>
      <p:bgPr>
        <a:blipFill>
          <a:blip r:embed="rId2">
            <a:alphaModFix/>
          </a:blip>
          <a:stretch>
            <a:fillRect/>
          </a:stretch>
        </a:blipFill>
      </p:bgPr>
    </p:bg>
    <p:spTree>
      <p:nvGrpSpPr>
        <p:cNvPr id="6"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spTree>
      <p:nvGrpSpPr>
        <p:cNvPr id="21" name="Shape 21"/>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aam slide layout">
  <p:cSld name="4_Taam slide layout">
    <p:spTree>
      <p:nvGrpSpPr>
        <p:cNvPr id="22" name="Shape 22"/>
        <p:cNvGrpSpPr/>
        <p:nvPr/>
      </p:nvGrpSpPr>
      <p:grpSpPr>
        <a:xfrm>
          <a:off x="0" y="0"/>
          <a:ext cx="0" cy="0"/>
          <a:chOff x="0" y="0"/>
          <a:chExt cx="0" cy="0"/>
        </a:xfrm>
      </p:grpSpPr>
      <p:sp>
        <p:nvSpPr>
          <p:cNvPr id="23" name="Google Shape;23;p12"/>
          <p:cNvSpPr/>
          <p:nvPr/>
        </p:nvSpPr>
        <p:spPr>
          <a:xfrm>
            <a:off x="462336" y="315931"/>
            <a:ext cx="3113070" cy="622613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 name="Google Shape;24;p12"/>
          <p:cNvSpPr/>
          <p:nvPr>
            <p:ph idx="2" type="pic"/>
          </p:nvPr>
        </p:nvSpPr>
        <p:spPr>
          <a:xfrm>
            <a:off x="682645" y="553565"/>
            <a:ext cx="2672453" cy="2405392"/>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ontents slide layout">
  <p:cSld name="12_Contents slide layout">
    <p:bg>
      <p:bgPr>
        <a:solidFill>
          <a:schemeClr val="lt1"/>
        </a:solidFill>
      </p:bgPr>
    </p:bg>
    <p:spTree>
      <p:nvGrpSpPr>
        <p:cNvPr id="25" name="Shape 25"/>
        <p:cNvGrpSpPr/>
        <p:nvPr/>
      </p:nvGrpSpPr>
      <p:grpSpPr>
        <a:xfrm>
          <a:off x="0" y="0"/>
          <a:ext cx="0" cy="0"/>
          <a:chOff x="0" y="0"/>
          <a:chExt cx="0" cy="0"/>
        </a:xfrm>
      </p:grpSpPr>
      <p:sp>
        <p:nvSpPr>
          <p:cNvPr id="26" name="Google Shape;26;p13"/>
          <p:cNvSpPr/>
          <p:nvPr>
            <p:ph idx="2" type="pic"/>
          </p:nvPr>
        </p:nvSpPr>
        <p:spPr>
          <a:xfrm>
            <a:off x="-1" y="0"/>
            <a:ext cx="10203255" cy="6858000"/>
          </a:xfrm>
          <a:prstGeom prst="rect">
            <a:avLst/>
          </a:prstGeom>
          <a:solidFill>
            <a:srgbClr val="F2F2F2"/>
          </a:solidFill>
          <a:ln>
            <a:noFill/>
          </a:ln>
        </p:spPr>
        <p:txBody>
          <a:bodyPr anchorCtr="0" anchor="ctr" bIns="45700" lIns="91425" spcFirstLastPara="1" rIns="91425" wrap="square" tIns="45700">
            <a:noAutofit/>
          </a:bodyPr>
          <a:lstStyle>
            <a:lvl1pPr lvl="0" marR="0" rtl="0" algn="l">
              <a:lnSpc>
                <a:spcPct val="90000"/>
              </a:lnSpc>
              <a:spcBef>
                <a:spcPts val="100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p:tgtEl>
                                          <p:spTgt spid="2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NG sets layout">
  <p:cSld name="PNG sets layout">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14"/>
          <p:cNvSpPr txBox="1"/>
          <p:nvPr>
            <p:ph idx="1" type="body"/>
          </p:nvPr>
        </p:nvSpPr>
        <p:spPr>
          <a:xfrm>
            <a:off x="323529" y="332482"/>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con sets layout">
  <p:cSld name="1_Icon sets layout">
    <p:spTree>
      <p:nvGrpSpPr>
        <p:cNvPr id="29" name="Shape 29"/>
        <p:cNvGrpSpPr/>
        <p:nvPr/>
      </p:nvGrpSpPr>
      <p:grpSpPr>
        <a:xfrm>
          <a:off x="0" y="0"/>
          <a:ext cx="0" cy="0"/>
          <a:chOff x="0" y="0"/>
          <a:chExt cx="0" cy="0"/>
        </a:xfrm>
      </p:grpSpPr>
      <p:sp>
        <p:nvSpPr>
          <p:cNvPr id="30" name="Google Shape;30;p15"/>
          <p:cNvSpPr txBox="1"/>
          <p:nvPr>
            <p:ph idx="1" type="body"/>
          </p:nvPr>
        </p:nvSpPr>
        <p:spPr>
          <a:xfrm>
            <a:off x="323529" y="123478"/>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1" name="Google Shape;31;p15"/>
          <p:cNvSpPr/>
          <p:nvPr/>
        </p:nvSpPr>
        <p:spPr>
          <a:xfrm>
            <a:off x="354010" y="1131591"/>
            <a:ext cx="3560767" cy="5402561"/>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32" name="Google Shape;32;p15"/>
          <p:cNvSpPr/>
          <p:nvPr/>
        </p:nvSpPr>
        <p:spPr>
          <a:xfrm>
            <a:off x="531933" y="1347500"/>
            <a:ext cx="153868" cy="5015200"/>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33" name="Google Shape;33;p15"/>
          <p:cNvSpPr/>
          <p:nvPr/>
        </p:nvSpPr>
        <p:spPr>
          <a:xfrm rot="5400000">
            <a:off x="3057177" y="1276653"/>
            <a:ext cx="685849" cy="685148"/>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rgbClr val="262626"/>
              </a:solidFill>
              <a:latin typeface="Arial"/>
              <a:ea typeface="Arial"/>
              <a:cs typeface="Arial"/>
              <a:sym typeface="Arial"/>
            </a:endParaRPr>
          </a:p>
        </p:txBody>
      </p:sp>
      <p:sp>
        <p:nvSpPr>
          <p:cNvPr id="34" name="Google Shape;34;p15"/>
          <p:cNvSpPr txBox="1"/>
          <p:nvPr/>
        </p:nvSpPr>
        <p:spPr>
          <a:xfrm>
            <a:off x="711704" y="1637214"/>
            <a:ext cx="2232248" cy="52322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Resize without losing quality</a:t>
            </a:r>
            <a:endParaRPr b="1" sz="1400">
              <a:solidFill>
                <a:schemeClr val="lt1"/>
              </a:solidFill>
              <a:latin typeface="Arial"/>
              <a:ea typeface="Arial"/>
              <a:cs typeface="Arial"/>
              <a:sym typeface="Arial"/>
            </a:endParaRPr>
          </a:p>
        </p:txBody>
      </p:sp>
      <p:sp>
        <p:nvSpPr>
          <p:cNvPr id="35" name="Google Shape;35;p15"/>
          <p:cNvSpPr txBox="1"/>
          <p:nvPr/>
        </p:nvSpPr>
        <p:spPr>
          <a:xfrm>
            <a:off x="711704" y="2127463"/>
            <a:ext cx="2232248" cy="7386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Change Fill Color &amp;</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Line Color</a:t>
            </a:r>
            <a:endParaRPr b="1" sz="1400">
              <a:solidFill>
                <a:schemeClr val="lt1"/>
              </a:solidFill>
              <a:latin typeface="Arial"/>
              <a:ea typeface="Arial"/>
              <a:cs typeface="Arial"/>
              <a:sym typeface="Arial"/>
            </a:endParaRPr>
          </a:p>
        </p:txBody>
      </p:sp>
      <p:sp>
        <p:nvSpPr>
          <p:cNvPr id="36" name="Google Shape;36;p15"/>
          <p:cNvSpPr txBox="1"/>
          <p:nvPr/>
        </p:nvSpPr>
        <p:spPr>
          <a:xfrm>
            <a:off x="721229" y="5808438"/>
            <a:ext cx="2232000" cy="30777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37" name="Google Shape;37;p15"/>
          <p:cNvSpPr txBox="1"/>
          <p:nvPr/>
        </p:nvSpPr>
        <p:spPr>
          <a:xfrm>
            <a:off x="721229" y="4450324"/>
            <a:ext cx="2717296" cy="138499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FREE </a:t>
            </a:r>
            <a:endParaRPr/>
          </a:p>
          <a:p>
            <a:pPr indent="0" lvl="0" marL="0" marR="0" rtl="0" algn="l">
              <a:spcBef>
                <a:spcPts val="0"/>
              </a:spcBef>
              <a:spcAft>
                <a:spcPts val="0"/>
              </a:spcAft>
              <a:buNone/>
            </a:pPr>
            <a:r>
              <a:rPr b="1" lang="en-US" sz="2800">
                <a:solidFill>
                  <a:schemeClr val="lt1"/>
                </a:solidFill>
                <a:latin typeface="Arial"/>
                <a:ea typeface="Arial"/>
                <a:cs typeface="Arial"/>
                <a:sym typeface="Arial"/>
              </a:rPr>
              <a:t>PPT TEMPLATES</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End slide layout">
  <p:cSld name="1_End slide layout">
    <p:bg>
      <p:bgPr>
        <a:blipFill>
          <a:blip r:embed="rId2">
            <a:alphaModFix/>
          </a:blip>
          <a:stretch>
            <a:fillRect/>
          </a:stretch>
        </a:blipFill>
      </p:bgPr>
    </p:bg>
    <p:spTree>
      <p:nvGrpSpPr>
        <p:cNvPr id="39" name="Shape 39"/>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ver slide layout">
  <p:cSld name="1_Cover slide layout">
    <p:bg>
      <p:bgPr>
        <a:blipFill>
          <a:blip r:embed="rId2">
            <a:alphaModFix/>
          </a:blip>
          <a:stretch>
            <a:fillRect/>
          </a:stretch>
        </a:blipFill>
      </p:bgPr>
    </p:bg>
    <p:spTree>
      <p:nvGrpSpPr>
        <p:cNvPr id="40"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7" name="Shape 7"/>
        <p:cNvGrpSpPr/>
        <p:nvPr/>
      </p:nvGrpSpPr>
      <p:grpSpPr>
        <a:xfrm>
          <a:off x="0" y="0"/>
          <a:ext cx="0" cy="0"/>
          <a:chOff x="0" y="0"/>
          <a:chExt cx="0" cy="0"/>
        </a:xfrm>
      </p:grpSpPr>
      <p:sp>
        <p:nvSpPr>
          <p:cNvPr id="8" name="Google Shape;8;p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Agenda slide layout">
  <p:cSld name="4_Agenda slide layout">
    <p:bg>
      <p:bgPr>
        <a:blipFill>
          <a:blip r:embed="rId2">
            <a:alphaModFix/>
          </a:blip>
          <a:stretch>
            <a:fillRect/>
          </a:stretch>
        </a:blipFill>
      </p:bgPr>
    </p:bg>
    <p:spTree>
      <p:nvGrpSpPr>
        <p:cNvPr id="9" name="Shape 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ntents slide layout">
  <p:cSld name="6_Contents slide layout">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ntents slide layout">
  <p:cSld name="5_Contents slide layout">
    <p:spTree>
      <p:nvGrpSpPr>
        <p:cNvPr id="11" name="Shape 11"/>
        <p:cNvGrpSpPr/>
        <p:nvPr/>
      </p:nvGrpSpPr>
      <p:grpSpPr>
        <a:xfrm>
          <a:off x="0" y="0"/>
          <a:ext cx="0" cy="0"/>
          <a:chOff x="0" y="0"/>
          <a:chExt cx="0" cy="0"/>
        </a:xfrm>
      </p:grpSpPr>
      <p:pic>
        <p:nvPicPr>
          <p:cNvPr id="12" name="Google Shape;12;p6"/>
          <p:cNvPicPr preferRelativeResize="0"/>
          <p:nvPr/>
        </p:nvPicPr>
        <p:blipFill rotWithShape="1">
          <a:blip r:embed="rId2">
            <a:alphaModFix/>
          </a:blip>
          <a:srcRect b="0" l="0" r="0" t="0"/>
          <a:stretch/>
        </p:blipFill>
        <p:spPr>
          <a:xfrm>
            <a:off x="0" y="6000903"/>
            <a:ext cx="11600704" cy="1140891"/>
          </a:xfrm>
          <a:prstGeom prst="rect">
            <a:avLst/>
          </a:prstGeom>
          <a:noFill/>
          <a:ln>
            <a:noFill/>
          </a:ln>
        </p:spPr>
      </p:pic>
      <p:pic>
        <p:nvPicPr>
          <p:cNvPr descr="E:\002-KIMS BUSINESS\007-02-MaxPPT-Contents\150902-com-Global-Laptop\mo900.png" id="13" name="Google Shape;13;p6"/>
          <p:cNvPicPr preferRelativeResize="0"/>
          <p:nvPr/>
        </p:nvPicPr>
        <p:blipFill rotWithShape="1">
          <a:blip r:embed="rId3">
            <a:alphaModFix/>
          </a:blip>
          <a:srcRect b="0" l="18253" r="0" t="0"/>
          <a:stretch/>
        </p:blipFill>
        <p:spPr>
          <a:xfrm flipH="1">
            <a:off x="8509450" y="2348880"/>
            <a:ext cx="3683812" cy="4509120"/>
          </a:xfrm>
          <a:prstGeom prst="rect">
            <a:avLst/>
          </a:prstGeom>
          <a:noFill/>
          <a:ln>
            <a:noFill/>
          </a:ln>
        </p:spPr>
      </p:pic>
      <p:sp>
        <p:nvSpPr>
          <p:cNvPr id="14" name="Google Shape;14;p6"/>
          <p:cNvSpPr/>
          <p:nvPr>
            <p:ph idx="2" type="pic"/>
          </p:nvPr>
        </p:nvSpPr>
        <p:spPr>
          <a:xfrm>
            <a:off x="8898129" y="2735416"/>
            <a:ext cx="1672517" cy="2613110"/>
          </a:xfrm>
          <a:prstGeom prst="rect">
            <a:avLst/>
          </a:prstGeom>
          <a:solidFill>
            <a:srgbClr val="F2F2F2"/>
          </a:solidFill>
          <a:ln>
            <a:noFill/>
          </a:ln>
        </p:spPr>
        <p:txBody>
          <a:bodyPr anchorCtr="0" anchor="ctr" bIns="45700" lIns="91425" spcFirstLastPara="1" rIns="91425" wrap="square" tIns="45700">
            <a:noAutofit/>
          </a:bodyPr>
          <a:lstStyle>
            <a:lvl1pPr lvl="0" marR="0" rtl="0" algn="ctr">
              <a:lnSpc>
                <a:spcPct val="90000"/>
              </a:lnSpc>
              <a:spcBef>
                <a:spcPts val="10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5" name="Google Shape;15;p6"/>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ontents slide layout">
  <p:cSld name="17_Contents slide layout">
    <p:bg>
      <p:bgPr>
        <a:blipFill>
          <a:blip r:embed="rId2">
            <a:alphaModFix/>
          </a:blip>
          <a:stretch>
            <a:fillRect/>
          </a:stretch>
        </a:blipFill>
      </p:bgPr>
    </p:bg>
    <p:spTree>
      <p:nvGrpSpPr>
        <p:cNvPr id="16" name="Shape 1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ontents slide layout">
  <p:cSld name="8_Contents slide layout">
    <p:bg>
      <p:bgPr>
        <a:blipFill>
          <a:blip r:embed="rId2">
            <a:alphaModFix/>
          </a:blip>
          <a:stretch>
            <a:fillRect/>
          </a:stretch>
        </a:blipFill>
      </p:bgPr>
    </p:bg>
    <p:spTree>
      <p:nvGrpSpPr>
        <p:cNvPr id="17" name="Shape 1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p:cSld name="16_Contents slide layout">
    <p:bg>
      <p:bgPr>
        <a:blipFill>
          <a:blip r:embed="rId2">
            <a:alphaModFix/>
          </a:blip>
          <a:stretch>
            <a:fillRect/>
          </a:stretch>
        </a:blipFill>
      </p:bgPr>
    </p:bg>
    <p:spTree>
      <p:nvGrpSpPr>
        <p:cNvPr id="18" name="Shape 18"/>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19" name="Shape 19"/>
        <p:cNvGrpSpPr/>
        <p:nvPr/>
      </p:nvGrpSpPr>
      <p:grpSpPr>
        <a:xfrm>
          <a:off x="0" y="0"/>
          <a:ext cx="0" cy="0"/>
          <a:chOff x="0" y="0"/>
          <a:chExt cx="0" cy="0"/>
        </a:xfrm>
      </p:grpSpPr>
      <p:sp>
        <p:nvSpPr>
          <p:cNvPr id="20" name="Google Shape;20;p10"/>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 name="Shape 3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2" r:id="rId1"/>
    <p:sldLayoutId id="214748366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jp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jp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jp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jp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jp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jp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jp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jp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jp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jp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jp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9"/>
          <p:cNvSpPr/>
          <p:nvPr/>
        </p:nvSpPr>
        <p:spPr>
          <a:xfrm rot="10800000">
            <a:off x="3251768" y="-1"/>
            <a:ext cx="8940232" cy="4911047"/>
          </a:xfrm>
          <a:prstGeom prst="rtTriangle">
            <a:avLst/>
          </a:prstGeom>
          <a:solidFill>
            <a:schemeClr val="accent1">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6" name="Google Shape;46;p19"/>
          <p:cNvSpPr txBox="1"/>
          <p:nvPr/>
        </p:nvSpPr>
        <p:spPr>
          <a:xfrm>
            <a:off x="6479628" y="-2"/>
            <a:ext cx="5712372" cy="258532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5400" u="none" cap="none" strike="noStrike">
                <a:solidFill>
                  <a:schemeClr val="lt1"/>
                </a:solidFill>
                <a:latin typeface="Arial"/>
                <a:ea typeface="Arial"/>
                <a:cs typeface="Arial"/>
                <a:sym typeface="Arial"/>
              </a:rPr>
              <a:t>PROJECT 2 </a:t>
            </a:r>
            <a:endParaRPr/>
          </a:p>
          <a:p>
            <a:pPr indent="0" lvl="0" marL="0" marR="0" rtl="0" algn="r">
              <a:spcBef>
                <a:spcPts val="0"/>
              </a:spcBef>
              <a:spcAft>
                <a:spcPts val="0"/>
              </a:spcAft>
              <a:buNone/>
            </a:pPr>
            <a:r>
              <a:rPr b="0" i="0" lang="en-US" sz="5400" u="none" cap="none" strike="noStrike">
                <a:solidFill>
                  <a:srgbClr val="7030A0"/>
                </a:solidFill>
                <a:latin typeface="Arial"/>
                <a:ea typeface="Arial"/>
                <a:cs typeface="Arial"/>
                <a:sym typeface="Arial"/>
              </a:rPr>
              <a:t>Quản lý Thư viện </a:t>
            </a:r>
            <a:endParaRPr/>
          </a:p>
          <a:p>
            <a:pPr indent="0" lvl="0" marL="0" marR="0" rtl="0" algn="r">
              <a:spcBef>
                <a:spcPts val="0"/>
              </a:spcBef>
              <a:spcAft>
                <a:spcPts val="0"/>
              </a:spcAft>
              <a:buNone/>
            </a:pPr>
            <a:r>
              <a:rPr b="0" i="0" lang="en-US" sz="5400" u="none" cap="none" strike="noStrike">
                <a:solidFill>
                  <a:schemeClr val="lt1"/>
                </a:solidFill>
                <a:latin typeface="Arial"/>
                <a:ea typeface="Arial"/>
                <a:cs typeface="Arial"/>
                <a:sym typeface="Arial"/>
              </a:rPr>
              <a:t>Báo cáo</a:t>
            </a:r>
            <a:endParaRPr b="0" i="0" sz="54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8"/>
          <p:cNvSpPr txBox="1"/>
          <p:nvPr/>
        </p:nvSpPr>
        <p:spPr>
          <a:xfrm>
            <a:off x="88458" y="246100"/>
            <a:ext cx="5859467" cy="104923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lt1"/>
              </a:buClr>
              <a:buSzPts val="3700"/>
              <a:buFont typeface="Arial"/>
              <a:buNone/>
            </a:pPr>
            <a:r>
              <a:rPr b="1" lang="en-US" sz="3700">
                <a:solidFill>
                  <a:schemeClr val="lt1"/>
                </a:solidFill>
              </a:rPr>
              <a:t>3.</a:t>
            </a:r>
            <a:r>
              <a:rPr b="1" lang="en-US" sz="3700">
                <a:solidFill>
                  <a:schemeClr val="lt1"/>
                </a:solidFill>
                <a:latin typeface="Arial"/>
                <a:ea typeface="Arial"/>
                <a:cs typeface="Arial"/>
                <a:sym typeface="Arial"/>
              </a:rPr>
              <a:t>Chức năng của </a:t>
            </a:r>
            <a:r>
              <a:rPr b="1" lang="en-US" sz="3700">
                <a:solidFill>
                  <a:schemeClr val="lt1"/>
                </a:solidFill>
              </a:rPr>
              <a:t>hệ thống</a:t>
            </a:r>
            <a:endParaRPr sz="37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0" name="Shape 340"/>
        <p:cNvGrpSpPr/>
        <p:nvPr/>
      </p:nvGrpSpPr>
      <p:grpSpPr>
        <a:xfrm>
          <a:off x="0" y="0"/>
          <a:ext cx="0" cy="0"/>
          <a:chOff x="0" y="0"/>
          <a:chExt cx="0" cy="0"/>
        </a:xfrm>
      </p:grpSpPr>
      <p:pic>
        <p:nvPicPr>
          <p:cNvPr descr="https://lh5.googleusercontent.com/jxVH0kxDRobfV-xdAtyuw9F7nXTfzZXEVlLlGMWe0SIypd0LsxFL2XhbgdeWBr6bYAl-4B66WJaSWn1klk-_lOgqD6qlAJF7w5uki4g7fDTmZxrx11rDh4KYtrBmbkD159AQboI" id="341" name="Google Shape;341;p29"/>
          <p:cNvPicPr preferRelativeResize="0"/>
          <p:nvPr/>
        </p:nvPicPr>
        <p:blipFill rotWithShape="1">
          <a:blip r:embed="rId4">
            <a:alphaModFix/>
          </a:blip>
          <a:srcRect b="0" l="0" r="0" t="0"/>
          <a:stretch/>
        </p:blipFill>
        <p:spPr>
          <a:xfrm>
            <a:off x="433552" y="1063756"/>
            <a:ext cx="11288110" cy="5670419"/>
          </a:xfrm>
          <a:prstGeom prst="rect">
            <a:avLst/>
          </a:prstGeom>
          <a:noFill/>
          <a:ln>
            <a:noFill/>
          </a:ln>
        </p:spPr>
      </p:pic>
      <p:sp>
        <p:nvSpPr>
          <p:cNvPr id="342" name="Google Shape;342;p2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latin typeface="Arial"/>
                <a:ea typeface="Arial"/>
                <a:cs typeface="Arial"/>
                <a:sym typeface="Arial"/>
              </a:rPr>
              <a:t>Thanh menu</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6" name="Shape 346"/>
        <p:cNvGrpSpPr/>
        <p:nvPr/>
      </p:nvGrpSpPr>
      <p:grpSpPr>
        <a:xfrm>
          <a:off x="0" y="0"/>
          <a:ext cx="0" cy="0"/>
          <a:chOff x="0" y="0"/>
          <a:chExt cx="0" cy="0"/>
        </a:xfrm>
      </p:grpSpPr>
      <p:sp>
        <p:nvSpPr>
          <p:cNvPr id="347" name="Google Shape;347;p30"/>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latin typeface="Arial"/>
                <a:ea typeface="Arial"/>
                <a:cs typeface="Arial"/>
                <a:sym typeface="Arial"/>
              </a:rPr>
              <a:t>Màn hình thêm sách</a:t>
            </a:r>
            <a:endParaRPr>
              <a:solidFill>
                <a:schemeClr val="lt1"/>
              </a:solidFill>
            </a:endParaRPr>
          </a:p>
        </p:txBody>
      </p:sp>
      <p:pic>
        <p:nvPicPr>
          <p:cNvPr descr="https://lh5.googleusercontent.com/qFfcThRnGhBX9elRfqBArS6R75yGVuuFnlCLg40W0MoOxLowiOj7KkvruRYBhNuHU6_tMRyJw6ipxDsnv-y2xWdMD7SHneuP0azNLWpyo1UnGxHqPpbdTjQ2q-Km1RO9uueZ6Qu7hlkrQTEpOA" id="348" name="Google Shape;348;p30"/>
          <p:cNvPicPr preferRelativeResize="0"/>
          <p:nvPr/>
        </p:nvPicPr>
        <p:blipFill rotWithShape="1">
          <a:blip r:embed="rId4">
            <a:alphaModFix/>
          </a:blip>
          <a:srcRect b="0" l="0" r="0" t="0"/>
          <a:stretch/>
        </p:blipFill>
        <p:spPr>
          <a:xfrm>
            <a:off x="476249" y="1063756"/>
            <a:ext cx="11249025" cy="56894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2" name="Shape 352"/>
        <p:cNvGrpSpPr/>
        <p:nvPr/>
      </p:nvGrpSpPr>
      <p:grpSpPr>
        <a:xfrm>
          <a:off x="0" y="0"/>
          <a:ext cx="0" cy="0"/>
          <a:chOff x="0" y="0"/>
          <a:chExt cx="0" cy="0"/>
        </a:xfrm>
      </p:grpSpPr>
      <p:sp>
        <p:nvSpPr>
          <p:cNvPr id="353" name="Google Shape;353;p31"/>
          <p:cNvSpPr txBox="1"/>
          <p:nvPr>
            <p:ph idx="1" type="body"/>
          </p:nvPr>
        </p:nvSpPr>
        <p:spPr>
          <a:xfrm>
            <a:off x="252411" y="339510"/>
            <a:ext cx="11696700"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danh sách các cuốn sách</a:t>
            </a:r>
            <a:endParaRPr>
              <a:solidFill>
                <a:schemeClr val="lt1"/>
              </a:solidFill>
            </a:endParaRPr>
          </a:p>
        </p:txBody>
      </p:sp>
      <p:pic>
        <p:nvPicPr>
          <p:cNvPr descr="https://lh4.googleusercontent.com/mx0g_Zt-lNzyBdR2XcH-7vfS9n15lrQaKMataZ6jgQaXr4YwnmqanmFzHNH3ZDC5Q2yZQvXOXKgT0xtse2TQvqfoUq17bECvtPhv74oQUgvStvqFDXG6ERNEnucFwMRtVxWYRqLMIP1NUf-_Fg" id="354" name="Google Shape;354;p31"/>
          <p:cNvPicPr preferRelativeResize="0"/>
          <p:nvPr/>
        </p:nvPicPr>
        <p:blipFill rotWithShape="1">
          <a:blip r:embed="rId4">
            <a:alphaModFix/>
          </a:blip>
          <a:srcRect b="0" l="0" r="0" t="0"/>
          <a:stretch/>
        </p:blipFill>
        <p:spPr>
          <a:xfrm>
            <a:off x="438150" y="1063757"/>
            <a:ext cx="11306175" cy="569899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8" name="Shape 358"/>
        <p:cNvGrpSpPr/>
        <p:nvPr/>
      </p:nvGrpSpPr>
      <p:grpSpPr>
        <a:xfrm>
          <a:off x="0" y="0"/>
          <a:ext cx="0" cy="0"/>
          <a:chOff x="0" y="0"/>
          <a:chExt cx="0" cy="0"/>
        </a:xfrm>
      </p:grpSpPr>
      <p:sp>
        <p:nvSpPr>
          <p:cNvPr id="359" name="Google Shape;359;p32"/>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sửa thông tin sách</a:t>
            </a:r>
            <a:endParaRPr>
              <a:solidFill>
                <a:schemeClr val="lt1"/>
              </a:solidFill>
            </a:endParaRPr>
          </a:p>
        </p:txBody>
      </p:sp>
      <p:pic>
        <p:nvPicPr>
          <p:cNvPr descr="https://lh5.googleusercontent.com/ixKZEEobU55yes8g0eMTiN4maDivS8aTjyDXW-i1DawroEejQuyqZ0UHZgV2enoBNgjnE4jlVTiqP2PhT-qAdDHZg1_VyFEmKyke29myJoUsjr-RQpvhflSHktbqrQ4j2OGYaHWoytphdyoEBQ" id="360" name="Google Shape;360;p32"/>
          <p:cNvPicPr preferRelativeResize="0"/>
          <p:nvPr/>
        </p:nvPicPr>
        <p:blipFill rotWithShape="1">
          <a:blip r:embed="rId4">
            <a:alphaModFix/>
          </a:blip>
          <a:srcRect b="0" l="0" r="0" t="0"/>
          <a:stretch/>
        </p:blipFill>
        <p:spPr>
          <a:xfrm>
            <a:off x="466725" y="1063756"/>
            <a:ext cx="11277600" cy="56799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4" name="Shape 364"/>
        <p:cNvGrpSpPr/>
        <p:nvPr/>
      </p:nvGrpSpPr>
      <p:grpSpPr>
        <a:xfrm>
          <a:off x="0" y="0"/>
          <a:ext cx="0" cy="0"/>
          <a:chOff x="0" y="0"/>
          <a:chExt cx="0" cy="0"/>
        </a:xfrm>
      </p:grpSpPr>
      <p:sp>
        <p:nvSpPr>
          <p:cNvPr id="365" name="Google Shape;365;p3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thêm độc giả/thành viên</a:t>
            </a:r>
            <a:endParaRPr>
              <a:solidFill>
                <a:schemeClr val="lt1"/>
              </a:solidFill>
            </a:endParaRPr>
          </a:p>
        </p:txBody>
      </p:sp>
      <p:pic>
        <p:nvPicPr>
          <p:cNvPr descr="https://lh3.googleusercontent.com/v5CKGuJXJAJDdKiB5tsGYkszN-d9bfCkhTU2Bq39lc8j4XvDpSKp_lwwzVOGN_mVLYTyLN00T_C0UbIODJeBYtIAt3I1diQs1REz1YevTJhoBnQAVXgCUDTWYk7u-EbroR6SAj1Rbi1TCYJjFA" id="366" name="Google Shape;366;p33"/>
          <p:cNvPicPr preferRelativeResize="0"/>
          <p:nvPr/>
        </p:nvPicPr>
        <p:blipFill rotWithShape="1">
          <a:blip r:embed="rId4">
            <a:alphaModFix/>
          </a:blip>
          <a:srcRect b="0" l="0" r="0" t="0"/>
          <a:stretch/>
        </p:blipFill>
        <p:spPr>
          <a:xfrm>
            <a:off x="447675" y="1063756"/>
            <a:ext cx="11315700" cy="567994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0" name="Shape 370"/>
        <p:cNvGrpSpPr/>
        <p:nvPr/>
      </p:nvGrpSpPr>
      <p:grpSpPr>
        <a:xfrm>
          <a:off x="0" y="0"/>
          <a:ext cx="0" cy="0"/>
          <a:chOff x="0" y="0"/>
          <a:chExt cx="0" cy="0"/>
        </a:xfrm>
      </p:grpSpPr>
      <p:sp>
        <p:nvSpPr>
          <p:cNvPr id="371" name="Google Shape;371;p34"/>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thêm nhân viên</a:t>
            </a:r>
            <a:endParaRPr>
              <a:solidFill>
                <a:schemeClr val="lt1"/>
              </a:solidFill>
            </a:endParaRPr>
          </a:p>
        </p:txBody>
      </p:sp>
      <p:pic>
        <p:nvPicPr>
          <p:cNvPr descr="https://lh3.googleusercontent.com/WLv1z1GiQVXwwat1sAaEIArMz2Jm5d0IV2rIv4TJcYts5p29Yle5vBtuChEAbmgjwmh6Mt9gAlE_IPel5A_Z1N1Asm_HqcMSIX68FdRiVJAo3Vo4NaOF_fVwBvLzmZLVd6HKdyfNtkIhcd5XmQ" id="372" name="Google Shape;372;p34"/>
          <p:cNvPicPr preferRelativeResize="0"/>
          <p:nvPr/>
        </p:nvPicPr>
        <p:blipFill rotWithShape="1">
          <a:blip r:embed="rId4">
            <a:alphaModFix/>
          </a:blip>
          <a:srcRect b="0" l="0" r="0" t="0"/>
          <a:stretch/>
        </p:blipFill>
        <p:spPr>
          <a:xfrm>
            <a:off x="466725" y="1063756"/>
            <a:ext cx="11287125" cy="570851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6" name="Shape 376"/>
        <p:cNvGrpSpPr/>
        <p:nvPr/>
      </p:nvGrpSpPr>
      <p:grpSpPr>
        <a:xfrm>
          <a:off x="0" y="0"/>
          <a:ext cx="0" cy="0"/>
          <a:chOff x="0" y="0"/>
          <a:chExt cx="0" cy="0"/>
        </a:xfrm>
      </p:grpSpPr>
      <p:sp>
        <p:nvSpPr>
          <p:cNvPr id="377" name="Google Shape;377;p35"/>
          <p:cNvSpPr txBox="1"/>
          <p:nvPr>
            <p:ph idx="1" type="body"/>
          </p:nvPr>
        </p:nvSpPr>
        <p:spPr>
          <a:xfrm>
            <a:off x="-152399" y="339509"/>
            <a:ext cx="12001499" cy="131784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danh sách nhân viên/thành viên</a:t>
            </a:r>
            <a:endParaRPr>
              <a:solidFill>
                <a:schemeClr val="lt1"/>
              </a:solidFill>
            </a:endParaRPr>
          </a:p>
        </p:txBody>
      </p:sp>
      <p:pic>
        <p:nvPicPr>
          <p:cNvPr descr="https://lh3.googleusercontent.com/igyg9_O64nNrzKtgymDe2uYGZTaSAxEUtdrx7RQxAzEw0c3UouI7m-lIozimDOWIPHyXkINh2w_t2EoY__v1QMMfcPY6U3gibwr4XcE8Y8ihrdQ3BohM_3HtGERZ9F0okAqGjgE26rjTRSKJiQ" id="378" name="Google Shape;378;p35"/>
          <p:cNvPicPr preferRelativeResize="0"/>
          <p:nvPr/>
        </p:nvPicPr>
        <p:blipFill rotWithShape="1">
          <a:blip r:embed="rId4">
            <a:alphaModFix/>
          </a:blip>
          <a:srcRect b="0" l="0" r="0" t="0"/>
          <a:stretch/>
        </p:blipFill>
        <p:spPr>
          <a:xfrm>
            <a:off x="428625" y="1657350"/>
            <a:ext cx="11296650" cy="5095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2" name="Shape 382"/>
        <p:cNvGrpSpPr/>
        <p:nvPr/>
      </p:nvGrpSpPr>
      <p:grpSpPr>
        <a:xfrm>
          <a:off x="0" y="0"/>
          <a:ext cx="0" cy="0"/>
          <a:chOff x="0" y="0"/>
          <a:chExt cx="0" cy="0"/>
        </a:xfrm>
      </p:grpSpPr>
      <p:sp>
        <p:nvSpPr>
          <p:cNvPr id="383" name="Google Shape;383;p36"/>
          <p:cNvSpPr txBox="1"/>
          <p:nvPr>
            <p:ph idx="1" type="body"/>
          </p:nvPr>
        </p:nvSpPr>
        <p:spPr>
          <a:xfrm>
            <a:off x="323529" y="339509"/>
            <a:ext cx="11573197" cy="135594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danh sách thông tin mượn sách</a:t>
            </a:r>
            <a:endParaRPr>
              <a:solidFill>
                <a:schemeClr val="lt1"/>
              </a:solidFill>
            </a:endParaRPr>
          </a:p>
        </p:txBody>
      </p:sp>
      <p:pic>
        <p:nvPicPr>
          <p:cNvPr descr="https://lh4.googleusercontent.com/17maZXbkGgLHyzwAeIuriwW2YKSBExISp-QjjeqyB5dv3vcFmGcMDff9qmYDZktOI8PVQ4kgxdGI8NhUx7NAYx7mv9WaFlTTh1Zr-abJgKGDOg_5N7MWoTy-j_zwO0Lzwd5e0tyl4IN1Vd0yEA" id="384" name="Google Shape;384;p36"/>
          <p:cNvPicPr preferRelativeResize="0"/>
          <p:nvPr/>
        </p:nvPicPr>
        <p:blipFill rotWithShape="1">
          <a:blip r:embed="rId4">
            <a:alphaModFix/>
          </a:blip>
          <a:srcRect b="0" l="0" r="0" t="0"/>
          <a:stretch/>
        </p:blipFill>
        <p:spPr>
          <a:xfrm>
            <a:off x="476250" y="1695450"/>
            <a:ext cx="11258550" cy="50672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88" name="Shape 388"/>
        <p:cNvGrpSpPr/>
        <p:nvPr/>
      </p:nvGrpSpPr>
      <p:grpSpPr>
        <a:xfrm>
          <a:off x="0" y="0"/>
          <a:ext cx="0" cy="0"/>
          <a:chOff x="0" y="0"/>
          <a:chExt cx="0" cy="0"/>
        </a:xfrm>
      </p:grpSpPr>
      <p:sp>
        <p:nvSpPr>
          <p:cNvPr id="389" name="Google Shape;389;p37"/>
          <p:cNvSpPr txBox="1"/>
          <p:nvPr>
            <p:ph idx="1" type="body"/>
          </p:nvPr>
        </p:nvSpPr>
        <p:spPr>
          <a:xfrm>
            <a:off x="323529" y="339509"/>
            <a:ext cx="11573197" cy="131784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ghi lại thông tin mượn sách</a:t>
            </a:r>
            <a:endParaRPr>
              <a:solidFill>
                <a:schemeClr val="lt1"/>
              </a:solidFill>
            </a:endParaRPr>
          </a:p>
        </p:txBody>
      </p:sp>
      <p:pic>
        <p:nvPicPr>
          <p:cNvPr descr="https://lh5.googleusercontent.com/d7VYt-vKmtV_M7Jpc5grSODMnMPxe5tQME_TFzqF6c2SYeKGiFllwyTFAoDsgVmbZnOO9WVnKkRSkpDiob9R7AlTxi2fq2vUCPvt1g5cVuLMEXdj7xv-wJAIIOWqwT312DZ7OIzZ0Csx9ZaYmQ" id="390" name="Google Shape;390;p37"/>
          <p:cNvPicPr preferRelativeResize="0"/>
          <p:nvPr/>
        </p:nvPicPr>
        <p:blipFill rotWithShape="1">
          <a:blip r:embed="rId4">
            <a:alphaModFix/>
          </a:blip>
          <a:srcRect b="0" l="0" r="0" t="0"/>
          <a:stretch/>
        </p:blipFill>
        <p:spPr>
          <a:xfrm>
            <a:off x="466724" y="1657350"/>
            <a:ext cx="11268075" cy="5076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grpSp>
        <p:nvGrpSpPr>
          <p:cNvPr id="51" name="Google Shape;51;p20"/>
          <p:cNvGrpSpPr/>
          <p:nvPr/>
        </p:nvGrpSpPr>
        <p:grpSpPr>
          <a:xfrm>
            <a:off x="5115318" y="4135125"/>
            <a:ext cx="1952636" cy="1951635"/>
            <a:chOff x="4574848" y="1897856"/>
            <a:chExt cx="3028217" cy="3026664"/>
          </a:xfrm>
        </p:grpSpPr>
        <p:sp>
          <p:nvSpPr>
            <p:cNvPr id="52" name="Google Shape;52;p20"/>
            <p:cNvSpPr/>
            <p:nvPr/>
          </p:nvSpPr>
          <p:spPr>
            <a:xfrm>
              <a:off x="4575624" y="1897856"/>
              <a:ext cx="3026664" cy="3026664"/>
            </a:xfrm>
            <a:custGeom>
              <a:rect b="b" l="l" r="r" t="t"/>
              <a:pathLst>
                <a:path extrusionOk="0" h="3057525" w="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rgbClr val="D9D9D9"/>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 name="Google Shape;53;p20"/>
            <p:cNvSpPr/>
            <p:nvPr/>
          </p:nvSpPr>
          <p:spPr>
            <a:xfrm>
              <a:off x="4574848" y="1907000"/>
              <a:ext cx="3028217" cy="2962327"/>
            </a:xfrm>
            <a:custGeom>
              <a:rect b="b" l="l" r="r" t="t"/>
              <a:pathLst>
                <a:path extrusionOk="0" h="2962327" w="302821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rgbClr val="B4B4B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54" name="Google Shape;54;p20"/>
          <p:cNvGrpSpPr/>
          <p:nvPr/>
        </p:nvGrpSpPr>
        <p:grpSpPr>
          <a:xfrm>
            <a:off x="2643840" y="3538233"/>
            <a:ext cx="1588486" cy="1354527"/>
            <a:chOff x="2203944" y="3086356"/>
            <a:chExt cx="1794618" cy="1530300"/>
          </a:xfrm>
        </p:grpSpPr>
        <p:sp>
          <p:nvSpPr>
            <p:cNvPr id="55" name="Google Shape;55;p20"/>
            <p:cNvSpPr/>
            <p:nvPr/>
          </p:nvSpPr>
          <p:spPr>
            <a:xfrm>
              <a:off x="2497026" y="3212644"/>
              <a:ext cx="990906" cy="823473"/>
            </a:xfrm>
            <a:custGeom>
              <a:rect b="b" l="l" r="r" t="t"/>
              <a:pathLst>
                <a:path extrusionOk="0" h="823473" w="990906">
                  <a:moveTo>
                    <a:pt x="776461" y="771405"/>
                  </a:moveTo>
                  <a:cubicBezTo>
                    <a:pt x="776461" y="760374"/>
                    <a:pt x="772625" y="753180"/>
                    <a:pt x="760634" y="748863"/>
                  </a:cubicBezTo>
                  <a:cubicBezTo>
                    <a:pt x="728980" y="736873"/>
                    <a:pt x="697805" y="723444"/>
                    <a:pt x="667110" y="709535"/>
                  </a:cubicBezTo>
                  <a:cubicBezTo>
                    <a:pt x="657518" y="705219"/>
                    <a:pt x="652242" y="709535"/>
                    <a:pt x="646487" y="714331"/>
                  </a:cubicBezTo>
                  <a:cubicBezTo>
                    <a:pt x="570229" y="779079"/>
                    <a:pt x="480062" y="793947"/>
                    <a:pt x="384140" y="789151"/>
                  </a:cubicBezTo>
                  <a:cubicBezTo>
                    <a:pt x="379344" y="788671"/>
                    <a:pt x="375027" y="786753"/>
                    <a:pt x="370231" y="786273"/>
                  </a:cubicBezTo>
                  <a:cubicBezTo>
                    <a:pt x="339536" y="781957"/>
                    <a:pt x="312198" y="775722"/>
                    <a:pt x="281023" y="797784"/>
                  </a:cubicBezTo>
                  <a:cubicBezTo>
                    <a:pt x="219153" y="842388"/>
                    <a:pt x="117955" y="828479"/>
                    <a:pt x="67117" y="759415"/>
                  </a:cubicBezTo>
                  <a:cubicBezTo>
                    <a:pt x="54167" y="742149"/>
                    <a:pt x="46973" y="722005"/>
                    <a:pt x="46493" y="699943"/>
                  </a:cubicBezTo>
                  <a:cubicBezTo>
                    <a:pt x="59923" y="685555"/>
                    <a:pt x="76709" y="687953"/>
                    <a:pt x="93016" y="692749"/>
                  </a:cubicBezTo>
                  <a:cubicBezTo>
                    <a:pt x="124670" y="701862"/>
                    <a:pt x="153926" y="715770"/>
                    <a:pt x="186060" y="724883"/>
                  </a:cubicBezTo>
                  <a:cubicBezTo>
                    <a:pt x="139538" y="682197"/>
                    <a:pt x="88699" y="644788"/>
                    <a:pt x="35462" y="612174"/>
                  </a:cubicBezTo>
                  <a:cubicBezTo>
                    <a:pt x="30187" y="608817"/>
                    <a:pt x="24431" y="605460"/>
                    <a:pt x="19156" y="601623"/>
                  </a:cubicBezTo>
                  <a:cubicBezTo>
                    <a:pt x="-7223" y="581479"/>
                    <a:pt x="-6743" y="566611"/>
                    <a:pt x="22993" y="550304"/>
                  </a:cubicBezTo>
                  <a:cubicBezTo>
                    <a:pt x="102608" y="506660"/>
                    <a:pt x="161600" y="445270"/>
                    <a:pt x="189418" y="357980"/>
                  </a:cubicBezTo>
                  <a:cubicBezTo>
                    <a:pt x="211959" y="287478"/>
                    <a:pt x="211959" y="215056"/>
                    <a:pt x="199969" y="142635"/>
                  </a:cubicBezTo>
                  <a:cubicBezTo>
                    <a:pt x="197091" y="126328"/>
                    <a:pt x="193254" y="109542"/>
                    <a:pt x="192295" y="92756"/>
                  </a:cubicBezTo>
                  <a:cubicBezTo>
                    <a:pt x="191336" y="75010"/>
                    <a:pt x="197571" y="69734"/>
                    <a:pt x="215317" y="72612"/>
                  </a:cubicBezTo>
                  <a:cubicBezTo>
                    <a:pt x="220113" y="73571"/>
                    <a:pt x="224429" y="75010"/>
                    <a:pt x="229225" y="76449"/>
                  </a:cubicBezTo>
                  <a:cubicBezTo>
                    <a:pt x="291095" y="96113"/>
                    <a:pt x="354404" y="100429"/>
                    <a:pt x="418672" y="97072"/>
                  </a:cubicBezTo>
                  <a:cubicBezTo>
                    <a:pt x="424907" y="96592"/>
                    <a:pt x="431621" y="95633"/>
                    <a:pt x="437856" y="94194"/>
                  </a:cubicBezTo>
                  <a:cubicBezTo>
                    <a:pt x="442173" y="93235"/>
                    <a:pt x="447448" y="93235"/>
                    <a:pt x="453204" y="87960"/>
                  </a:cubicBezTo>
                  <a:cubicBezTo>
                    <a:pt x="433540" y="75010"/>
                    <a:pt x="412437" y="65418"/>
                    <a:pt x="393732" y="52948"/>
                  </a:cubicBezTo>
                  <a:cubicBezTo>
                    <a:pt x="375986" y="40958"/>
                    <a:pt x="358241" y="28967"/>
                    <a:pt x="354883" y="4987"/>
                  </a:cubicBezTo>
                  <a:cubicBezTo>
                    <a:pt x="446009" y="-12759"/>
                    <a:pt x="511716" y="16977"/>
                    <a:pt x="551044" y="92276"/>
                  </a:cubicBezTo>
                  <a:cubicBezTo>
                    <a:pt x="556800" y="103307"/>
                    <a:pt x="560637" y="115777"/>
                    <a:pt x="560157" y="126328"/>
                  </a:cubicBezTo>
                  <a:cubicBezTo>
                    <a:pt x="558718" y="163738"/>
                    <a:pt x="588454" y="176208"/>
                    <a:pt x="610516" y="193953"/>
                  </a:cubicBezTo>
                  <a:cubicBezTo>
                    <a:pt x="690131" y="258221"/>
                    <a:pt x="747685" y="334479"/>
                    <a:pt x="757757" y="439994"/>
                  </a:cubicBezTo>
                  <a:cubicBezTo>
                    <a:pt x="758716" y="448147"/>
                    <a:pt x="761114" y="451984"/>
                    <a:pt x="769267" y="455341"/>
                  </a:cubicBezTo>
                  <a:cubicBezTo>
                    <a:pt x="799483" y="466852"/>
                    <a:pt x="828739" y="480281"/>
                    <a:pt x="858475" y="492272"/>
                  </a:cubicBezTo>
                  <a:cubicBezTo>
                    <a:pt x="869506" y="496588"/>
                    <a:pt x="881496" y="498986"/>
                    <a:pt x="891088" y="488435"/>
                  </a:cubicBezTo>
                  <a:cubicBezTo>
                    <a:pt x="926580" y="490353"/>
                    <a:pt x="946723" y="516252"/>
                    <a:pt x="963030" y="541671"/>
                  </a:cubicBezTo>
                  <a:cubicBezTo>
                    <a:pt x="997562" y="594908"/>
                    <a:pt x="1000440" y="651502"/>
                    <a:pt x="969265" y="707137"/>
                  </a:cubicBezTo>
                  <a:cubicBezTo>
                    <a:pt x="938570" y="762772"/>
                    <a:pt x="887731" y="785794"/>
                    <a:pt x="826341" y="787712"/>
                  </a:cubicBezTo>
                  <a:cubicBezTo>
                    <a:pt x="808595" y="788671"/>
                    <a:pt x="789891" y="787232"/>
                    <a:pt x="776461" y="771405"/>
                  </a:cubicBezTo>
                  <a:close/>
                </a:path>
              </a:pathLst>
            </a:custGeom>
            <a:solidFill>
              <a:srgbClr val="F0C8A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 name="Google Shape;56;p20"/>
            <p:cNvSpPr/>
            <p:nvPr/>
          </p:nvSpPr>
          <p:spPr>
            <a:xfrm>
              <a:off x="3252527" y="3382205"/>
              <a:ext cx="746035" cy="1234451"/>
            </a:xfrm>
            <a:custGeom>
              <a:rect b="b" l="l" r="r" t="t"/>
              <a:pathLst>
                <a:path extrusionOk="0" h="1234451" w="746035">
                  <a:moveTo>
                    <a:pt x="20960" y="601845"/>
                  </a:moveTo>
                  <a:cubicBezTo>
                    <a:pt x="115923" y="633979"/>
                    <a:pt x="191222" y="577384"/>
                    <a:pt x="214723" y="519831"/>
                  </a:cubicBezTo>
                  <a:cubicBezTo>
                    <a:pt x="244938" y="445971"/>
                    <a:pt x="217601" y="365396"/>
                    <a:pt x="148057" y="326548"/>
                  </a:cubicBezTo>
                  <a:cubicBezTo>
                    <a:pt x="143741" y="324150"/>
                    <a:pt x="139904" y="321752"/>
                    <a:pt x="136067" y="318874"/>
                  </a:cubicBezTo>
                  <a:cubicBezTo>
                    <a:pt x="172517" y="261321"/>
                    <a:pt x="217601" y="210482"/>
                    <a:pt x="262684" y="160123"/>
                  </a:cubicBezTo>
                  <a:cubicBezTo>
                    <a:pt x="310645" y="106406"/>
                    <a:pt x="361484" y="56047"/>
                    <a:pt x="425272" y="21515"/>
                  </a:cubicBezTo>
                  <a:cubicBezTo>
                    <a:pt x="457886" y="3769"/>
                    <a:pt x="492418" y="-4863"/>
                    <a:pt x="531746" y="2810"/>
                  </a:cubicBezTo>
                  <a:cubicBezTo>
                    <a:pt x="572513" y="10964"/>
                    <a:pt x="615678" y="8086"/>
                    <a:pt x="657404" y="15280"/>
                  </a:cubicBezTo>
                  <a:cubicBezTo>
                    <a:pt x="681385" y="19117"/>
                    <a:pt x="704885" y="28709"/>
                    <a:pt x="729825" y="26791"/>
                  </a:cubicBezTo>
                  <a:cubicBezTo>
                    <a:pt x="752367" y="32067"/>
                    <a:pt x="748050" y="42138"/>
                    <a:pt x="737019" y="57486"/>
                  </a:cubicBezTo>
                  <a:cubicBezTo>
                    <a:pt x="616157" y="224870"/>
                    <a:pt x="517357" y="404724"/>
                    <a:pt x="440140" y="596089"/>
                  </a:cubicBezTo>
                  <a:cubicBezTo>
                    <a:pt x="389301" y="722707"/>
                    <a:pt x="347575" y="852202"/>
                    <a:pt x="317360" y="985533"/>
                  </a:cubicBezTo>
                  <a:cubicBezTo>
                    <a:pt x="298175" y="1068027"/>
                    <a:pt x="285226" y="1151479"/>
                    <a:pt x="270837" y="1234451"/>
                  </a:cubicBezTo>
                  <a:cubicBezTo>
                    <a:pt x="203692" y="1193205"/>
                    <a:pt x="142781" y="1143325"/>
                    <a:pt x="78034" y="1098721"/>
                  </a:cubicBezTo>
                  <a:cubicBezTo>
                    <a:pt x="35828" y="1069465"/>
                    <a:pt x="18562" y="1028698"/>
                    <a:pt x="10888" y="980737"/>
                  </a:cubicBezTo>
                  <a:cubicBezTo>
                    <a:pt x="-5419" y="881937"/>
                    <a:pt x="-1582" y="782658"/>
                    <a:pt x="10409" y="683858"/>
                  </a:cubicBezTo>
                  <a:cubicBezTo>
                    <a:pt x="12807" y="656520"/>
                    <a:pt x="9449" y="628223"/>
                    <a:pt x="20960" y="601845"/>
                  </a:cubicBezTo>
                  <a:close/>
                </a:path>
              </a:pathLst>
            </a:custGeom>
            <a:solidFill>
              <a:srgbClr val="83600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 name="Google Shape;57;p20"/>
            <p:cNvSpPr/>
            <p:nvPr/>
          </p:nvSpPr>
          <p:spPr>
            <a:xfrm>
              <a:off x="2203944" y="3086356"/>
              <a:ext cx="770265" cy="865079"/>
            </a:xfrm>
            <a:custGeom>
              <a:rect b="b" l="l" r="r" t="t"/>
              <a:pathLst>
                <a:path extrusionOk="0" h="865079" w="770265">
                  <a:moveTo>
                    <a:pt x="647965" y="131275"/>
                  </a:moveTo>
                  <a:cubicBezTo>
                    <a:pt x="666670" y="161970"/>
                    <a:pt x="696885" y="178277"/>
                    <a:pt x="727580" y="194104"/>
                  </a:cubicBezTo>
                  <a:cubicBezTo>
                    <a:pt x="740530" y="201298"/>
                    <a:pt x="753479" y="208972"/>
                    <a:pt x="770266" y="219044"/>
                  </a:cubicBezTo>
                  <a:cubicBezTo>
                    <a:pt x="703600" y="236310"/>
                    <a:pt x="642210" y="235350"/>
                    <a:pt x="580819" y="223840"/>
                  </a:cubicBezTo>
                  <a:cubicBezTo>
                    <a:pt x="555880" y="219044"/>
                    <a:pt x="530940" y="212329"/>
                    <a:pt x="506959" y="204176"/>
                  </a:cubicBezTo>
                  <a:cubicBezTo>
                    <a:pt x="490652" y="198900"/>
                    <a:pt x="489693" y="202737"/>
                    <a:pt x="492571" y="217605"/>
                  </a:cubicBezTo>
                  <a:cubicBezTo>
                    <a:pt x="505041" y="281393"/>
                    <a:pt x="512715" y="345181"/>
                    <a:pt x="506000" y="410408"/>
                  </a:cubicBezTo>
                  <a:cubicBezTo>
                    <a:pt x="492571" y="536066"/>
                    <a:pt x="426864" y="625274"/>
                    <a:pt x="317513" y="684746"/>
                  </a:cubicBezTo>
                  <a:cubicBezTo>
                    <a:pt x="292573" y="698175"/>
                    <a:pt x="292573" y="705369"/>
                    <a:pt x="317513" y="722155"/>
                  </a:cubicBezTo>
                  <a:cubicBezTo>
                    <a:pt x="343412" y="739422"/>
                    <a:pt x="370270" y="755249"/>
                    <a:pt x="395689" y="772994"/>
                  </a:cubicBezTo>
                  <a:cubicBezTo>
                    <a:pt x="433579" y="799373"/>
                    <a:pt x="469070" y="828629"/>
                    <a:pt x="499285" y="865080"/>
                  </a:cubicBezTo>
                  <a:cubicBezTo>
                    <a:pt x="464753" y="853090"/>
                    <a:pt x="430221" y="842058"/>
                    <a:pt x="396169" y="829109"/>
                  </a:cubicBezTo>
                  <a:cubicBezTo>
                    <a:pt x="377464" y="821915"/>
                    <a:pt x="359239" y="819996"/>
                    <a:pt x="340055" y="825752"/>
                  </a:cubicBezTo>
                  <a:cubicBezTo>
                    <a:pt x="270031" y="827190"/>
                    <a:pt x="201447" y="819517"/>
                    <a:pt x="139098" y="784025"/>
                  </a:cubicBezTo>
                  <a:cubicBezTo>
                    <a:pt x="60441" y="739901"/>
                    <a:pt x="16797" y="672276"/>
                    <a:pt x="3847" y="583068"/>
                  </a:cubicBezTo>
                  <a:cubicBezTo>
                    <a:pt x="-12939" y="468441"/>
                    <a:pt x="27828" y="366764"/>
                    <a:pt x="75309" y="267005"/>
                  </a:cubicBezTo>
                  <a:cubicBezTo>
                    <a:pt x="109841" y="194583"/>
                    <a:pt x="152527" y="127438"/>
                    <a:pt x="204804" y="65568"/>
                  </a:cubicBezTo>
                  <a:cubicBezTo>
                    <a:pt x="262837" y="-3496"/>
                    <a:pt x="333340" y="-10210"/>
                    <a:pt x="414394" y="9933"/>
                  </a:cubicBezTo>
                  <a:cubicBezTo>
                    <a:pt x="501684" y="31995"/>
                    <a:pt x="579381" y="72762"/>
                    <a:pt x="647965" y="131275"/>
                  </a:cubicBezTo>
                  <a:close/>
                </a:path>
              </a:pathLst>
            </a:custGeom>
            <a:solidFill>
              <a:srgbClr val="2E150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58" name="Google Shape;58;p20"/>
          <p:cNvGrpSpPr/>
          <p:nvPr/>
        </p:nvGrpSpPr>
        <p:grpSpPr>
          <a:xfrm>
            <a:off x="4410741" y="1733806"/>
            <a:ext cx="1376271" cy="1646388"/>
            <a:chOff x="4200129" y="1047775"/>
            <a:chExt cx="1554865" cy="1860034"/>
          </a:xfrm>
        </p:grpSpPr>
        <p:sp>
          <p:nvSpPr>
            <p:cNvPr id="59" name="Google Shape;59;p20"/>
            <p:cNvSpPr/>
            <p:nvPr/>
          </p:nvSpPr>
          <p:spPr>
            <a:xfrm>
              <a:off x="4251869" y="1221592"/>
              <a:ext cx="875470" cy="1248812"/>
            </a:xfrm>
            <a:custGeom>
              <a:rect b="b" l="l" r="r" t="t"/>
              <a:pathLst>
                <a:path extrusionOk="0" h="1248812" w="875470">
                  <a:moveTo>
                    <a:pt x="547260" y="1064634"/>
                  </a:moveTo>
                  <a:cubicBezTo>
                    <a:pt x="531433" y="1031061"/>
                    <a:pt x="515127" y="997968"/>
                    <a:pt x="500738" y="963916"/>
                  </a:cubicBezTo>
                  <a:cubicBezTo>
                    <a:pt x="496422" y="953364"/>
                    <a:pt x="491626" y="949048"/>
                    <a:pt x="480595" y="948089"/>
                  </a:cubicBezTo>
                  <a:cubicBezTo>
                    <a:pt x="418245" y="944731"/>
                    <a:pt x="361651" y="924108"/>
                    <a:pt x="310333" y="889576"/>
                  </a:cubicBezTo>
                  <a:cubicBezTo>
                    <a:pt x="257096" y="853605"/>
                    <a:pt x="212492" y="807563"/>
                    <a:pt x="177001" y="754326"/>
                  </a:cubicBezTo>
                  <a:cubicBezTo>
                    <a:pt x="161653" y="730825"/>
                    <a:pt x="143428" y="718355"/>
                    <a:pt x="117529" y="709722"/>
                  </a:cubicBezTo>
                  <a:cubicBezTo>
                    <a:pt x="50863" y="687660"/>
                    <a:pt x="1463" y="616677"/>
                    <a:pt x="24" y="546654"/>
                  </a:cubicBezTo>
                  <a:cubicBezTo>
                    <a:pt x="-455" y="528429"/>
                    <a:pt x="6259" y="512602"/>
                    <a:pt x="10576" y="495815"/>
                  </a:cubicBezTo>
                  <a:cubicBezTo>
                    <a:pt x="28321" y="473274"/>
                    <a:pt x="53261" y="470396"/>
                    <a:pt x="74364" y="489101"/>
                  </a:cubicBezTo>
                  <a:cubicBezTo>
                    <a:pt x="97385" y="509244"/>
                    <a:pt x="109855" y="536103"/>
                    <a:pt x="115131" y="560083"/>
                  </a:cubicBezTo>
                  <a:cubicBezTo>
                    <a:pt x="118009" y="568716"/>
                    <a:pt x="120407" y="564400"/>
                    <a:pt x="118009" y="565839"/>
                  </a:cubicBezTo>
                  <a:cubicBezTo>
                    <a:pt x="117529" y="565839"/>
                    <a:pt x="117049" y="565359"/>
                    <a:pt x="116570" y="563920"/>
                  </a:cubicBezTo>
                  <a:cubicBezTo>
                    <a:pt x="99304" y="509244"/>
                    <a:pt x="82518" y="454089"/>
                    <a:pt x="58537" y="401812"/>
                  </a:cubicBezTo>
                  <a:cubicBezTo>
                    <a:pt x="40312" y="362004"/>
                    <a:pt x="51343" y="339462"/>
                    <a:pt x="94028" y="328431"/>
                  </a:cubicBezTo>
                  <a:cubicBezTo>
                    <a:pt x="163092" y="310686"/>
                    <a:pt x="225921" y="280950"/>
                    <a:pt x="283475" y="239223"/>
                  </a:cubicBezTo>
                  <a:cubicBezTo>
                    <a:pt x="336232" y="201334"/>
                    <a:pt x="382754" y="156251"/>
                    <a:pt x="419205" y="102055"/>
                  </a:cubicBezTo>
                  <a:cubicBezTo>
                    <a:pt x="433593" y="80952"/>
                    <a:pt x="445103" y="57931"/>
                    <a:pt x="451338" y="32991"/>
                  </a:cubicBezTo>
                  <a:cubicBezTo>
                    <a:pt x="459012" y="1336"/>
                    <a:pt x="466686" y="-3939"/>
                    <a:pt x="499299" y="2296"/>
                  </a:cubicBezTo>
                  <a:cubicBezTo>
                    <a:pt x="544862" y="10929"/>
                    <a:pt x="578915" y="37787"/>
                    <a:pt x="606732" y="73278"/>
                  </a:cubicBezTo>
                  <a:cubicBezTo>
                    <a:pt x="646060" y="123158"/>
                    <a:pt x="675796" y="178793"/>
                    <a:pt x="699777" y="237305"/>
                  </a:cubicBezTo>
                  <a:cubicBezTo>
                    <a:pt x="703614" y="246418"/>
                    <a:pt x="705053" y="255530"/>
                    <a:pt x="705532" y="259367"/>
                  </a:cubicBezTo>
                  <a:cubicBezTo>
                    <a:pt x="700736" y="240183"/>
                    <a:pt x="699777" y="216202"/>
                    <a:pt x="710808" y="193181"/>
                  </a:cubicBezTo>
                  <a:cubicBezTo>
                    <a:pt x="721839" y="170159"/>
                    <a:pt x="739105" y="162486"/>
                    <a:pt x="763085" y="169680"/>
                  </a:cubicBezTo>
                  <a:cubicBezTo>
                    <a:pt x="816322" y="182150"/>
                    <a:pt x="865243" y="237785"/>
                    <a:pt x="872916" y="293899"/>
                  </a:cubicBezTo>
                  <a:cubicBezTo>
                    <a:pt x="879631" y="347616"/>
                    <a:pt x="874835" y="397016"/>
                    <a:pt x="837425" y="441619"/>
                  </a:cubicBezTo>
                  <a:cubicBezTo>
                    <a:pt x="821119" y="460804"/>
                    <a:pt x="835027" y="489580"/>
                    <a:pt x="838384" y="513081"/>
                  </a:cubicBezTo>
                  <a:cubicBezTo>
                    <a:pt x="845099" y="560563"/>
                    <a:pt x="844619" y="607085"/>
                    <a:pt x="837425" y="655046"/>
                  </a:cubicBezTo>
                  <a:cubicBezTo>
                    <a:pt x="828792" y="715477"/>
                    <a:pt x="805771" y="768234"/>
                    <a:pt x="769321" y="816196"/>
                  </a:cubicBezTo>
                  <a:cubicBezTo>
                    <a:pt x="763565" y="823869"/>
                    <a:pt x="766443" y="833941"/>
                    <a:pt x="770759" y="843054"/>
                  </a:cubicBezTo>
                  <a:cubicBezTo>
                    <a:pt x="786586" y="877106"/>
                    <a:pt x="803373" y="911159"/>
                    <a:pt x="814884" y="947129"/>
                  </a:cubicBezTo>
                  <a:cubicBezTo>
                    <a:pt x="829751" y="972069"/>
                    <a:pt x="823996" y="998448"/>
                    <a:pt x="820639" y="1024347"/>
                  </a:cubicBezTo>
                  <a:cubicBezTo>
                    <a:pt x="812006" y="1087176"/>
                    <a:pt x="801454" y="1150005"/>
                    <a:pt x="802414" y="1214273"/>
                  </a:cubicBezTo>
                  <a:cubicBezTo>
                    <a:pt x="799056" y="1248805"/>
                    <a:pt x="790903" y="1255040"/>
                    <a:pt x="765004" y="1243529"/>
                  </a:cubicBezTo>
                  <a:cubicBezTo>
                    <a:pt x="741503" y="1227222"/>
                    <a:pt x="721839" y="1206599"/>
                    <a:pt x="695940" y="1193170"/>
                  </a:cubicBezTo>
                  <a:cubicBezTo>
                    <a:pt x="676755" y="1183098"/>
                    <a:pt x="660928" y="1165832"/>
                    <a:pt x="643183" y="1152883"/>
                  </a:cubicBezTo>
                  <a:cubicBezTo>
                    <a:pt x="618723" y="1135137"/>
                    <a:pt x="596181" y="1114993"/>
                    <a:pt x="569323" y="1100605"/>
                  </a:cubicBezTo>
                  <a:cubicBezTo>
                    <a:pt x="555894" y="1094370"/>
                    <a:pt x="552057" y="1079023"/>
                    <a:pt x="547260" y="1064634"/>
                  </a:cubicBezTo>
                  <a:close/>
                </a:path>
              </a:pathLst>
            </a:custGeom>
            <a:solidFill>
              <a:srgbClr val="F0C8A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 name="Google Shape;60;p20"/>
            <p:cNvSpPr/>
            <p:nvPr/>
          </p:nvSpPr>
          <p:spPr>
            <a:xfrm>
              <a:off x="4200129" y="1047775"/>
              <a:ext cx="816587" cy="753565"/>
            </a:xfrm>
            <a:custGeom>
              <a:rect b="b" l="l" r="r" t="t"/>
              <a:pathLst>
                <a:path extrusionOk="0" h="753565" w="816587">
                  <a:moveTo>
                    <a:pt x="815306" y="344457"/>
                  </a:moveTo>
                  <a:cubicBezTo>
                    <a:pt x="780294" y="346855"/>
                    <a:pt x="766865" y="359325"/>
                    <a:pt x="762548" y="393857"/>
                  </a:cubicBezTo>
                  <a:cubicBezTo>
                    <a:pt x="760150" y="413041"/>
                    <a:pt x="762069" y="432226"/>
                    <a:pt x="765906" y="453808"/>
                  </a:cubicBezTo>
                  <a:cubicBezTo>
                    <a:pt x="756793" y="445655"/>
                    <a:pt x="755354" y="436542"/>
                    <a:pt x="751997" y="428389"/>
                  </a:cubicBezTo>
                  <a:cubicBezTo>
                    <a:pt x="720343" y="354049"/>
                    <a:pt x="686290" y="280669"/>
                    <a:pt x="626339" y="223595"/>
                  </a:cubicBezTo>
                  <a:cubicBezTo>
                    <a:pt x="600440" y="198655"/>
                    <a:pt x="570224" y="181869"/>
                    <a:pt x="532815" y="180430"/>
                  </a:cubicBezTo>
                  <a:cubicBezTo>
                    <a:pt x="524182" y="180430"/>
                    <a:pt x="517467" y="180430"/>
                    <a:pt x="515549" y="191461"/>
                  </a:cubicBezTo>
                  <a:cubicBezTo>
                    <a:pt x="498283" y="274434"/>
                    <a:pt x="444087" y="332467"/>
                    <a:pt x="382696" y="385224"/>
                  </a:cubicBezTo>
                  <a:cubicBezTo>
                    <a:pt x="313632" y="445175"/>
                    <a:pt x="235456" y="488340"/>
                    <a:pt x="145289" y="508963"/>
                  </a:cubicBezTo>
                  <a:cubicBezTo>
                    <a:pt x="109798" y="517117"/>
                    <a:pt x="100685" y="535822"/>
                    <a:pt x="116033" y="568915"/>
                  </a:cubicBezTo>
                  <a:cubicBezTo>
                    <a:pt x="141932" y="625029"/>
                    <a:pt x="161596" y="683062"/>
                    <a:pt x="175984" y="743014"/>
                  </a:cubicBezTo>
                  <a:cubicBezTo>
                    <a:pt x="176464" y="745891"/>
                    <a:pt x="176464" y="749249"/>
                    <a:pt x="173106" y="753565"/>
                  </a:cubicBezTo>
                  <a:cubicBezTo>
                    <a:pt x="166871" y="740616"/>
                    <a:pt x="161116" y="727666"/>
                    <a:pt x="154402" y="715196"/>
                  </a:cubicBezTo>
                  <a:cubicBezTo>
                    <a:pt x="147207" y="701767"/>
                    <a:pt x="140493" y="688338"/>
                    <a:pt x="131380" y="676348"/>
                  </a:cubicBezTo>
                  <a:cubicBezTo>
                    <a:pt x="112196" y="651408"/>
                    <a:pt x="102124" y="650928"/>
                    <a:pt x="62796" y="669154"/>
                  </a:cubicBezTo>
                  <a:cubicBezTo>
                    <a:pt x="28264" y="598171"/>
                    <a:pt x="6202" y="525270"/>
                    <a:pt x="926" y="445655"/>
                  </a:cubicBezTo>
                  <a:cubicBezTo>
                    <a:pt x="-10105" y="282107"/>
                    <a:pt x="78143" y="127673"/>
                    <a:pt x="226823" y="58129"/>
                  </a:cubicBezTo>
                  <a:cubicBezTo>
                    <a:pt x="294448" y="26954"/>
                    <a:pt x="363512" y="2015"/>
                    <a:pt x="439290" y="96"/>
                  </a:cubicBezTo>
                  <a:cubicBezTo>
                    <a:pt x="568306" y="-2781"/>
                    <a:pt x="661830" y="59088"/>
                    <a:pt x="732333" y="161725"/>
                  </a:cubicBezTo>
                  <a:cubicBezTo>
                    <a:pt x="769263" y="215921"/>
                    <a:pt x="795162" y="275873"/>
                    <a:pt x="816265" y="337742"/>
                  </a:cubicBezTo>
                  <a:cubicBezTo>
                    <a:pt x="817224" y="339661"/>
                    <a:pt x="815785" y="342538"/>
                    <a:pt x="815306" y="344457"/>
                  </a:cubicBezTo>
                  <a:close/>
                </a:path>
              </a:pathLst>
            </a:custGeom>
            <a:solidFill>
              <a:srgbClr val="2624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1" name="Google Shape;61;p20"/>
            <p:cNvSpPr/>
            <p:nvPr/>
          </p:nvSpPr>
          <p:spPr>
            <a:xfrm>
              <a:off x="4726694" y="2286226"/>
              <a:ext cx="292098" cy="337646"/>
            </a:xfrm>
            <a:custGeom>
              <a:rect b="b" l="l" r="r" t="t"/>
              <a:pathLst>
                <a:path extrusionOk="0" h="337646" w="292098">
                  <a:moveTo>
                    <a:pt x="88263" y="337646"/>
                  </a:moveTo>
                  <a:cubicBezTo>
                    <a:pt x="82028" y="320860"/>
                    <a:pt x="22557" y="151557"/>
                    <a:pt x="3852" y="97361"/>
                  </a:cubicBezTo>
                  <a:cubicBezTo>
                    <a:pt x="974" y="89208"/>
                    <a:pt x="-2383" y="81054"/>
                    <a:pt x="2413" y="71942"/>
                  </a:cubicBezTo>
                  <a:cubicBezTo>
                    <a:pt x="17281" y="49880"/>
                    <a:pt x="40302" y="37410"/>
                    <a:pt x="59966" y="21103"/>
                  </a:cubicBezTo>
                  <a:cubicBezTo>
                    <a:pt x="67160" y="14868"/>
                    <a:pt x="72436" y="9592"/>
                    <a:pt x="71956" y="0"/>
                  </a:cubicBezTo>
                  <a:cubicBezTo>
                    <a:pt x="110325" y="45083"/>
                    <a:pt x="163562" y="70023"/>
                    <a:pt x="207686" y="106953"/>
                  </a:cubicBezTo>
                  <a:cubicBezTo>
                    <a:pt x="235024" y="129974"/>
                    <a:pt x="268597" y="145322"/>
                    <a:pt x="292098" y="172660"/>
                  </a:cubicBezTo>
                  <a:cubicBezTo>
                    <a:pt x="272914" y="182732"/>
                    <a:pt x="256607" y="170262"/>
                    <a:pt x="239820" y="164986"/>
                  </a:cubicBezTo>
                  <a:cubicBezTo>
                    <a:pt x="225432" y="160670"/>
                    <a:pt x="211523" y="154914"/>
                    <a:pt x="196655" y="150598"/>
                  </a:cubicBezTo>
                  <a:cubicBezTo>
                    <a:pt x="182267" y="146281"/>
                    <a:pt x="173634" y="151077"/>
                    <a:pt x="168838" y="164986"/>
                  </a:cubicBezTo>
                  <a:cubicBezTo>
                    <a:pt x="165001" y="177936"/>
                    <a:pt x="94018" y="326615"/>
                    <a:pt x="88263" y="337646"/>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2" name="Google Shape;62;p20"/>
            <p:cNvSpPr/>
            <p:nvPr/>
          </p:nvSpPr>
          <p:spPr>
            <a:xfrm>
              <a:off x="5048048" y="2162752"/>
              <a:ext cx="251318" cy="277982"/>
            </a:xfrm>
            <a:custGeom>
              <a:rect b="b" l="l" r="r" t="t"/>
              <a:pathLst>
                <a:path extrusionOk="0" h="277982" w="251318">
                  <a:moveTo>
                    <a:pt x="235009" y="204529"/>
                  </a:moveTo>
                  <a:cubicBezTo>
                    <a:pt x="240285" y="213162"/>
                    <a:pt x="246040" y="221795"/>
                    <a:pt x="249877" y="231387"/>
                  </a:cubicBezTo>
                  <a:cubicBezTo>
                    <a:pt x="255153" y="243857"/>
                    <a:pt x="244602" y="237622"/>
                    <a:pt x="239806" y="238581"/>
                  </a:cubicBezTo>
                  <a:cubicBezTo>
                    <a:pt x="196641" y="234744"/>
                    <a:pt x="157792" y="216999"/>
                    <a:pt x="117984" y="202131"/>
                  </a:cubicBezTo>
                  <a:cubicBezTo>
                    <a:pt x="102157" y="197334"/>
                    <a:pt x="85850" y="193977"/>
                    <a:pt x="70982" y="186783"/>
                  </a:cubicBezTo>
                  <a:cubicBezTo>
                    <a:pt x="56594" y="179589"/>
                    <a:pt x="47002" y="183426"/>
                    <a:pt x="42206" y="199732"/>
                  </a:cubicBezTo>
                  <a:cubicBezTo>
                    <a:pt x="35491" y="221795"/>
                    <a:pt x="22062" y="240979"/>
                    <a:pt x="15348" y="263041"/>
                  </a:cubicBezTo>
                  <a:cubicBezTo>
                    <a:pt x="12950" y="270235"/>
                    <a:pt x="11031" y="278868"/>
                    <a:pt x="0" y="277909"/>
                  </a:cubicBezTo>
                  <a:cubicBezTo>
                    <a:pt x="0" y="251051"/>
                    <a:pt x="18705" y="33787"/>
                    <a:pt x="19664" y="7888"/>
                  </a:cubicBezTo>
                  <a:cubicBezTo>
                    <a:pt x="51798" y="16521"/>
                    <a:pt x="82013" y="-2184"/>
                    <a:pt x="113668" y="214"/>
                  </a:cubicBezTo>
                  <a:cubicBezTo>
                    <a:pt x="124219" y="5490"/>
                    <a:pt x="129495" y="15562"/>
                    <a:pt x="134771" y="25154"/>
                  </a:cubicBezTo>
                  <a:cubicBezTo>
                    <a:pt x="159231" y="70717"/>
                    <a:pt x="186089" y="114362"/>
                    <a:pt x="212947" y="158486"/>
                  </a:cubicBezTo>
                  <a:cubicBezTo>
                    <a:pt x="222540" y="172395"/>
                    <a:pt x="230693" y="187263"/>
                    <a:pt x="235009" y="204529"/>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3" name="Google Shape;63;p20"/>
            <p:cNvSpPr/>
            <p:nvPr/>
          </p:nvSpPr>
          <p:spPr>
            <a:xfrm>
              <a:off x="4875388" y="2336161"/>
              <a:ext cx="321343" cy="270924"/>
            </a:xfrm>
            <a:custGeom>
              <a:rect b="b" l="l" r="r" t="t"/>
              <a:pathLst>
                <a:path extrusionOk="0" h="270924" w="321343">
                  <a:moveTo>
                    <a:pt x="172660" y="104020"/>
                  </a:moveTo>
                  <a:cubicBezTo>
                    <a:pt x="185130" y="75243"/>
                    <a:pt x="198559" y="46467"/>
                    <a:pt x="210070" y="17211"/>
                  </a:cubicBezTo>
                  <a:cubicBezTo>
                    <a:pt x="215825" y="2822"/>
                    <a:pt x="220621" y="-4372"/>
                    <a:pt x="237407" y="2822"/>
                  </a:cubicBezTo>
                  <a:cubicBezTo>
                    <a:pt x="255153" y="10496"/>
                    <a:pt x="274338" y="15772"/>
                    <a:pt x="292563" y="22007"/>
                  </a:cubicBezTo>
                  <a:cubicBezTo>
                    <a:pt x="299277" y="67570"/>
                    <a:pt x="315105" y="129919"/>
                    <a:pt x="321339" y="175482"/>
                  </a:cubicBezTo>
                  <a:cubicBezTo>
                    <a:pt x="322299" y="183156"/>
                    <a:pt x="173139" y="237832"/>
                    <a:pt x="126138" y="261812"/>
                  </a:cubicBezTo>
                  <a:cubicBezTo>
                    <a:pt x="117984" y="266129"/>
                    <a:pt x="109351" y="267568"/>
                    <a:pt x="101198" y="270925"/>
                  </a:cubicBezTo>
                  <a:cubicBezTo>
                    <a:pt x="69064" y="249342"/>
                    <a:pt x="48920" y="216729"/>
                    <a:pt x="23501" y="188911"/>
                  </a:cubicBezTo>
                  <a:cubicBezTo>
                    <a:pt x="13909" y="178360"/>
                    <a:pt x="0" y="169247"/>
                    <a:pt x="0" y="151981"/>
                  </a:cubicBezTo>
                  <a:cubicBezTo>
                    <a:pt x="1919" y="146226"/>
                    <a:pt x="4317" y="139991"/>
                    <a:pt x="6235" y="134236"/>
                  </a:cubicBezTo>
                  <a:cubicBezTo>
                    <a:pt x="25899" y="76682"/>
                    <a:pt x="16307" y="83877"/>
                    <a:pt x="82493" y="104979"/>
                  </a:cubicBezTo>
                  <a:cubicBezTo>
                    <a:pt x="102637" y="111694"/>
                    <a:pt x="122780" y="118888"/>
                    <a:pt x="143883" y="123684"/>
                  </a:cubicBezTo>
                  <a:cubicBezTo>
                    <a:pt x="165945" y="136154"/>
                    <a:pt x="167384" y="135195"/>
                    <a:pt x="172660" y="104020"/>
                  </a:cubicBez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64" name="Google Shape;64;p20"/>
            <p:cNvGrpSpPr/>
            <p:nvPr/>
          </p:nvGrpSpPr>
          <p:grpSpPr>
            <a:xfrm>
              <a:off x="4459237" y="2148217"/>
              <a:ext cx="1295757" cy="759592"/>
              <a:chOff x="6513334" y="1100346"/>
              <a:chExt cx="1295757" cy="759592"/>
            </a:xfrm>
          </p:grpSpPr>
          <p:sp>
            <p:nvSpPr>
              <p:cNvPr id="65" name="Google Shape;65;p20"/>
              <p:cNvSpPr/>
              <p:nvPr/>
            </p:nvSpPr>
            <p:spPr>
              <a:xfrm>
                <a:off x="7216292" y="1100346"/>
                <a:ext cx="592799" cy="368702"/>
              </a:xfrm>
              <a:custGeom>
                <a:rect b="b" l="l" r="r" t="t"/>
                <a:pathLst>
                  <a:path extrusionOk="0" h="368702" w="592799">
                    <a:moveTo>
                      <a:pt x="463304" y="64629"/>
                    </a:moveTo>
                    <a:cubicBezTo>
                      <a:pt x="424456" y="20984"/>
                      <a:pt x="374576" y="6116"/>
                      <a:pt x="318941" y="3239"/>
                    </a:cubicBezTo>
                    <a:cubicBezTo>
                      <a:pt x="318941" y="3239"/>
                      <a:pt x="318941" y="3239"/>
                      <a:pt x="318941" y="3239"/>
                    </a:cubicBezTo>
                    <a:cubicBezTo>
                      <a:pt x="311268" y="-3955"/>
                      <a:pt x="35971" y="1320"/>
                      <a:pt x="0" y="14270"/>
                    </a:cubicBezTo>
                    <a:cubicBezTo>
                      <a:pt x="35491" y="81895"/>
                      <a:pt x="126138" y="240646"/>
                      <a:pt x="132852" y="252637"/>
                    </a:cubicBezTo>
                    <a:cubicBezTo>
                      <a:pt x="129975" y="247361"/>
                      <a:pt x="42686" y="222901"/>
                      <a:pt x="6235" y="209951"/>
                    </a:cubicBezTo>
                    <a:cubicBezTo>
                      <a:pt x="-4796" y="222901"/>
                      <a:pt x="13909" y="329374"/>
                      <a:pt x="19184" y="368702"/>
                    </a:cubicBezTo>
                    <a:cubicBezTo>
                      <a:pt x="82014" y="348079"/>
                      <a:pt x="144843" y="326976"/>
                      <a:pt x="208151" y="306353"/>
                    </a:cubicBezTo>
                    <a:cubicBezTo>
                      <a:pt x="208151" y="306353"/>
                      <a:pt x="208151" y="306353"/>
                      <a:pt x="208151" y="306353"/>
                    </a:cubicBezTo>
                    <a:cubicBezTo>
                      <a:pt x="266664" y="291965"/>
                      <a:pt x="325656" y="277576"/>
                      <a:pt x="384169" y="262708"/>
                    </a:cubicBezTo>
                    <a:cubicBezTo>
                      <a:pt x="453232" y="245442"/>
                      <a:pt x="523735" y="237769"/>
                      <a:pt x="592799" y="223380"/>
                    </a:cubicBezTo>
                    <a:cubicBezTo>
                      <a:pt x="553951" y="166307"/>
                      <a:pt x="508867" y="115468"/>
                      <a:pt x="463304" y="64629"/>
                    </a:cubicBezTo>
                    <a:close/>
                  </a:path>
                </a:pathLst>
              </a:custGeom>
              <a:solidFill>
                <a:srgbClr val="22222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6" name="Google Shape;66;p20"/>
              <p:cNvSpPr/>
              <p:nvPr/>
            </p:nvSpPr>
            <p:spPr>
              <a:xfrm>
                <a:off x="6513334" y="1308761"/>
                <a:ext cx="517349" cy="551177"/>
              </a:xfrm>
              <a:custGeom>
                <a:rect b="b" l="l" r="r" t="t"/>
                <a:pathLst>
                  <a:path extrusionOk="0" h="551177" w="517349">
                    <a:moveTo>
                      <a:pt x="416151" y="131030"/>
                    </a:moveTo>
                    <a:cubicBezTo>
                      <a:pt x="397446" y="165083"/>
                      <a:pt x="356200" y="255250"/>
                      <a:pt x="352363" y="237504"/>
                    </a:cubicBezTo>
                    <a:cubicBezTo>
                      <a:pt x="350445" y="229830"/>
                      <a:pt x="295289" y="71559"/>
                      <a:pt x="270349" y="1535"/>
                    </a:cubicBezTo>
                    <a:cubicBezTo>
                      <a:pt x="268911" y="1056"/>
                      <a:pt x="266513" y="-383"/>
                      <a:pt x="266033" y="97"/>
                    </a:cubicBezTo>
                    <a:cubicBezTo>
                      <a:pt x="222388" y="39425"/>
                      <a:pt x="138936" y="121438"/>
                      <a:pt x="138936" y="121438"/>
                    </a:cubicBezTo>
                    <a:lnTo>
                      <a:pt x="138936" y="121438"/>
                    </a:lnTo>
                    <a:cubicBezTo>
                      <a:pt x="95292" y="162685"/>
                      <a:pt x="56923" y="208248"/>
                      <a:pt x="27187" y="260525"/>
                    </a:cubicBezTo>
                    <a:cubicBezTo>
                      <a:pt x="9441" y="292180"/>
                      <a:pt x="-5906" y="324793"/>
                      <a:pt x="2247" y="365081"/>
                    </a:cubicBezTo>
                    <a:cubicBezTo>
                      <a:pt x="15196" y="426471"/>
                      <a:pt x="23830" y="488820"/>
                      <a:pt x="34381" y="551170"/>
                    </a:cubicBezTo>
                    <a:cubicBezTo>
                      <a:pt x="40136" y="552129"/>
                      <a:pt x="154763" y="464360"/>
                      <a:pt x="210878" y="426471"/>
                    </a:cubicBezTo>
                    <a:cubicBezTo>
                      <a:pt x="270349" y="386183"/>
                      <a:pt x="332699" y="351652"/>
                      <a:pt x="393130" y="313762"/>
                    </a:cubicBezTo>
                    <a:cubicBezTo>
                      <a:pt x="393130" y="313762"/>
                      <a:pt x="393130" y="313762"/>
                      <a:pt x="393130" y="313762"/>
                    </a:cubicBezTo>
                    <a:cubicBezTo>
                      <a:pt x="434376" y="292659"/>
                      <a:pt x="475623" y="271556"/>
                      <a:pt x="517349" y="250454"/>
                    </a:cubicBezTo>
                    <a:cubicBezTo>
                      <a:pt x="486174" y="208248"/>
                      <a:pt x="449724" y="170838"/>
                      <a:pt x="416151" y="131030"/>
                    </a:cubicBezTo>
                    <a:close/>
                  </a:path>
                </a:pathLst>
              </a:custGeom>
              <a:solidFill>
                <a:srgbClr val="22222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grpSp>
        <p:nvGrpSpPr>
          <p:cNvPr id="67" name="Google Shape;67;p20"/>
          <p:cNvGrpSpPr/>
          <p:nvPr/>
        </p:nvGrpSpPr>
        <p:grpSpPr>
          <a:xfrm>
            <a:off x="6502757" y="1750885"/>
            <a:ext cx="1579169" cy="1635670"/>
            <a:chOff x="6563619" y="1067070"/>
            <a:chExt cx="1784092" cy="1847925"/>
          </a:xfrm>
        </p:grpSpPr>
        <p:sp>
          <p:nvSpPr>
            <p:cNvPr id="68" name="Google Shape;68;p20"/>
            <p:cNvSpPr/>
            <p:nvPr/>
          </p:nvSpPr>
          <p:spPr>
            <a:xfrm>
              <a:off x="6722504" y="1067070"/>
              <a:ext cx="1625207" cy="1083905"/>
            </a:xfrm>
            <a:custGeom>
              <a:rect b="b" l="l" r="r" t="t"/>
              <a:pathLst>
                <a:path extrusionOk="0" h="1083905" w="1625207">
                  <a:moveTo>
                    <a:pt x="1433423" y="1036904"/>
                  </a:moveTo>
                  <a:cubicBezTo>
                    <a:pt x="1389299" y="1020117"/>
                    <a:pt x="1371553" y="984626"/>
                    <a:pt x="1366278" y="941461"/>
                  </a:cubicBezTo>
                  <a:cubicBezTo>
                    <a:pt x="1359563" y="886786"/>
                    <a:pt x="1371553" y="834028"/>
                    <a:pt x="1389779" y="782710"/>
                  </a:cubicBezTo>
                  <a:cubicBezTo>
                    <a:pt x="1402728" y="746739"/>
                    <a:pt x="1414239" y="710289"/>
                    <a:pt x="1412320" y="671440"/>
                  </a:cubicBezTo>
                  <a:cubicBezTo>
                    <a:pt x="1411361" y="652735"/>
                    <a:pt x="1405126" y="635469"/>
                    <a:pt x="1388340" y="624918"/>
                  </a:cubicBezTo>
                  <a:cubicBezTo>
                    <a:pt x="1360523" y="608132"/>
                    <a:pt x="1351410" y="613887"/>
                    <a:pt x="1345654" y="645062"/>
                  </a:cubicBezTo>
                  <a:cubicBezTo>
                    <a:pt x="1313520" y="829232"/>
                    <a:pt x="1216159" y="964962"/>
                    <a:pt x="1045418" y="1045537"/>
                  </a:cubicBezTo>
                  <a:cubicBezTo>
                    <a:pt x="1006569" y="1063762"/>
                    <a:pt x="965323" y="1075752"/>
                    <a:pt x="923117" y="1083906"/>
                  </a:cubicBezTo>
                  <a:cubicBezTo>
                    <a:pt x="919280" y="1071436"/>
                    <a:pt x="929352" y="1066640"/>
                    <a:pt x="936546" y="1060884"/>
                  </a:cubicBezTo>
                  <a:cubicBezTo>
                    <a:pt x="968680" y="1034506"/>
                    <a:pt x="997936" y="1004770"/>
                    <a:pt x="1024795" y="973595"/>
                  </a:cubicBezTo>
                  <a:cubicBezTo>
                    <a:pt x="1034866" y="962085"/>
                    <a:pt x="1045897" y="955370"/>
                    <a:pt x="1060766" y="952013"/>
                  </a:cubicBezTo>
                  <a:cubicBezTo>
                    <a:pt x="1144217" y="934267"/>
                    <a:pt x="1197455" y="857529"/>
                    <a:pt x="1184025" y="773597"/>
                  </a:cubicBezTo>
                  <a:cubicBezTo>
                    <a:pt x="1179229" y="742902"/>
                    <a:pt x="1166280" y="715564"/>
                    <a:pt x="1133666" y="703095"/>
                  </a:cubicBezTo>
                  <a:cubicBezTo>
                    <a:pt x="1124074" y="699258"/>
                    <a:pt x="1114961" y="693982"/>
                    <a:pt x="1105849" y="689186"/>
                  </a:cubicBezTo>
                  <a:cubicBezTo>
                    <a:pt x="1093379" y="682951"/>
                    <a:pt x="1086664" y="673359"/>
                    <a:pt x="1084746" y="659450"/>
                  </a:cubicBezTo>
                  <a:cubicBezTo>
                    <a:pt x="1079950" y="627316"/>
                    <a:pt x="1077552" y="594703"/>
                    <a:pt x="1072756" y="561130"/>
                  </a:cubicBezTo>
                  <a:cubicBezTo>
                    <a:pt x="1064602" y="576477"/>
                    <a:pt x="1055970" y="590386"/>
                    <a:pt x="1046857" y="604295"/>
                  </a:cubicBezTo>
                  <a:cubicBezTo>
                    <a:pt x="1037265" y="618203"/>
                    <a:pt x="1025274" y="623000"/>
                    <a:pt x="1009447" y="616765"/>
                  </a:cubicBezTo>
                  <a:cubicBezTo>
                    <a:pt x="984987" y="607172"/>
                    <a:pt x="960047" y="598060"/>
                    <a:pt x="936067" y="587029"/>
                  </a:cubicBezTo>
                  <a:cubicBezTo>
                    <a:pt x="921198" y="580794"/>
                    <a:pt x="914004" y="570242"/>
                    <a:pt x="915443" y="552976"/>
                  </a:cubicBezTo>
                  <a:cubicBezTo>
                    <a:pt x="917362" y="531394"/>
                    <a:pt x="918321" y="509811"/>
                    <a:pt x="924556" y="485831"/>
                  </a:cubicBezTo>
                  <a:cubicBezTo>
                    <a:pt x="917841" y="509332"/>
                    <a:pt x="908249" y="528516"/>
                    <a:pt x="899616" y="548180"/>
                  </a:cubicBezTo>
                  <a:cubicBezTo>
                    <a:pt x="892902" y="563048"/>
                    <a:pt x="881870" y="567844"/>
                    <a:pt x="866523" y="562089"/>
                  </a:cubicBezTo>
                  <a:cubicBezTo>
                    <a:pt x="849257" y="555374"/>
                    <a:pt x="831991" y="549619"/>
                    <a:pt x="815204" y="542425"/>
                  </a:cubicBezTo>
                  <a:cubicBezTo>
                    <a:pt x="795540" y="534272"/>
                    <a:pt x="791703" y="524679"/>
                    <a:pt x="799378" y="504056"/>
                  </a:cubicBezTo>
                  <a:cubicBezTo>
                    <a:pt x="808010" y="481035"/>
                    <a:pt x="817123" y="458013"/>
                    <a:pt x="827195" y="439788"/>
                  </a:cubicBezTo>
                  <a:cubicBezTo>
                    <a:pt x="812327" y="459932"/>
                    <a:pt x="793142" y="482474"/>
                    <a:pt x="774917" y="505495"/>
                  </a:cubicBezTo>
                  <a:cubicBezTo>
                    <a:pt x="764366" y="518444"/>
                    <a:pt x="751896" y="521322"/>
                    <a:pt x="736548" y="516526"/>
                  </a:cubicBezTo>
                  <a:cubicBezTo>
                    <a:pt x="686669" y="500699"/>
                    <a:pt x="674199" y="503097"/>
                    <a:pt x="704894" y="448901"/>
                  </a:cubicBezTo>
                  <a:cubicBezTo>
                    <a:pt x="707771" y="443625"/>
                    <a:pt x="710650" y="437870"/>
                    <a:pt x="712568" y="432114"/>
                  </a:cubicBezTo>
                  <a:cubicBezTo>
                    <a:pt x="706812" y="446023"/>
                    <a:pt x="698659" y="458973"/>
                    <a:pt x="692424" y="472881"/>
                  </a:cubicBezTo>
                  <a:cubicBezTo>
                    <a:pt x="686189" y="487749"/>
                    <a:pt x="674679" y="493025"/>
                    <a:pt x="659810" y="491107"/>
                  </a:cubicBezTo>
                  <a:cubicBezTo>
                    <a:pt x="639187" y="488708"/>
                    <a:pt x="619043" y="483912"/>
                    <a:pt x="598900" y="479116"/>
                  </a:cubicBezTo>
                  <a:cubicBezTo>
                    <a:pt x="583073" y="475279"/>
                    <a:pt x="580195" y="466646"/>
                    <a:pt x="589308" y="452738"/>
                  </a:cubicBezTo>
                  <a:cubicBezTo>
                    <a:pt x="604655" y="429237"/>
                    <a:pt x="627677" y="412450"/>
                    <a:pt x="643024" y="393745"/>
                  </a:cubicBezTo>
                  <a:cubicBezTo>
                    <a:pt x="625758" y="412930"/>
                    <a:pt x="603217" y="432114"/>
                    <a:pt x="580195" y="450819"/>
                  </a:cubicBezTo>
                  <a:cubicBezTo>
                    <a:pt x="567725" y="460411"/>
                    <a:pt x="554296" y="464728"/>
                    <a:pt x="539908" y="457534"/>
                  </a:cubicBezTo>
                  <a:cubicBezTo>
                    <a:pt x="508733" y="441707"/>
                    <a:pt x="481875" y="454656"/>
                    <a:pt x="456935" y="470963"/>
                  </a:cubicBezTo>
                  <a:cubicBezTo>
                    <a:pt x="395065" y="512209"/>
                    <a:pt x="373962" y="609091"/>
                    <a:pt x="413291" y="674318"/>
                  </a:cubicBezTo>
                  <a:cubicBezTo>
                    <a:pt x="424321" y="692543"/>
                    <a:pt x="427199" y="709809"/>
                    <a:pt x="425281" y="730912"/>
                  </a:cubicBezTo>
                  <a:cubicBezTo>
                    <a:pt x="421923" y="769761"/>
                    <a:pt x="422403" y="809089"/>
                    <a:pt x="425281" y="848417"/>
                  </a:cubicBezTo>
                  <a:cubicBezTo>
                    <a:pt x="425760" y="857529"/>
                    <a:pt x="430557" y="867601"/>
                    <a:pt x="419046" y="873836"/>
                  </a:cubicBezTo>
                  <a:cubicBezTo>
                    <a:pt x="355258" y="781271"/>
                    <a:pt x="325522" y="679114"/>
                    <a:pt x="327440" y="566405"/>
                  </a:cubicBezTo>
                  <a:cubicBezTo>
                    <a:pt x="329358" y="469044"/>
                    <a:pt x="357176" y="380316"/>
                    <a:pt x="408495" y="298783"/>
                  </a:cubicBezTo>
                  <a:cubicBezTo>
                    <a:pt x="417607" y="284394"/>
                    <a:pt x="410413" y="277680"/>
                    <a:pt x="403218" y="270965"/>
                  </a:cubicBezTo>
                  <a:cubicBezTo>
                    <a:pt x="383554" y="252260"/>
                    <a:pt x="353339" y="255138"/>
                    <a:pt x="329838" y="275761"/>
                  </a:cubicBezTo>
                  <a:cubicBezTo>
                    <a:pt x="292908" y="307895"/>
                    <a:pt x="275642" y="352979"/>
                    <a:pt x="253100" y="394705"/>
                  </a:cubicBezTo>
                  <a:cubicBezTo>
                    <a:pt x="229120" y="439309"/>
                    <a:pt x="200343" y="479596"/>
                    <a:pt x="156698" y="506934"/>
                  </a:cubicBezTo>
                  <a:cubicBezTo>
                    <a:pt x="100584" y="541945"/>
                    <a:pt x="41592" y="528037"/>
                    <a:pt x="7060" y="471442"/>
                  </a:cubicBezTo>
                  <a:cubicBezTo>
                    <a:pt x="3223" y="465208"/>
                    <a:pt x="-2053" y="458493"/>
                    <a:pt x="825" y="447462"/>
                  </a:cubicBezTo>
                  <a:cubicBezTo>
                    <a:pt x="11376" y="450340"/>
                    <a:pt x="21928" y="453217"/>
                    <a:pt x="32479" y="456095"/>
                  </a:cubicBezTo>
                  <a:cubicBezTo>
                    <a:pt x="63174" y="465208"/>
                    <a:pt x="90992" y="456095"/>
                    <a:pt x="110656" y="430196"/>
                  </a:cubicBezTo>
                  <a:cubicBezTo>
                    <a:pt x="137035" y="395664"/>
                    <a:pt x="146627" y="354897"/>
                    <a:pt x="157178" y="314130"/>
                  </a:cubicBezTo>
                  <a:cubicBezTo>
                    <a:pt x="176363" y="240270"/>
                    <a:pt x="188353" y="164491"/>
                    <a:pt x="223365" y="95907"/>
                  </a:cubicBezTo>
                  <a:cubicBezTo>
                    <a:pt x="252141" y="39313"/>
                    <a:pt x="296265" y="5261"/>
                    <a:pt x="361013" y="464"/>
                  </a:cubicBezTo>
                  <a:cubicBezTo>
                    <a:pt x="420485" y="-3852"/>
                    <a:pt x="463170" y="22047"/>
                    <a:pt x="492426" y="72886"/>
                  </a:cubicBezTo>
                  <a:cubicBezTo>
                    <a:pt x="505855" y="95907"/>
                    <a:pt x="515927" y="119888"/>
                    <a:pt x="521203" y="145787"/>
                  </a:cubicBezTo>
                  <a:cubicBezTo>
                    <a:pt x="525040" y="164971"/>
                    <a:pt x="531275" y="164971"/>
                    <a:pt x="546143" y="154420"/>
                  </a:cubicBezTo>
                  <a:cubicBezTo>
                    <a:pt x="633432" y="91591"/>
                    <a:pt x="732232" y="58977"/>
                    <a:pt x="838705" y="60895"/>
                  </a:cubicBezTo>
                  <a:cubicBezTo>
                    <a:pt x="1021917" y="63773"/>
                    <a:pt x="1166760" y="142429"/>
                    <a:pt x="1268437" y="296384"/>
                  </a:cubicBezTo>
                  <a:cubicBezTo>
                    <a:pt x="1301051" y="345784"/>
                    <a:pt x="1321674" y="400940"/>
                    <a:pt x="1337501" y="459452"/>
                  </a:cubicBezTo>
                  <a:cubicBezTo>
                    <a:pt x="1360042" y="447462"/>
                    <a:pt x="1381145" y="434992"/>
                    <a:pt x="1403207" y="425879"/>
                  </a:cubicBezTo>
                  <a:cubicBezTo>
                    <a:pt x="1507283" y="382235"/>
                    <a:pt x="1590736" y="420124"/>
                    <a:pt x="1620951" y="529475"/>
                  </a:cubicBezTo>
                  <a:cubicBezTo>
                    <a:pt x="1632941" y="572161"/>
                    <a:pt x="1617594" y="613887"/>
                    <a:pt x="1599848" y="654174"/>
                  </a:cubicBezTo>
                  <a:cubicBezTo>
                    <a:pt x="1566275" y="731392"/>
                    <a:pt x="1512079" y="797098"/>
                    <a:pt x="1476109" y="872877"/>
                  </a:cubicBezTo>
                  <a:cubicBezTo>
                    <a:pt x="1460761" y="904531"/>
                    <a:pt x="1441576" y="936186"/>
                    <a:pt x="1457883" y="974554"/>
                  </a:cubicBezTo>
                  <a:cubicBezTo>
                    <a:pt x="1467955" y="997576"/>
                    <a:pt x="1486180" y="1009566"/>
                    <a:pt x="1507283" y="1019638"/>
                  </a:cubicBezTo>
                  <a:cubicBezTo>
                    <a:pt x="1516876" y="1023954"/>
                    <a:pt x="1528866" y="1030189"/>
                    <a:pt x="1507763" y="1036424"/>
                  </a:cubicBezTo>
                  <a:cubicBezTo>
                    <a:pt x="1484741" y="1044578"/>
                    <a:pt x="1458843" y="1044578"/>
                    <a:pt x="1433423" y="1036904"/>
                  </a:cubicBezTo>
                  <a:close/>
                </a:path>
              </a:pathLst>
            </a:custGeom>
            <a:solidFill>
              <a:srgbClr val="3D1B0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 name="Google Shape;69;p20"/>
            <p:cNvSpPr/>
            <p:nvPr/>
          </p:nvSpPr>
          <p:spPr>
            <a:xfrm>
              <a:off x="6821725" y="1441152"/>
              <a:ext cx="1097111" cy="1146500"/>
            </a:xfrm>
            <a:custGeom>
              <a:rect b="b" l="l" r="r" t="t"/>
              <a:pathLst>
                <a:path extrusionOk="0" h="1146500" w="1097111">
                  <a:moveTo>
                    <a:pt x="320305" y="500234"/>
                  </a:moveTo>
                  <a:cubicBezTo>
                    <a:pt x="316948" y="445079"/>
                    <a:pt x="313111" y="390403"/>
                    <a:pt x="321264" y="335248"/>
                  </a:cubicBezTo>
                  <a:cubicBezTo>
                    <a:pt x="322703" y="325176"/>
                    <a:pt x="315988" y="318941"/>
                    <a:pt x="311672" y="311747"/>
                  </a:cubicBezTo>
                  <a:cubicBezTo>
                    <a:pt x="264670" y="237887"/>
                    <a:pt x="285293" y="133811"/>
                    <a:pt x="357235" y="89208"/>
                  </a:cubicBezTo>
                  <a:cubicBezTo>
                    <a:pt x="384573" y="72421"/>
                    <a:pt x="414308" y="57553"/>
                    <a:pt x="447402" y="78656"/>
                  </a:cubicBezTo>
                  <a:cubicBezTo>
                    <a:pt x="457953" y="85850"/>
                    <a:pt x="466107" y="81054"/>
                    <a:pt x="474740" y="73381"/>
                  </a:cubicBezTo>
                  <a:cubicBezTo>
                    <a:pt x="504475" y="47482"/>
                    <a:pt x="535171" y="22062"/>
                    <a:pt x="568743" y="0"/>
                  </a:cubicBezTo>
                  <a:cubicBezTo>
                    <a:pt x="541885" y="30695"/>
                    <a:pt x="515027" y="61390"/>
                    <a:pt x="485291" y="94963"/>
                  </a:cubicBezTo>
                  <a:cubicBezTo>
                    <a:pt x="515986" y="101198"/>
                    <a:pt x="542844" y="106474"/>
                    <a:pt x="569702" y="112229"/>
                  </a:cubicBezTo>
                  <a:cubicBezTo>
                    <a:pt x="580254" y="114627"/>
                    <a:pt x="583611" y="107433"/>
                    <a:pt x="587448" y="100239"/>
                  </a:cubicBezTo>
                  <a:cubicBezTo>
                    <a:pt x="598959" y="79136"/>
                    <a:pt x="609990" y="58033"/>
                    <a:pt x="625817" y="38848"/>
                  </a:cubicBezTo>
                  <a:cubicBezTo>
                    <a:pt x="616705" y="60911"/>
                    <a:pt x="608071" y="82973"/>
                    <a:pt x="598479" y="104555"/>
                  </a:cubicBezTo>
                  <a:cubicBezTo>
                    <a:pt x="593204" y="116545"/>
                    <a:pt x="594163" y="122301"/>
                    <a:pt x="608071" y="126617"/>
                  </a:cubicBezTo>
                  <a:cubicBezTo>
                    <a:pt x="657472" y="142444"/>
                    <a:pt x="657472" y="142924"/>
                    <a:pt x="689605" y="103596"/>
                  </a:cubicBezTo>
                  <a:cubicBezTo>
                    <a:pt x="706392" y="82973"/>
                    <a:pt x="723657" y="61870"/>
                    <a:pt x="744281" y="43645"/>
                  </a:cubicBezTo>
                  <a:cubicBezTo>
                    <a:pt x="731811" y="73860"/>
                    <a:pt x="720780" y="104076"/>
                    <a:pt x="706871" y="133332"/>
                  </a:cubicBezTo>
                  <a:cubicBezTo>
                    <a:pt x="698718" y="150118"/>
                    <a:pt x="703035" y="157312"/>
                    <a:pt x="719821" y="162109"/>
                  </a:cubicBezTo>
                  <a:cubicBezTo>
                    <a:pt x="737566" y="167384"/>
                    <a:pt x="754832" y="174099"/>
                    <a:pt x="771139" y="181773"/>
                  </a:cubicBezTo>
                  <a:cubicBezTo>
                    <a:pt x="784568" y="188008"/>
                    <a:pt x="790803" y="185609"/>
                    <a:pt x="796079" y="171701"/>
                  </a:cubicBezTo>
                  <a:cubicBezTo>
                    <a:pt x="805671" y="145802"/>
                    <a:pt x="817182" y="120862"/>
                    <a:pt x="833009" y="96402"/>
                  </a:cubicBezTo>
                  <a:cubicBezTo>
                    <a:pt x="830611" y="124219"/>
                    <a:pt x="828692" y="152516"/>
                    <a:pt x="824856" y="180334"/>
                  </a:cubicBezTo>
                  <a:cubicBezTo>
                    <a:pt x="822937" y="194242"/>
                    <a:pt x="825815" y="202396"/>
                    <a:pt x="840203" y="207192"/>
                  </a:cubicBezTo>
                  <a:cubicBezTo>
                    <a:pt x="866582" y="216305"/>
                    <a:pt x="892481" y="226856"/>
                    <a:pt x="918380" y="237887"/>
                  </a:cubicBezTo>
                  <a:cubicBezTo>
                    <a:pt x="929890" y="242683"/>
                    <a:pt x="935646" y="240285"/>
                    <a:pt x="941401" y="230213"/>
                  </a:cubicBezTo>
                  <a:cubicBezTo>
                    <a:pt x="952432" y="210549"/>
                    <a:pt x="964902" y="190885"/>
                    <a:pt x="980249" y="166425"/>
                  </a:cubicBezTo>
                  <a:cubicBezTo>
                    <a:pt x="985526" y="209110"/>
                    <a:pt x="990801" y="246040"/>
                    <a:pt x="993679" y="282971"/>
                  </a:cubicBezTo>
                  <a:cubicBezTo>
                    <a:pt x="994638" y="297359"/>
                    <a:pt x="1000873" y="304553"/>
                    <a:pt x="1012863" y="309349"/>
                  </a:cubicBezTo>
                  <a:cubicBezTo>
                    <a:pt x="1019578" y="312227"/>
                    <a:pt x="1025812" y="316064"/>
                    <a:pt x="1032527" y="318462"/>
                  </a:cubicBezTo>
                  <a:cubicBezTo>
                    <a:pt x="1080968" y="334769"/>
                    <a:pt x="1093918" y="375056"/>
                    <a:pt x="1096795" y="418700"/>
                  </a:cubicBezTo>
                  <a:cubicBezTo>
                    <a:pt x="1102071" y="498795"/>
                    <a:pt x="1040681" y="572656"/>
                    <a:pt x="961545" y="586085"/>
                  </a:cubicBezTo>
                  <a:cubicBezTo>
                    <a:pt x="955310" y="587044"/>
                    <a:pt x="948116" y="586085"/>
                    <a:pt x="943799" y="591840"/>
                  </a:cubicBezTo>
                  <a:cubicBezTo>
                    <a:pt x="909747" y="635964"/>
                    <a:pt x="867541" y="672894"/>
                    <a:pt x="825815" y="709824"/>
                  </a:cubicBezTo>
                  <a:cubicBezTo>
                    <a:pt x="794161" y="727090"/>
                    <a:pt x="764905" y="749152"/>
                    <a:pt x="730852" y="762102"/>
                  </a:cubicBezTo>
                  <a:cubicBezTo>
                    <a:pt x="715984" y="767857"/>
                    <a:pt x="701596" y="775531"/>
                    <a:pt x="686248" y="776970"/>
                  </a:cubicBezTo>
                  <a:cubicBezTo>
                    <a:pt x="658910" y="779848"/>
                    <a:pt x="644522" y="793756"/>
                    <a:pt x="635889" y="818696"/>
                  </a:cubicBezTo>
                  <a:cubicBezTo>
                    <a:pt x="626776" y="845554"/>
                    <a:pt x="617664" y="872892"/>
                    <a:pt x="603755" y="897352"/>
                  </a:cubicBezTo>
                  <a:cubicBezTo>
                    <a:pt x="593204" y="916537"/>
                    <a:pt x="599439" y="924690"/>
                    <a:pt x="613827" y="936201"/>
                  </a:cubicBezTo>
                  <a:cubicBezTo>
                    <a:pt x="679054" y="987039"/>
                    <a:pt x="743322" y="1038838"/>
                    <a:pt x="801834" y="1097350"/>
                  </a:cubicBezTo>
                  <a:cubicBezTo>
                    <a:pt x="815264" y="1110779"/>
                    <a:pt x="833968" y="1121331"/>
                    <a:pt x="838285" y="1142434"/>
                  </a:cubicBezTo>
                  <a:cubicBezTo>
                    <a:pt x="830131" y="1150107"/>
                    <a:pt x="821978" y="1144832"/>
                    <a:pt x="813345" y="1143393"/>
                  </a:cubicBezTo>
                  <a:cubicBezTo>
                    <a:pt x="734209" y="1127086"/>
                    <a:pt x="658431" y="1098789"/>
                    <a:pt x="582172" y="1071931"/>
                  </a:cubicBezTo>
                  <a:cubicBezTo>
                    <a:pt x="486730" y="1037878"/>
                    <a:pt x="393206" y="998550"/>
                    <a:pt x="300641" y="956824"/>
                  </a:cubicBezTo>
                  <a:cubicBezTo>
                    <a:pt x="203759" y="913659"/>
                    <a:pt x="107837" y="867137"/>
                    <a:pt x="17191" y="811502"/>
                  </a:cubicBezTo>
                  <a:cubicBezTo>
                    <a:pt x="9037" y="806706"/>
                    <a:pt x="-3433" y="803828"/>
                    <a:pt x="884" y="789440"/>
                  </a:cubicBezTo>
                  <a:cubicBezTo>
                    <a:pt x="90571" y="783205"/>
                    <a:pt x="179299" y="792797"/>
                    <a:pt x="268027" y="803828"/>
                  </a:cubicBezTo>
                  <a:cubicBezTo>
                    <a:pt x="268987" y="803828"/>
                    <a:pt x="269466" y="804308"/>
                    <a:pt x="270425" y="804787"/>
                  </a:cubicBezTo>
                  <a:cubicBezTo>
                    <a:pt x="326540" y="816298"/>
                    <a:pt x="330857" y="814380"/>
                    <a:pt x="352919" y="763061"/>
                  </a:cubicBezTo>
                  <a:cubicBezTo>
                    <a:pt x="362990" y="740040"/>
                    <a:pt x="372582" y="716539"/>
                    <a:pt x="382175" y="693518"/>
                  </a:cubicBezTo>
                  <a:cubicBezTo>
                    <a:pt x="386012" y="684405"/>
                    <a:pt x="387930" y="674333"/>
                    <a:pt x="382654" y="665700"/>
                  </a:cubicBezTo>
                  <a:cubicBezTo>
                    <a:pt x="352439" y="618698"/>
                    <a:pt x="333255" y="567380"/>
                    <a:pt x="325580" y="511745"/>
                  </a:cubicBezTo>
                  <a:cubicBezTo>
                    <a:pt x="324621" y="507428"/>
                    <a:pt x="321744" y="503592"/>
                    <a:pt x="320305" y="500234"/>
                  </a:cubicBezTo>
                  <a:close/>
                </a:path>
              </a:pathLst>
            </a:custGeom>
            <a:solidFill>
              <a:srgbClr val="F0C8A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 name="Google Shape;70;p20"/>
            <p:cNvSpPr/>
            <p:nvPr/>
          </p:nvSpPr>
          <p:spPr>
            <a:xfrm>
              <a:off x="6563619" y="2228393"/>
              <a:ext cx="1189137" cy="686602"/>
            </a:xfrm>
            <a:custGeom>
              <a:rect b="b" l="l" r="r" t="t"/>
              <a:pathLst>
                <a:path extrusionOk="0" h="686602" w="1189137">
                  <a:moveTo>
                    <a:pt x="258510" y="1718"/>
                  </a:moveTo>
                  <a:cubicBezTo>
                    <a:pt x="276736" y="22821"/>
                    <a:pt x="302155" y="32414"/>
                    <a:pt x="325176" y="44883"/>
                  </a:cubicBezTo>
                  <a:cubicBezTo>
                    <a:pt x="485846" y="132652"/>
                    <a:pt x="653230" y="206512"/>
                    <a:pt x="825410" y="269821"/>
                  </a:cubicBezTo>
                  <a:cubicBezTo>
                    <a:pt x="898312" y="296679"/>
                    <a:pt x="972171" y="321619"/>
                    <a:pt x="1046511" y="343202"/>
                  </a:cubicBezTo>
                  <a:cubicBezTo>
                    <a:pt x="1062338" y="347998"/>
                    <a:pt x="1079125" y="350875"/>
                    <a:pt x="1095432" y="354712"/>
                  </a:cubicBezTo>
                  <a:cubicBezTo>
                    <a:pt x="1130443" y="380132"/>
                    <a:pt x="1151067" y="416582"/>
                    <a:pt x="1170730" y="453512"/>
                  </a:cubicBezTo>
                  <a:cubicBezTo>
                    <a:pt x="1194232" y="497636"/>
                    <a:pt x="1191833" y="543199"/>
                    <a:pt x="1182241" y="590681"/>
                  </a:cubicBezTo>
                  <a:cubicBezTo>
                    <a:pt x="1176006" y="622335"/>
                    <a:pt x="1181282" y="655428"/>
                    <a:pt x="1169771" y="686603"/>
                  </a:cubicBezTo>
                  <a:cubicBezTo>
                    <a:pt x="974090" y="531209"/>
                    <a:pt x="760184" y="405551"/>
                    <a:pt x="528531" y="311547"/>
                  </a:cubicBezTo>
                  <a:cubicBezTo>
                    <a:pt x="391362" y="255912"/>
                    <a:pt x="250357" y="210349"/>
                    <a:pt x="104555" y="181093"/>
                  </a:cubicBezTo>
                  <a:cubicBezTo>
                    <a:pt x="69544" y="173899"/>
                    <a:pt x="34532" y="166225"/>
                    <a:pt x="0" y="158551"/>
                  </a:cubicBezTo>
                  <a:cubicBezTo>
                    <a:pt x="20623" y="123060"/>
                    <a:pt x="48920" y="93324"/>
                    <a:pt x="72421" y="59751"/>
                  </a:cubicBezTo>
                  <a:cubicBezTo>
                    <a:pt x="94004" y="29056"/>
                    <a:pt x="129495" y="18505"/>
                    <a:pt x="162588" y="11790"/>
                  </a:cubicBezTo>
                  <a:cubicBezTo>
                    <a:pt x="193763" y="6035"/>
                    <a:pt x="225897" y="-4037"/>
                    <a:pt x="258510" y="1718"/>
                  </a:cubicBezTo>
                  <a:close/>
                </a:path>
              </a:pathLst>
            </a:custGeom>
            <a:solidFill>
              <a:srgbClr val="83600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1" name="Google Shape;71;p20"/>
            <p:cNvSpPr/>
            <p:nvPr/>
          </p:nvSpPr>
          <p:spPr>
            <a:xfrm>
              <a:off x="7229319" y="1218762"/>
              <a:ext cx="734458" cy="503921"/>
            </a:xfrm>
            <a:custGeom>
              <a:rect b="b" l="l" r="r" t="t"/>
              <a:pathLst>
                <a:path extrusionOk="0" h="503921" w="734458">
                  <a:moveTo>
                    <a:pt x="0" y="212798"/>
                  </a:moveTo>
                  <a:cubicBezTo>
                    <a:pt x="7194" y="172990"/>
                    <a:pt x="23500" y="140856"/>
                    <a:pt x="46522" y="112079"/>
                  </a:cubicBezTo>
                  <a:cubicBezTo>
                    <a:pt x="98320" y="47332"/>
                    <a:pt x="168823" y="16157"/>
                    <a:pt x="248918" y="4167"/>
                  </a:cubicBezTo>
                  <a:cubicBezTo>
                    <a:pt x="421098" y="-21253"/>
                    <a:pt x="611504" y="71792"/>
                    <a:pt x="694956" y="224308"/>
                  </a:cubicBezTo>
                  <a:cubicBezTo>
                    <a:pt x="743397" y="312557"/>
                    <a:pt x="750111" y="403203"/>
                    <a:pt x="699273" y="494329"/>
                  </a:cubicBezTo>
                  <a:cubicBezTo>
                    <a:pt x="697834" y="496727"/>
                    <a:pt x="695916" y="499605"/>
                    <a:pt x="693517" y="503921"/>
                  </a:cubicBezTo>
                  <a:cubicBezTo>
                    <a:pt x="694476" y="306801"/>
                    <a:pt x="585605" y="189776"/>
                    <a:pt x="414864" y="127906"/>
                  </a:cubicBezTo>
                  <a:cubicBezTo>
                    <a:pt x="264745" y="72751"/>
                    <a:pt x="120862" y="87619"/>
                    <a:pt x="0" y="212798"/>
                  </a:cubicBezTo>
                  <a:close/>
                </a:path>
              </a:pathLst>
            </a:custGeom>
            <a:solidFill>
              <a:srgbClr val="C490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72" name="Google Shape;72;p20"/>
          <p:cNvGrpSpPr/>
          <p:nvPr/>
        </p:nvGrpSpPr>
        <p:grpSpPr>
          <a:xfrm>
            <a:off x="7946663" y="3655474"/>
            <a:ext cx="1571701" cy="1274220"/>
            <a:chOff x="8213001" y="3218811"/>
            <a:chExt cx="1775655" cy="1439571"/>
          </a:xfrm>
        </p:grpSpPr>
        <p:sp>
          <p:nvSpPr>
            <p:cNvPr id="73" name="Google Shape;73;p20"/>
            <p:cNvSpPr/>
            <p:nvPr/>
          </p:nvSpPr>
          <p:spPr>
            <a:xfrm>
              <a:off x="8670942" y="3273142"/>
              <a:ext cx="1128485" cy="806800"/>
            </a:xfrm>
            <a:custGeom>
              <a:rect b="b" l="l" r="r" t="t"/>
              <a:pathLst>
                <a:path extrusionOk="0" h="806800" w="1128485">
                  <a:moveTo>
                    <a:pt x="1019741" y="736806"/>
                  </a:moveTo>
                  <a:cubicBezTo>
                    <a:pt x="979933" y="798196"/>
                    <a:pt x="883531" y="825534"/>
                    <a:pt x="817345" y="792921"/>
                  </a:cubicBezTo>
                  <a:cubicBezTo>
                    <a:pt x="799120" y="783808"/>
                    <a:pt x="782334" y="782369"/>
                    <a:pt x="761710" y="784767"/>
                  </a:cubicBezTo>
                  <a:cubicBezTo>
                    <a:pt x="640369" y="796757"/>
                    <a:pt x="521425" y="791482"/>
                    <a:pt x="424064" y="702754"/>
                  </a:cubicBezTo>
                  <a:cubicBezTo>
                    <a:pt x="409676" y="689804"/>
                    <a:pt x="397206" y="698917"/>
                    <a:pt x="385215" y="703233"/>
                  </a:cubicBezTo>
                  <a:cubicBezTo>
                    <a:pt x="357398" y="712825"/>
                    <a:pt x="331020" y="724336"/>
                    <a:pt x="302723" y="732010"/>
                  </a:cubicBezTo>
                  <a:cubicBezTo>
                    <a:pt x="283538" y="737286"/>
                    <a:pt x="285457" y="752154"/>
                    <a:pt x="289773" y="766542"/>
                  </a:cubicBezTo>
                  <a:cubicBezTo>
                    <a:pt x="262915" y="772297"/>
                    <a:pt x="238455" y="759828"/>
                    <a:pt x="213515" y="753113"/>
                  </a:cubicBezTo>
                  <a:cubicBezTo>
                    <a:pt x="163635" y="739684"/>
                    <a:pt x="113276" y="727214"/>
                    <a:pt x="63876" y="710427"/>
                  </a:cubicBezTo>
                  <a:cubicBezTo>
                    <a:pt x="56682" y="708029"/>
                    <a:pt x="49968" y="708509"/>
                    <a:pt x="42774" y="710427"/>
                  </a:cubicBezTo>
                  <a:cubicBezTo>
                    <a:pt x="27905" y="711387"/>
                    <a:pt x="15915" y="704672"/>
                    <a:pt x="5364" y="695080"/>
                  </a:cubicBezTo>
                  <a:cubicBezTo>
                    <a:pt x="-7586" y="674457"/>
                    <a:pt x="5364" y="660548"/>
                    <a:pt x="18313" y="646639"/>
                  </a:cubicBezTo>
                  <a:cubicBezTo>
                    <a:pt x="44692" y="628414"/>
                    <a:pt x="57162" y="599158"/>
                    <a:pt x="75387" y="574698"/>
                  </a:cubicBezTo>
                  <a:cubicBezTo>
                    <a:pt x="104643" y="534890"/>
                    <a:pt x="131981" y="494123"/>
                    <a:pt x="160758" y="454315"/>
                  </a:cubicBezTo>
                  <a:cubicBezTo>
                    <a:pt x="164115" y="449519"/>
                    <a:pt x="166033" y="442325"/>
                    <a:pt x="174667" y="443764"/>
                  </a:cubicBezTo>
                  <a:cubicBezTo>
                    <a:pt x="178024" y="462948"/>
                    <a:pt x="186177" y="470622"/>
                    <a:pt x="206800" y="461989"/>
                  </a:cubicBezTo>
                  <a:cubicBezTo>
                    <a:pt x="237016" y="449999"/>
                    <a:pt x="268191" y="440886"/>
                    <a:pt x="298885" y="430335"/>
                  </a:cubicBezTo>
                  <a:cubicBezTo>
                    <a:pt x="310396" y="426498"/>
                    <a:pt x="317111" y="417865"/>
                    <a:pt x="318070" y="405395"/>
                  </a:cubicBezTo>
                  <a:cubicBezTo>
                    <a:pt x="329101" y="298921"/>
                    <a:pt x="394328" y="226980"/>
                    <a:pt x="473944" y="164630"/>
                  </a:cubicBezTo>
                  <a:cubicBezTo>
                    <a:pt x="493608" y="149283"/>
                    <a:pt x="515670" y="136333"/>
                    <a:pt x="537253" y="123863"/>
                  </a:cubicBezTo>
                  <a:cubicBezTo>
                    <a:pt x="552120" y="115230"/>
                    <a:pt x="557875" y="101322"/>
                    <a:pt x="565550" y="87413"/>
                  </a:cubicBezTo>
                  <a:cubicBezTo>
                    <a:pt x="603919" y="21706"/>
                    <a:pt x="670584" y="-9469"/>
                    <a:pt x="746842" y="2522"/>
                  </a:cubicBezTo>
                  <a:cubicBezTo>
                    <a:pt x="746363" y="15471"/>
                    <a:pt x="735332" y="18828"/>
                    <a:pt x="726699" y="23624"/>
                  </a:cubicBezTo>
                  <a:cubicBezTo>
                    <a:pt x="670105" y="57677"/>
                    <a:pt x="641807" y="81178"/>
                    <a:pt x="616388" y="117149"/>
                  </a:cubicBezTo>
                  <a:cubicBezTo>
                    <a:pt x="659074" y="106597"/>
                    <a:pt x="699361" y="96046"/>
                    <a:pt x="741567" y="91250"/>
                  </a:cubicBezTo>
                  <a:cubicBezTo>
                    <a:pt x="792405" y="85494"/>
                    <a:pt x="842285" y="87413"/>
                    <a:pt x="889287" y="109475"/>
                  </a:cubicBezTo>
                  <a:cubicBezTo>
                    <a:pt x="932452" y="129619"/>
                    <a:pt x="959790" y="163671"/>
                    <a:pt x="971780" y="209714"/>
                  </a:cubicBezTo>
                  <a:cubicBezTo>
                    <a:pt x="976097" y="225541"/>
                    <a:pt x="974178" y="239450"/>
                    <a:pt x="960269" y="250481"/>
                  </a:cubicBezTo>
                  <a:cubicBezTo>
                    <a:pt x="943003" y="263910"/>
                    <a:pt x="940126" y="281655"/>
                    <a:pt x="943962" y="302279"/>
                  </a:cubicBezTo>
                  <a:cubicBezTo>
                    <a:pt x="956433" y="368945"/>
                    <a:pt x="1001996" y="406354"/>
                    <a:pt x="1059549" y="433212"/>
                  </a:cubicBezTo>
                  <a:cubicBezTo>
                    <a:pt x="1076815" y="441366"/>
                    <a:pt x="1095040" y="447121"/>
                    <a:pt x="1113265" y="452876"/>
                  </a:cubicBezTo>
                  <a:cubicBezTo>
                    <a:pt x="1127654" y="457673"/>
                    <a:pt x="1133889" y="466785"/>
                    <a:pt x="1122858" y="479735"/>
                  </a:cubicBezTo>
                  <a:cubicBezTo>
                    <a:pt x="1045640" y="573259"/>
                    <a:pt x="974178" y="673498"/>
                    <a:pt x="858112" y="726255"/>
                  </a:cubicBezTo>
                  <a:cubicBezTo>
                    <a:pt x="903675" y="734408"/>
                    <a:pt x="949239" y="732010"/>
                    <a:pt x="994321" y="730571"/>
                  </a:cubicBezTo>
                  <a:cubicBezTo>
                    <a:pt x="1003434" y="730571"/>
                    <a:pt x="1013506" y="725295"/>
                    <a:pt x="1019741" y="736806"/>
                  </a:cubicBezTo>
                  <a:close/>
                </a:path>
              </a:pathLst>
            </a:custGeom>
            <a:solidFill>
              <a:srgbClr val="F0C8A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4" name="Google Shape;74;p20"/>
            <p:cNvSpPr/>
            <p:nvPr/>
          </p:nvSpPr>
          <p:spPr>
            <a:xfrm>
              <a:off x="9265268" y="3218811"/>
              <a:ext cx="723388" cy="795086"/>
            </a:xfrm>
            <a:custGeom>
              <a:rect b="b" l="l" r="r" t="t"/>
              <a:pathLst>
                <a:path extrusionOk="0" h="795086" w="723388">
                  <a:moveTo>
                    <a:pt x="425415" y="791137"/>
                  </a:moveTo>
                  <a:cubicBezTo>
                    <a:pt x="370259" y="794015"/>
                    <a:pt x="315584" y="798811"/>
                    <a:pt x="260428" y="790178"/>
                  </a:cubicBezTo>
                  <a:cubicBezTo>
                    <a:pt x="253714" y="789219"/>
                    <a:pt x="247000" y="788260"/>
                    <a:pt x="238846" y="784423"/>
                  </a:cubicBezTo>
                  <a:cubicBezTo>
                    <a:pt x="369301" y="733584"/>
                    <a:pt x="443640" y="622315"/>
                    <a:pt x="529490" y="522555"/>
                  </a:cubicBezTo>
                  <a:cubicBezTo>
                    <a:pt x="525654" y="513922"/>
                    <a:pt x="516061" y="515361"/>
                    <a:pt x="509347" y="513443"/>
                  </a:cubicBezTo>
                  <a:cubicBezTo>
                    <a:pt x="464263" y="499534"/>
                    <a:pt x="422537" y="479390"/>
                    <a:pt x="388005" y="447736"/>
                  </a:cubicBezTo>
                  <a:cubicBezTo>
                    <a:pt x="356830" y="419439"/>
                    <a:pt x="341962" y="381070"/>
                    <a:pt x="339085" y="338864"/>
                  </a:cubicBezTo>
                  <a:cubicBezTo>
                    <a:pt x="338126" y="322078"/>
                    <a:pt x="344840" y="306730"/>
                    <a:pt x="360667" y="298577"/>
                  </a:cubicBezTo>
                  <a:cubicBezTo>
                    <a:pt x="375056" y="291383"/>
                    <a:pt x="374097" y="281791"/>
                    <a:pt x="370739" y="269321"/>
                  </a:cubicBezTo>
                  <a:cubicBezTo>
                    <a:pt x="352514" y="198818"/>
                    <a:pt x="297359" y="157092"/>
                    <a:pt x="216304" y="152296"/>
                  </a:cubicBezTo>
                  <a:cubicBezTo>
                    <a:pt x="147240" y="148459"/>
                    <a:pt x="81054" y="161888"/>
                    <a:pt x="16306" y="182991"/>
                  </a:cubicBezTo>
                  <a:cubicBezTo>
                    <a:pt x="12949" y="183950"/>
                    <a:pt x="9112" y="184909"/>
                    <a:pt x="0" y="187307"/>
                  </a:cubicBezTo>
                  <a:cubicBezTo>
                    <a:pt x="16786" y="160929"/>
                    <a:pt x="34532" y="142703"/>
                    <a:pt x="53237" y="124958"/>
                  </a:cubicBezTo>
                  <a:cubicBezTo>
                    <a:pt x="82972" y="97620"/>
                    <a:pt x="118464" y="78915"/>
                    <a:pt x="151557" y="57333"/>
                  </a:cubicBezTo>
                  <a:cubicBezTo>
                    <a:pt x="192324" y="42465"/>
                    <a:pt x="233091" y="26638"/>
                    <a:pt x="275296" y="14168"/>
                  </a:cubicBezTo>
                  <a:cubicBezTo>
                    <a:pt x="399516" y="-22762"/>
                    <a:pt x="501673" y="14647"/>
                    <a:pt x="590401" y="101457"/>
                  </a:cubicBezTo>
                  <a:cubicBezTo>
                    <a:pt x="696875" y="205053"/>
                    <a:pt x="733325" y="333109"/>
                    <a:pt x="718936" y="477952"/>
                  </a:cubicBezTo>
                  <a:cubicBezTo>
                    <a:pt x="717978" y="486584"/>
                    <a:pt x="717498" y="495218"/>
                    <a:pt x="718936" y="503851"/>
                  </a:cubicBezTo>
                  <a:cubicBezTo>
                    <a:pt x="736682" y="615120"/>
                    <a:pt x="702150" y="684184"/>
                    <a:pt x="601432" y="736941"/>
                  </a:cubicBezTo>
                  <a:cubicBezTo>
                    <a:pt x="552991" y="762361"/>
                    <a:pt x="501673" y="778188"/>
                    <a:pt x="447477" y="785862"/>
                  </a:cubicBezTo>
                  <a:cubicBezTo>
                    <a:pt x="440762" y="786821"/>
                    <a:pt x="433088" y="789219"/>
                    <a:pt x="425415" y="791137"/>
                  </a:cubicBezTo>
                  <a:close/>
                </a:path>
              </a:pathLst>
            </a:custGeom>
            <a:solidFill>
              <a:srgbClr val="26242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5" name="Google Shape;75;p20"/>
            <p:cNvSpPr/>
            <p:nvPr/>
          </p:nvSpPr>
          <p:spPr>
            <a:xfrm>
              <a:off x="8213001" y="3379690"/>
              <a:ext cx="594717" cy="583736"/>
            </a:xfrm>
            <a:custGeom>
              <a:rect b="b" l="l" r="r" t="t"/>
              <a:pathLst>
                <a:path extrusionOk="0" h="583736" w="594717">
                  <a:moveTo>
                    <a:pt x="312227" y="583736"/>
                  </a:moveTo>
                  <a:cubicBezTo>
                    <a:pt x="246040" y="422107"/>
                    <a:pt x="162588" y="269591"/>
                    <a:pt x="66666" y="124268"/>
                  </a:cubicBezTo>
                  <a:cubicBezTo>
                    <a:pt x="45084" y="91655"/>
                    <a:pt x="22062" y="60480"/>
                    <a:pt x="0" y="28826"/>
                  </a:cubicBezTo>
                  <a:cubicBezTo>
                    <a:pt x="46043" y="26428"/>
                    <a:pt x="214386" y="9162"/>
                    <a:pt x="249877" y="1968"/>
                  </a:cubicBezTo>
                  <a:cubicBezTo>
                    <a:pt x="297838" y="-7145"/>
                    <a:pt x="337166" y="16836"/>
                    <a:pt x="373137" y="44174"/>
                  </a:cubicBezTo>
                  <a:cubicBezTo>
                    <a:pt x="446997" y="99808"/>
                    <a:pt x="504551" y="170791"/>
                    <a:pt x="559226" y="244651"/>
                  </a:cubicBezTo>
                  <a:cubicBezTo>
                    <a:pt x="571696" y="261437"/>
                    <a:pt x="587524" y="275346"/>
                    <a:pt x="594718" y="295969"/>
                  </a:cubicBezTo>
                  <a:cubicBezTo>
                    <a:pt x="593279" y="298368"/>
                    <a:pt x="591360" y="300286"/>
                    <a:pt x="588962" y="299326"/>
                  </a:cubicBezTo>
                  <a:cubicBezTo>
                    <a:pt x="548675" y="288775"/>
                    <a:pt x="511745" y="304123"/>
                    <a:pt x="474335" y="315154"/>
                  </a:cubicBezTo>
                  <a:cubicBezTo>
                    <a:pt x="438844" y="325226"/>
                    <a:pt x="355871" y="347288"/>
                    <a:pt x="351555" y="355441"/>
                  </a:cubicBezTo>
                  <a:cubicBezTo>
                    <a:pt x="371219" y="368870"/>
                    <a:pt x="473376" y="416831"/>
                    <a:pt x="502153" y="433138"/>
                  </a:cubicBezTo>
                  <a:cubicBezTo>
                    <a:pt x="518459" y="442251"/>
                    <a:pt x="524695" y="454721"/>
                    <a:pt x="516541" y="472946"/>
                  </a:cubicBezTo>
                  <a:cubicBezTo>
                    <a:pt x="509826" y="488293"/>
                    <a:pt x="504551" y="504120"/>
                    <a:pt x="492560" y="516591"/>
                  </a:cubicBezTo>
                  <a:cubicBezTo>
                    <a:pt x="456110" y="532897"/>
                    <a:pt x="335248" y="575103"/>
                    <a:pt x="312227" y="583736"/>
                  </a:cubicBezTo>
                  <a:close/>
                </a:path>
              </a:pathLst>
            </a:custGeom>
            <a:solidFill>
              <a:srgbClr val="22222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 name="Google Shape;76;p20"/>
            <p:cNvSpPr/>
            <p:nvPr/>
          </p:nvSpPr>
          <p:spPr>
            <a:xfrm>
              <a:off x="8544412" y="3964571"/>
              <a:ext cx="427054" cy="693811"/>
            </a:xfrm>
            <a:custGeom>
              <a:rect b="b" l="l" r="r" t="t"/>
              <a:pathLst>
                <a:path extrusionOk="0" h="693811" w="427054">
                  <a:moveTo>
                    <a:pt x="134291" y="294"/>
                  </a:moveTo>
                  <a:cubicBezTo>
                    <a:pt x="145322" y="5090"/>
                    <a:pt x="155394" y="12764"/>
                    <a:pt x="167384" y="14682"/>
                  </a:cubicBezTo>
                  <a:cubicBezTo>
                    <a:pt x="198559" y="17560"/>
                    <a:pt x="223499" y="34826"/>
                    <a:pt x="249398" y="50173"/>
                  </a:cubicBezTo>
                  <a:cubicBezTo>
                    <a:pt x="264266" y="58807"/>
                    <a:pt x="258510" y="74154"/>
                    <a:pt x="253235" y="87103"/>
                  </a:cubicBezTo>
                  <a:cubicBezTo>
                    <a:pt x="234050" y="134585"/>
                    <a:pt x="212947" y="181107"/>
                    <a:pt x="193763" y="228589"/>
                  </a:cubicBezTo>
                  <a:cubicBezTo>
                    <a:pt x="191844" y="232905"/>
                    <a:pt x="189446" y="236742"/>
                    <a:pt x="189446" y="244416"/>
                  </a:cubicBezTo>
                  <a:cubicBezTo>
                    <a:pt x="227336" y="230027"/>
                    <a:pt x="262347" y="213241"/>
                    <a:pt x="297838" y="198373"/>
                  </a:cubicBezTo>
                  <a:cubicBezTo>
                    <a:pt x="313186" y="192138"/>
                    <a:pt x="328534" y="183985"/>
                    <a:pt x="344361" y="178709"/>
                  </a:cubicBezTo>
                  <a:cubicBezTo>
                    <a:pt x="366902" y="171035"/>
                    <a:pt x="385128" y="157127"/>
                    <a:pt x="399996" y="138422"/>
                  </a:cubicBezTo>
                  <a:cubicBezTo>
                    <a:pt x="404312" y="133146"/>
                    <a:pt x="406230" y="122595"/>
                    <a:pt x="417262" y="126911"/>
                  </a:cubicBezTo>
                  <a:cubicBezTo>
                    <a:pt x="419180" y="180148"/>
                    <a:pt x="430691" y="232905"/>
                    <a:pt x="425895" y="286142"/>
                  </a:cubicBezTo>
                  <a:cubicBezTo>
                    <a:pt x="418701" y="364319"/>
                    <a:pt x="419180" y="443934"/>
                    <a:pt x="388005" y="518274"/>
                  </a:cubicBezTo>
                  <a:cubicBezTo>
                    <a:pt x="378893" y="539377"/>
                    <a:pt x="366423" y="558082"/>
                    <a:pt x="347718" y="571990"/>
                  </a:cubicBezTo>
                  <a:cubicBezTo>
                    <a:pt x="295440" y="611318"/>
                    <a:pt x="222060" y="660718"/>
                    <a:pt x="165466" y="693811"/>
                  </a:cubicBezTo>
                  <a:cubicBezTo>
                    <a:pt x="156833" y="655443"/>
                    <a:pt x="142924" y="583501"/>
                    <a:pt x="131893" y="512998"/>
                  </a:cubicBezTo>
                  <a:cubicBezTo>
                    <a:pt x="116066" y="412759"/>
                    <a:pt x="89208" y="315878"/>
                    <a:pt x="60910" y="218996"/>
                  </a:cubicBezTo>
                  <a:cubicBezTo>
                    <a:pt x="43644" y="159525"/>
                    <a:pt x="20624" y="101972"/>
                    <a:pt x="0" y="43459"/>
                  </a:cubicBezTo>
                  <a:cubicBezTo>
                    <a:pt x="479" y="40581"/>
                    <a:pt x="128056" y="-4023"/>
                    <a:pt x="134291" y="294"/>
                  </a:cubicBezTo>
                  <a:close/>
                </a:path>
              </a:pathLst>
            </a:custGeom>
            <a:solidFill>
              <a:srgbClr val="22222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 name="Google Shape;77;p20"/>
            <p:cNvSpPr/>
            <p:nvPr/>
          </p:nvSpPr>
          <p:spPr>
            <a:xfrm>
              <a:off x="8546810" y="3666998"/>
              <a:ext cx="298317" cy="279641"/>
            </a:xfrm>
            <a:custGeom>
              <a:rect b="b" l="l" r="r" t="t"/>
              <a:pathLst>
                <a:path extrusionOk="0" h="279641" w="298317">
                  <a:moveTo>
                    <a:pt x="155874" y="226405"/>
                  </a:moveTo>
                  <a:cubicBezTo>
                    <a:pt x="188487" y="165494"/>
                    <a:pt x="188487" y="165015"/>
                    <a:pt x="128536" y="133840"/>
                  </a:cubicBezTo>
                  <a:cubicBezTo>
                    <a:pt x="85371" y="111298"/>
                    <a:pt x="42206" y="89236"/>
                    <a:pt x="0" y="67654"/>
                  </a:cubicBezTo>
                  <a:cubicBezTo>
                    <a:pt x="0" y="59021"/>
                    <a:pt x="6235" y="59500"/>
                    <a:pt x="10072" y="58061"/>
                  </a:cubicBezTo>
                  <a:cubicBezTo>
                    <a:pt x="73381" y="39357"/>
                    <a:pt x="137169" y="21131"/>
                    <a:pt x="200478" y="2426"/>
                  </a:cubicBezTo>
                  <a:cubicBezTo>
                    <a:pt x="222060" y="-3808"/>
                    <a:pt x="241245" y="3386"/>
                    <a:pt x="261388" y="8182"/>
                  </a:cubicBezTo>
                  <a:cubicBezTo>
                    <a:pt x="276256" y="19693"/>
                    <a:pt x="293522" y="29285"/>
                    <a:pt x="298318" y="49908"/>
                  </a:cubicBezTo>
                  <a:cubicBezTo>
                    <a:pt x="275776" y="82521"/>
                    <a:pt x="253714" y="115135"/>
                    <a:pt x="231172" y="147749"/>
                  </a:cubicBezTo>
                  <a:cubicBezTo>
                    <a:pt x="209110" y="179882"/>
                    <a:pt x="186569" y="211537"/>
                    <a:pt x="163547" y="242712"/>
                  </a:cubicBezTo>
                  <a:cubicBezTo>
                    <a:pt x="159711" y="247987"/>
                    <a:pt x="147240" y="264294"/>
                    <a:pt x="132373" y="279642"/>
                  </a:cubicBezTo>
                  <a:cubicBezTo>
                    <a:pt x="124219" y="266212"/>
                    <a:pt x="151077" y="235038"/>
                    <a:pt x="155874" y="226405"/>
                  </a:cubicBezTo>
                  <a:close/>
                </a:path>
              </a:pathLst>
            </a:custGeom>
            <a:solidFill>
              <a:srgbClr val="FEFE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 name="Google Shape;78;p20"/>
            <p:cNvSpPr/>
            <p:nvPr/>
          </p:nvSpPr>
          <p:spPr>
            <a:xfrm>
              <a:off x="8711317" y="3973435"/>
              <a:ext cx="252398" cy="245234"/>
            </a:xfrm>
            <a:custGeom>
              <a:rect b="b" l="l" r="r" t="t"/>
              <a:pathLst>
                <a:path extrusionOk="0" h="245234" w="252398">
                  <a:moveTo>
                    <a:pt x="249877" y="117567"/>
                  </a:moveTo>
                  <a:cubicBezTo>
                    <a:pt x="233091" y="149701"/>
                    <a:pt x="204794" y="166487"/>
                    <a:pt x="171700" y="179437"/>
                  </a:cubicBezTo>
                  <a:cubicBezTo>
                    <a:pt x="125178" y="197662"/>
                    <a:pt x="79615" y="218765"/>
                    <a:pt x="33093" y="238429"/>
                  </a:cubicBezTo>
                  <a:cubicBezTo>
                    <a:pt x="25899" y="241307"/>
                    <a:pt x="19664" y="247062"/>
                    <a:pt x="7674" y="244664"/>
                  </a:cubicBezTo>
                  <a:cubicBezTo>
                    <a:pt x="20143" y="214449"/>
                    <a:pt x="32613" y="184713"/>
                    <a:pt x="45083" y="154977"/>
                  </a:cubicBezTo>
                  <a:cubicBezTo>
                    <a:pt x="56594" y="127159"/>
                    <a:pt x="67146" y="98383"/>
                    <a:pt x="81054" y="71524"/>
                  </a:cubicBezTo>
                  <a:cubicBezTo>
                    <a:pt x="90167" y="53779"/>
                    <a:pt x="84411" y="46585"/>
                    <a:pt x="68105" y="39390"/>
                  </a:cubicBezTo>
                  <a:cubicBezTo>
                    <a:pt x="45083" y="28839"/>
                    <a:pt x="22541" y="16369"/>
                    <a:pt x="0" y="4858"/>
                  </a:cubicBezTo>
                  <a:cubicBezTo>
                    <a:pt x="6714" y="-2336"/>
                    <a:pt x="14868" y="62"/>
                    <a:pt x="22062" y="1981"/>
                  </a:cubicBezTo>
                  <a:cubicBezTo>
                    <a:pt x="97361" y="23084"/>
                    <a:pt x="172660" y="44187"/>
                    <a:pt x="248438" y="65289"/>
                  </a:cubicBezTo>
                  <a:cubicBezTo>
                    <a:pt x="256112" y="83515"/>
                    <a:pt x="250357" y="100781"/>
                    <a:pt x="249877" y="117567"/>
                  </a:cubicBezTo>
                  <a:close/>
                </a:path>
              </a:pathLst>
            </a:custGeom>
            <a:solidFill>
              <a:srgbClr val="FDFE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20"/>
            <p:cNvSpPr/>
            <p:nvPr/>
          </p:nvSpPr>
          <p:spPr>
            <a:xfrm>
              <a:off x="8525228" y="3893403"/>
              <a:ext cx="177456" cy="119423"/>
            </a:xfrm>
            <a:custGeom>
              <a:rect b="b" l="l" r="r" t="t"/>
              <a:pathLst>
                <a:path extrusionOk="0" h="119423" w="177456">
                  <a:moveTo>
                    <a:pt x="177456" y="0"/>
                  </a:moveTo>
                  <a:cubicBezTo>
                    <a:pt x="174099" y="9592"/>
                    <a:pt x="146281" y="53716"/>
                    <a:pt x="153476" y="71462"/>
                  </a:cubicBezTo>
                  <a:cubicBezTo>
                    <a:pt x="129495" y="81054"/>
                    <a:pt x="110311" y="84891"/>
                    <a:pt x="88728" y="93045"/>
                  </a:cubicBezTo>
                  <a:cubicBezTo>
                    <a:pt x="65706" y="101678"/>
                    <a:pt x="42206" y="110790"/>
                    <a:pt x="19184" y="119423"/>
                  </a:cubicBezTo>
                  <a:cubicBezTo>
                    <a:pt x="12949" y="104555"/>
                    <a:pt x="6715" y="84891"/>
                    <a:pt x="0" y="70023"/>
                  </a:cubicBezTo>
                  <a:cubicBezTo>
                    <a:pt x="0" y="62829"/>
                    <a:pt x="2398" y="58992"/>
                    <a:pt x="10551" y="56594"/>
                  </a:cubicBezTo>
                  <a:cubicBezTo>
                    <a:pt x="67146" y="40287"/>
                    <a:pt x="120382" y="14388"/>
                    <a:pt x="177456" y="0"/>
                  </a:cubicBezTo>
                  <a:close/>
                </a:path>
              </a:pathLst>
            </a:custGeom>
            <a:solidFill>
              <a:srgbClr val="3333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 name="Google Shape;80;p20"/>
            <p:cNvSpPr/>
            <p:nvPr/>
          </p:nvSpPr>
          <p:spPr>
            <a:xfrm>
              <a:off x="8677173" y="3892923"/>
              <a:ext cx="32704" cy="53716"/>
            </a:xfrm>
            <a:custGeom>
              <a:rect b="b" l="l" r="r" t="t"/>
              <a:pathLst>
                <a:path extrusionOk="0" h="53716" w="32704">
                  <a:moveTo>
                    <a:pt x="32705" y="16786"/>
                  </a:moveTo>
                  <a:cubicBezTo>
                    <a:pt x="28868" y="22062"/>
                    <a:pt x="18316" y="41246"/>
                    <a:pt x="1530" y="53716"/>
                  </a:cubicBezTo>
                  <a:cubicBezTo>
                    <a:pt x="-6623" y="40287"/>
                    <a:pt x="20235" y="9112"/>
                    <a:pt x="25031" y="0"/>
                  </a:cubicBezTo>
                </a:path>
              </a:pathLst>
            </a:custGeom>
            <a:solidFill>
              <a:srgbClr val="FEFE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81" name="Google Shape;81;p20"/>
          <p:cNvGrpSpPr/>
          <p:nvPr/>
        </p:nvGrpSpPr>
        <p:grpSpPr>
          <a:xfrm>
            <a:off x="6550351" y="5195649"/>
            <a:ext cx="1183662" cy="1040677"/>
            <a:chOff x="3983887" y="4061275"/>
            <a:chExt cx="2122406" cy="1866023"/>
          </a:xfrm>
        </p:grpSpPr>
        <p:grpSp>
          <p:nvGrpSpPr>
            <p:cNvPr id="82" name="Google Shape;82;p20"/>
            <p:cNvGrpSpPr/>
            <p:nvPr/>
          </p:nvGrpSpPr>
          <p:grpSpPr>
            <a:xfrm>
              <a:off x="3983887" y="5358975"/>
              <a:ext cx="2049157" cy="568323"/>
              <a:chOff x="3622676" y="3492499"/>
              <a:chExt cx="2575763" cy="714375"/>
            </a:xfrm>
          </p:grpSpPr>
          <p:sp>
            <p:nvSpPr>
              <p:cNvPr id="83" name="Google Shape;83;p20"/>
              <p:cNvSpPr/>
              <p:nvPr/>
            </p:nvSpPr>
            <p:spPr>
              <a:xfrm>
                <a:off x="3622676" y="3492499"/>
                <a:ext cx="2575763" cy="714375"/>
              </a:xfrm>
              <a:custGeom>
                <a:rect b="b" l="l" r="r" t="t"/>
                <a:pathLst>
                  <a:path extrusionOk="0" h="714375" w="2575763">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kx="800400" rotWithShape="0" algn="br" dir="8100000" dist="12700" sy="-23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4" name="Google Shape;84;p20"/>
              <p:cNvSpPr/>
              <p:nvPr/>
            </p:nvSpPr>
            <p:spPr>
              <a:xfrm>
                <a:off x="3707904" y="3762375"/>
                <a:ext cx="2376264" cy="321543"/>
              </a:xfrm>
              <a:custGeom>
                <a:rect b="b" l="l" r="r" t="t"/>
                <a:pathLst>
                  <a:path extrusionOk="0" h="321543" w="2376264">
                    <a:moveTo>
                      <a:pt x="0" y="0"/>
                    </a:moveTo>
                    <a:lnTo>
                      <a:pt x="2376264" y="0"/>
                    </a:lnTo>
                    <a:lnTo>
                      <a:pt x="2376264" y="321543"/>
                    </a:lnTo>
                    <a:lnTo>
                      <a:pt x="0" y="321543"/>
                    </a:lnTo>
                    <a:cubicBezTo>
                      <a:pt x="34925" y="258812"/>
                      <a:pt x="50800" y="110356"/>
                      <a:pt x="0" y="0"/>
                    </a:cubicBez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85" name="Google Shape;85;p20"/>
            <p:cNvGrpSpPr/>
            <p:nvPr/>
          </p:nvGrpSpPr>
          <p:grpSpPr>
            <a:xfrm>
              <a:off x="4035197" y="5083389"/>
              <a:ext cx="2071096" cy="442029"/>
              <a:chOff x="3644106" y="3130550"/>
              <a:chExt cx="2603340" cy="555625"/>
            </a:xfrm>
          </p:grpSpPr>
          <p:sp>
            <p:nvSpPr>
              <p:cNvPr id="86" name="Google Shape;86;p20"/>
              <p:cNvSpPr/>
              <p:nvPr/>
            </p:nvSpPr>
            <p:spPr>
              <a:xfrm>
                <a:off x="3644106" y="3130550"/>
                <a:ext cx="2603340" cy="555625"/>
              </a:xfrm>
              <a:custGeom>
                <a:rect b="b" l="l" r="r" t="t"/>
                <a:pathLst>
                  <a:path extrusionOk="0" h="555625" w="2603340">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87" name="Google Shape;87;p20"/>
              <p:cNvSpPr/>
              <p:nvPr/>
            </p:nvSpPr>
            <p:spPr>
              <a:xfrm>
                <a:off x="3695702" y="3233738"/>
                <a:ext cx="2458684" cy="383382"/>
              </a:xfrm>
              <a:custGeom>
                <a:rect b="b" l="l" r="r" t="t"/>
                <a:pathLst>
                  <a:path extrusionOk="0" h="383382" w="2458684">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88" name="Google Shape;88;p20"/>
            <p:cNvGrpSpPr/>
            <p:nvPr/>
          </p:nvGrpSpPr>
          <p:grpSpPr>
            <a:xfrm flipH="1">
              <a:off x="4155315" y="4711652"/>
              <a:ext cx="1753505" cy="486436"/>
              <a:chOff x="3622676" y="3492499"/>
              <a:chExt cx="2575177" cy="714375"/>
            </a:xfrm>
          </p:grpSpPr>
          <p:sp>
            <p:nvSpPr>
              <p:cNvPr id="89" name="Google Shape;89;p20"/>
              <p:cNvSpPr/>
              <p:nvPr/>
            </p:nvSpPr>
            <p:spPr>
              <a:xfrm>
                <a:off x="3622676" y="3492499"/>
                <a:ext cx="2575177" cy="714375"/>
              </a:xfrm>
              <a:custGeom>
                <a:rect b="b" l="l" r="r" t="t"/>
                <a:pathLst>
                  <a:path extrusionOk="0" h="714375" w="2575177">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0" name="Google Shape;90;p20"/>
              <p:cNvSpPr/>
              <p:nvPr/>
            </p:nvSpPr>
            <p:spPr>
              <a:xfrm>
                <a:off x="3707904" y="3762375"/>
                <a:ext cx="2376264" cy="321543"/>
              </a:xfrm>
              <a:custGeom>
                <a:rect b="b" l="l" r="r" t="t"/>
                <a:pathLst>
                  <a:path extrusionOk="0" h="321543" w="2376264">
                    <a:moveTo>
                      <a:pt x="0" y="0"/>
                    </a:moveTo>
                    <a:lnTo>
                      <a:pt x="2376264" y="0"/>
                    </a:lnTo>
                    <a:lnTo>
                      <a:pt x="2376264" y="321543"/>
                    </a:lnTo>
                    <a:lnTo>
                      <a:pt x="0" y="321543"/>
                    </a:lnTo>
                    <a:cubicBezTo>
                      <a:pt x="34925" y="258812"/>
                      <a:pt x="50800" y="110356"/>
                      <a:pt x="0" y="0"/>
                    </a:cubicBez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91" name="Google Shape;91;p20"/>
            <p:cNvGrpSpPr/>
            <p:nvPr/>
          </p:nvGrpSpPr>
          <p:grpSpPr>
            <a:xfrm>
              <a:off x="4203709" y="4329734"/>
              <a:ext cx="1681345" cy="465751"/>
              <a:chOff x="3622676" y="3492499"/>
              <a:chExt cx="2578868" cy="714375"/>
            </a:xfrm>
          </p:grpSpPr>
          <p:sp>
            <p:nvSpPr>
              <p:cNvPr id="92" name="Google Shape;92;p20"/>
              <p:cNvSpPr/>
              <p:nvPr/>
            </p:nvSpPr>
            <p:spPr>
              <a:xfrm>
                <a:off x="3622676" y="3492499"/>
                <a:ext cx="2578868" cy="714375"/>
              </a:xfrm>
              <a:custGeom>
                <a:rect b="b" l="l" r="r" t="t"/>
                <a:pathLst>
                  <a:path extrusionOk="0" h="714375" w="2578868">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3" name="Google Shape;93;p20"/>
              <p:cNvSpPr/>
              <p:nvPr/>
            </p:nvSpPr>
            <p:spPr>
              <a:xfrm>
                <a:off x="3707904" y="3762375"/>
                <a:ext cx="2376264" cy="321543"/>
              </a:xfrm>
              <a:custGeom>
                <a:rect b="b" l="l" r="r" t="t"/>
                <a:pathLst>
                  <a:path extrusionOk="0" h="321543" w="2376264">
                    <a:moveTo>
                      <a:pt x="0" y="0"/>
                    </a:moveTo>
                    <a:lnTo>
                      <a:pt x="2376264" y="0"/>
                    </a:lnTo>
                    <a:lnTo>
                      <a:pt x="2376264" y="321543"/>
                    </a:lnTo>
                    <a:lnTo>
                      <a:pt x="0" y="321543"/>
                    </a:lnTo>
                    <a:cubicBezTo>
                      <a:pt x="34925" y="258812"/>
                      <a:pt x="50800" y="110356"/>
                      <a:pt x="0" y="0"/>
                    </a:cubicBez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94" name="Google Shape;94;p20"/>
            <p:cNvGrpSpPr/>
            <p:nvPr/>
          </p:nvGrpSpPr>
          <p:grpSpPr>
            <a:xfrm>
              <a:off x="4117666" y="4061275"/>
              <a:ext cx="1832471" cy="391100"/>
              <a:chOff x="3644106" y="3130550"/>
              <a:chExt cx="2603340" cy="555625"/>
            </a:xfrm>
          </p:grpSpPr>
          <p:sp>
            <p:nvSpPr>
              <p:cNvPr id="95" name="Google Shape;95;p20"/>
              <p:cNvSpPr/>
              <p:nvPr/>
            </p:nvSpPr>
            <p:spPr>
              <a:xfrm>
                <a:off x="3644106" y="3130550"/>
                <a:ext cx="2603340" cy="555625"/>
              </a:xfrm>
              <a:custGeom>
                <a:rect b="b" l="l" r="r" t="t"/>
                <a:pathLst>
                  <a:path extrusionOk="0" h="555625" w="2603340">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96" name="Google Shape;96;p20"/>
              <p:cNvSpPr/>
              <p:nvPr/>
            </p:nvSpPr>
            <p:spPr>
              <a:xfrm>
                <a:off x="3695702" y="3233738"/>
                <a:ext cx="2458684" cy="383382"/>
              </a:xfrm>
              <a:custGeom>
                <a:rect b="b" l="l" r="r" t="t"/>
                <a:pathLst>
                  <a:path extrusionOk="0" h="383382" w="2458684">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grpSp>
        <p:nvGrpSpPr>
          <p:cNvPr id="97" name="Google Shape;97;p20"/>
          <p:cNvGrpSpPr/>
          <p:nvPr/>
        </p:nvGrpSpPr>
        <p:grpSpPr>
          <a:xfrm>
            <a:off x="3787769" y="2889642"/>
            <a:ext cx="4608074" cy="2203717"/>
            <a:chOff x="3496316" y="2353600"/>
            <a:chExt cx="5206046" cy="2489686"/>
          </a:xfrm>
        </p:grpSpPr>
        <p:sp>
          <p:nvSpPr>
            <p:cNvPr id="98" name="Google Shape;98;p20"/>
            <p:cNvSpPr/>
            <p:nvPr/>
          </p:nvSpPr>
          <p:spPr>
            <a:xfrm>
              <a:off x="4342675" y="2353632"/>
              <a:ext cx="1649799" cy="1468918"/>
            </a:xfrm>
            <a:custGeom>
              <a:rect b="b" l="l" r="r" t="t"/>
              <a:pathLst>
                <a:path extrusionOk="0" h="1468918" w="1649799">
                  <a:moveTo>
                    <a:pt x="1399506" y="17705"/>
                  </a:moveTo>
                  <a:cubicBezTo>
                    <a:pt x="1448314" y="12920"/>
                    <a:pt x="1497121" y="7178"/>
                    <a:pt x="1545929" y="3350"/>
                  </a:cubicBezTo>
                  <a:cubicBezTo>
                    <a:pt x="1577031" y="957"/>
                    <a:pt x="1608134" y="479"/>
                    <a:pt x="1638758" y="0"/>
                  </a:cubicBezTo>
                  <a:cubicBezTo>
                    <a:pt x="1645936" y="0"/>
                    <a:pt x="1650242" y="4307"/>
                    <a:pt x="1649764" y="12441"/>
                  </a:cubicBezTo>
                  <a:cubicBezTo>
                    <a:pt x="1649285" y="21054"/>
                    <a:pt x="1649764" y="30146"/>
                    <a:pt x="1649764" y="38759"/>
                  </a:cubicBezTo>
                  <a:cubicBezTo>
                    <a:pt x="1649764" y="387109"/>
                    <a:pt x="1649764" y="735460"/>
                    <a:pt x="1649764" y="1083811"/>
                  </a:cubicBezTo>
                  <a:cubicBezTo>
                    <a:pt x="1649764" y="1117785"/>
                    <a:pt x="1648807" y="1117306"/>
                    <a:pt x="1615312" y="1120177"/>
                  </a:cubicBezTo>
                  <a:cubicBezTo>
                    <a:pt x="1560762" y="1124962"/>
                    <a:pt x="1506213" y="1134054"/>
                    <a:pt x="1452620" y="1145538"/>
                  </a:cubicBezTo>
                  <a:cubicBezTo>
                    <a:pt x="1409555" y="1154629"/>
                    <a:pt x="1367447" y="1165156"/>
                    <a:pt x="1325338" y="1177119"/>
                  </a:cubicBezTo>
                  <a:cubicBezTo>
                    <a:pt x="1277010" y="1190996"/>
                    <a:pt x="1229159" y="1207743"/>
                    <a:pt x="1183223" y="1227362"/>
                  </a:cubicBezTo>
                  <a:cubicBezTo>
                    <a:pt x="1103313" y="1261814"/>
                    <a:pt x="1026274" y="1301530"/>
                    <a:pt x="953541" y="1348902"/>
                  </a:cubicBezTo>
                  <a:cubicBezTo>
                    <a:pt x="900427" y="1382876"/>
                    <a:pt x="850663" y="1421156"/>
                    <a:pt x="801855" y="1460872"/>
                  </a:cubicBezTo>
                  <a:cubicBezTo>
                    <a:pt x="787979" y="1472356"/>
                    <a:pt x="780801" y="1471399"/>
                    <a:pt x="768360" y="1458958"/>
                  </a:cubicBezTo>
                  <a:cubicBezTo>
                    <a:pt x="603755" y="1293395"/>
                    <a:pt x="438193" y="1128790"/>
                    <a:pt x="273109" y="963706"/>
                  </a:cubicBezTo>
                  <a:cubicBezTo>
                    <a:pt x="185543" y="876140"/>
                    <a:pt x="97977" y="787617"/>
                    <a:pt x="9932" y="700529"/>
                  </a:cubicBezTo>
                  <a:cubicBezTo>
                    <a:pt x="-3466" y="687610"/>
                    <a:pt x="-3466" y="681389"/>
                    <a:pt x="10889" y="667991"/>
                  </a:cubicBezTo>
                  <a:cubicBezTo>
                    <a:pt x="48691" y="633060"/>
                    <a:pt x="86971" y="599565"/>
                    <a:pt x="128601" y="568941"/>
                  </a:cubicBezTo>
                  <a:cubicBezTo>
                    <a:pt x="133864" y="565113"/>
                    <a:pt x="140563" y="560806"/>
                    <a:pt x="141999" y="553150"/>
                  </a:cubicBezTo>
                  <a:cubicBezTo>
                    <a:pt x="150612" y="540709"/>
                    <a:pt x="162575" y="531139"/>
                    <a:pt x="174537" y="522047"/>
                  </a:cubicBezTo>
                  <a:cubicBezTo>
                    <a:pt x="277416" y="444530"/>
                    <a:pt x="384600" y="373711"/>
                    <a:pt x="497527" y="311506"/>
                  </a:cubicBezTo>
                  <a:cubicBezTo>
                    <a:pt x="538200" y="289973"/>
                    <a:pt x="577916" y="266527"/>
                    <a:pt x="620981" y="249779"/>
                  </a:cubicBezTo>
                  <a:cubicBezTo>
                    <a:pt x="678402" y="220112"/>
                    <a:pt x="735822" y="190923"/>
                    <a:pt x="797070" y="170347"/>
                  </a:cubicBezTo>
                  <a:cubicBezTo>
                    <a:pt x="807598" y="166519"/>
                    <a:pt x="821953" y="171783"/>
                    <a:pt x="829130" y="158863"/>
                  </a:cubicBezTo>
                  <a:cubicBezTo>
                    <a:pt x="890379" y="133981"/>
                    <a:pt x="953541" y="113884"/>
                    <a:pt x="1016704" y="94744"/>
                  </a:cubicBezTo>
                  <a:cubicBezTo>
                    <a:pt x="1132023" y="61248"/>
                    <a:pt x="1248778" y="34931"/>
                    <a:pt x="1367447" y="17226"/>
                  </a:cubicBezTo>
                  <a:cubicBezTo>
                    <a:pt x="1377974" y="14834"/>
                    <a:pt x="1388979" y="11484"/>
                    <a:pt x="1399506" y="17705"/>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20"/>
            <p:cNvSpPr/>
            <p:nvPr/>
          </p:nvSpPr>
          <p:spPr>
            <a:xfrm>
              <a:off x="6205373" y="2353600"/>
              <a:ext cx="1647498" cy="1471438"/>
            </a:xfrm>
            <a:custGeom>
              <a:rect b="b" l="l" r="r" t="t"/>
              <a:pathLst>
                <a:path extrusionOk="0" h="1471438" w="1647498">
                  <a:moveTo>
                    <a:pt x="1511593" y="560838"/>
                  </a:moveTo>
                  <a:cubicBezTo>
                    <a:pt x="1552744" y="595769"/>
                    <a:pt x="1593417" y="631657"/>
                    <a:pt x="1635047" y="666109"/>
                  </a:cubicBezTo>
                  <a:cubicBezTo>
                    <a:pt x="1652752" y="680464"/>
                    <a:pt x="1650359" y="690991"/>
                    <a:pt x="1635526" y="705825"/>
                  </a:cubicBezTo>
                  <a:cubicBezTo>
                    <a:pt x="1410629" y="929764"/>
                    <a:pt x="1186211" y="1154183"/>
                    <a:pt x="961792" y="1378601"/>
                  </a:cubicBezTo>
                  <a:cubicBezTo>
                    <a:pt x="934518" y="1405876"/>
                    <a:pt x="906764" y="1432672"/>
                    <a:pt x="880447" y="1460904"/>
                  </a:cubicBezTo>
                  <a:cubicBezTo>
                    <a:pt x="869441" y="1472866"/>
                    <a:pt x="860828" y="1475737"/>
                    <a:pt x="847430" y="1463775"/>
                  </a:cubicBezTo>
                  <a:cubicBezTo>
                    <a:pt x="768955" y="1393913"/>
                    <a:pt x="682346" y="1336493"/>
                    <a:pt x="589995" y="1287685"/>
                  </a:cubicBezTo>
                  <a:cubicBezTo>
                    <a:pt x="520612" y="1250840"/>
                    <a:pt x="448837" y="1219259"/>
                    <a:pt x="373711" y="1194377"/>
                  </a:cubicBezTo>
                  <a:cubicBezTo>
                    <a:pt x="310071" y="1173323"/>
                    <a:pt x="245951" y="1154661"/>
                    <a:pt x="180396" y="1141263"/>
                  </a:cubicBezTo>
                  <a:cubicBezTo>
                    <a:pt x="129196" y="1131215"/>
                    <a:pt x="77518" y="1121645"/>
                    <a:pt x="24882" y="1120209"/>
                  </a:cubicBezTo>
                  <a:cubicBezTo>
                    <a:pt x="4785" y="1119731"/>
                    <a:pt x="0" y="1113031"/>
                    <a:pt x="0" y="1093891"/>
                  </a:cubicBezTo>
                  <a:cubicBezTo>
                    <a:pt x="479" y="816359"/>
                    <a:pt x="479" y="538827"/>
                    <a:pt x="479" y="261773"/>
                  </a:cubicBezTo>
                  <a:cubicBezTo>
                    <a:pt x="479" y="181863"/>
                    <a:pt x="957" y="102432"/>
                    <a:pt x="0" y="22522"/>
                  </a:cubicBezTo>
                  <a:cubicBezTo>
                    <a:pt x="0" y="4338"/>
                    <a:pt x="5742" y="-447"/>
                    <a:pt x="22968" y="32"/>
                  </a:cubicBezTo>
                  <a:cubicBezTo>
                    <a:pt x="104792" y="989"/>
                    <a:pt x="186138" y="12951"/>
                    <a:pt x="267005" y="22522"/>
                  </a:cubicBezTo>
                  <a:cubicBezTo>
                    <a:pt x="292366" y="25393"/>
                    <a:pt x="319162" y="26828"/>
                    <a:pt x="344044" y="34484"/>
                  </a:cubicBezTo>
                  <a:cubicBezTo>
                    <a:pt x="373233" y="23479"/>
                    <a:pt x="400508" y="38791"/>
                    <a:pt x="427782" y="44054"/>
                  </a:cubicBezTo>
                  <a:cubicBezTo>
                    <a:pt x="516784" y="61280"/>
                    <a:pt x="604829" y="85684"/>
                    <a:pt x="690959" y="113437"/>
                  </a:cubicBezTo>
                  <a:cubicBezTo>
                    <a:pt x="839295" y="161288"/>
                    <a:pt x="982368" y="221579"/>
                    <a:pt x="1119698" y="295269"/>
                  </a:cubicBezTo>
                  <a:cubicBezTo>
                    <a:pt x="1250809" y="365130"/>
                    <a:pt x="1375219" y="445519"/>
                    <a:pt x="1492453" y="536913"/>
                  </a:cubicBezTo>
                  <a:cubicBezTo>
                    <a:pt x="1501545" y="543612"/>
                    <a:pt x="1507286" y="551268"/>
                    <a:pt x="1511593" y="56083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20"/>
            <p:cNvSpPr/>
            <p:nvPr/>
          </p:nvSpPr>
          <p:spPr>
            <a:xfrm>
              <a:off x="3496316" y="3196558"/>
              <a:ext cx="1473807" cy="1646427"/>
            </a:xfrm>
            <a:custGeom>
              <a:rect b="b" l="l" r="r" t="t"/>
              <a:pathLst>
                <a:path extrusionOk="0" h="1646427" w="1473807">
                  <a:moveTo>
                    <a:pt x="477795" y="210261"/>
                  </a:moveTo>
                  <a:cubicBezTo>
                    <a:pt x="500284" y="214089"/>
                    <a:pt x="514161" y="201648"/>
                    <a:pt x="526602" y="184900"/>
                  </a:cubicBezTo>
                  <a:cubicBezTo>
                    <a:pt x="571103" y="124609"/>
                    <a:pt x="618953" y="67188"/>
                    <a:pt x="669675" y="11682"/>
                  </a:cubicBezTo>
                  <a:cubicBezTo>
                    <a:pt x="683073" y="-3152"/>
                    <a:pt x="691686" y="-4109"/>
                    <a:pt x="706041" y="10246"/>
                  </a:cubicBezTo>
                  <a:cubicBezTo>
                    <a:pt x="955820" y="260504"/>
                    <a:pt x="1206077" y="510283"/>
                    <a:pt x="1455856" y="760540"/>
                  </a:cubicBezTo>
                  <a:cubicBezTo>
                    <a:pt x="1479303" y="783987"/>
                    <a:pt x="1479781" y="784465"/>
                    <a:pt x="1457292" y="811740"/>
                  </a:cubicBezTo>
                  <a:cubicBezTo>
                    <a:pt x="1418533" y="859112"/>
                    <a:pt x="1382645" y="908876"/>
                    <a:pt x="1348671" y="960555"/>
                  </a:cubicBezTo>
                  <a:cubicBezTo>
                    <a:pt x="1296993" y="1039508"/>
                    <a:pt x="1255842" y="1123724"/>
                    <a:pt x="1219954" y="1209855"/>
                  </a:cubicBezTo>
                  <a:cubicBezTo>
                    <a:pt x="1197943" y="1262969"/>
                    <a:pt x="1182631" y="1319432"/>
                    <a:pt x="1166840" y="1375417"/>
                  </a:cubicBezTo>
                  <a:cubicBezTo>
                    <a:pt x="1143872" y="1459634"/>
                    <a:pt x="1133345" y="1545765"/>
                    <a:pt x="1121382" y="1631417"/>
                  </a:cubicBezTo>
                  <a:cubicBezTo>
                    <a:pt x="1119947" y="1642901"/>
                    <a:pt x="1115161" y="1646250"/>
                    <a:pt x="1104634" y="1646250"/>
                  </a:cubicBezTo>
                  <a:cubicBezTo>
                    <a:pt x="1088844" y="1645772"/>
                    <a:pt x="1072575" y="1646250"/>
                    <a:pt x="1056784" y="1646250"/>
                  </a:cubicBezTo>
                  <a:cubicBezTo>
                    <a:pt x="718003" y="1646250"/>
                    <a:pt x="379223" y="1646250"/>
                    <a:pt x="40442" y="1646250"/>
                  </a:cubicBezTo>
                  <a:cubicBezTo>
                    <a:pt x="-4537" y="1646250"/>
                    <a:pt x="-1666" y="1651514"/>
                    <a:pt x="1684" y="1604621"/>
                  </a:cubicBezTo>
                  <a:cubicBezTo>
                    <a:pt x="5990" y="1541458"/>
                    <a:pt x="13646" y="1478296"/>
                    <a:pt x="19388" y="1415133"/>
                  </a:cubicBezTo>
                  <a:cubicBezTo>
                    <a:pt x="13168" y="1407956"/>
                    <a:pt x="15560" y="1399821"/>
                    <a:pt x="16517" y="1392165"/>
                  </a:cubicBezTo>
                  <a:cubicBezTo>
                    <a:pt x="41399" y="1202678"/>
                    <a:pt x="89728" y="1018932"/>
                    <a:pt x="156240" y="839493"/>
                  </a:cubicBezTo>
                  <a:cubicBezTo>
                    <a:pt x="212704" y="687329"/>
                    <a:pt x="284001" y="542343"/>
                    <a:pt x="367260" y="403098"/>
                  </a:cubicBezTo>
                  <a:cubicBezTo>
                    <a:pt x="399320" y="349027"/>
                    <a:pt x="435686" y="297349"/>
                    <a:pt x="471574" y="245670"/>
                  </a:cubicBezTo>
                  <a:cubicBezTo>
                    <a:pt x="479709" y="234665"/>
                    <a:pt x="483058" y="223659"/>
                    <a:pt x="477795" y="21026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20"/>
            <p:cNvSpPr/>
            <p:nvPr/>
          </p:nvSpPr>
          <p:spPr>
            <a:xfrm>
              <a:off x="7229488" y="3197036"/>
              <a:ext cx="1472874" cy="1646250"/>
            </a:xfrm>
            <a:custGeom>
              <a:rect b="b" l="l" r="r" t="t"/>
              <a:pathLst>
                <a:path extrusionOk="0" h="1646250" w="1472874">
                  <a:moveTo>
                    <a:pt x="344884" y="1586916"/>
                  </a:moveTo>
                  <a:cubicBezTo>
                    <a:pt x="343927" y="1541458"/>
                    <a:pt x="331007" y="1497914"/>
                    <a:pt x="324787" y="1453413"/>
                  </a:cubicBezTo>
                  <a:cubicBezTo>
                    <a:pt x="316652" y="1441929"/>
                    <a:pt x="323351" y="1426617"/>
                    <a:pt x="315695" y="1414655"/>
                  </a:cubicBezTo>
                  <a:cubicBezTo>
                    <a:pt x="302297" y="1356756"/>
                    <a:pt x="286028" y="1299814"/>
                    <a:pt x="264974" y="1243829"/>
                  </a:cubicBezTo>
                  <a:cubicBezTo>
                    <a:pt x="230043" y="1150999"/>
                    <a:pt x="186978" y="1061519"/>
                    <a:pt x="134343" y="976824"/>
                  </a:cubicBezTo>
                  <a:cubicBezTo>
                    <a:pt x="97498" y="917968"/>
                    <a:pt x="58739" y="860069"/>
                    <a:pt x="11845" y="808869"/>
                  </a:cubicBezTo>
                  <a:cubicBezTo>
                    <a:pt x="-3945" y="791643"/>
                    <a:pt x="-4424" y="780637"/>
                    <a:pt x="13281" y="762454"/>
                  </a:cubicBezTo>
                  <a:cubicBezTo>
                    <a:pt x="265452" y="512675"/>
                    <a:pt x="516188" y="261461"/>
                    <a:pt x="766446" y="10246"/>
                  </a:cubicBezTo>
                  <a:cubicBezTo>
                    <a:pt x="780801" y="-4109"/>
                    <a:pt x="790371" y="-3152"/>
                    <a:pt x="803769" y="11682"/>
                  </a:cubicBezTo>
                  <a:cubicBezTo>
                    <a:pt x="860233" y="75323"/>
                    <a:pt x="913346" y="141835"/>
                    <a:pt x="965982" y="208825"/>
                  </a:cubicBezTo>
                  <a:cubicBezTo>
                    <a:pt x="975073" y="215046"/>
                    <a:pt x="984165" y="221267"/>
                    <a:pt x="990385" y="230837"/>
                  </a:cubicBezTo>
                  <a:cubicBezTo>
                    <a:pt x="1077952" y="355248"/>
                    <a:pt x="1156426" y="484922"/>
                    <a:pt x="1222460" y="621774"/>
                  </a:cubicBezTo>
                  <a:cubicBezTo>
                    <a:pt x="1244471" y="667710"/>
                    <a:pt x="1266003" y="713647"/>
                    <a:pt x="1283708" y="761497"/>
                  </a:cubicBezTo>
                  <a:cubicBezTo>
                    <a:pt x="1290886" y="776809"/>
                    <a:pt x="1296149" y="793078"/>
                    <a:pt x="1304284" y="807912"/>
                  </a:cubicBezTo>
                  <a:cubicBezTo>
                    <a:pt x="1360747" y="958162"/>
                    <a:pt x="1408119" y="1110805"/>
                    <a:pt x="1435872" y="1269190"/>
                  </a:cubicBezTo>
                  <a:cubicBezTo>
                    <a:pt x="1444485" y="1317040"/>
                    <a:pt x="1450227" y="1365369"/>
                    <a:pt x="1460276" y="1412741"/>
                  </a:cubicBezTo>
                  <a:cubicBezTo>
                    <a:pt x="1463147" y="1426139"/>
                    <a:pt x="1464104" y="1440015"/>
                    <a:pt x="1461711" y="1453413"/>
                  </a:cubicBezTo>
                  <a:cubicBezTo>
                    <a:pt x="1457405" y="1478774"/>
                    <a:pt x="1458362" y="1504135"/>
                    <a:pt x="1463147" y="1529017"/>
                  </a:cubicBezTo>
                  <a:cubicBezTo>
                    <a:pt x="1466018" y="1558206"/>
                    <a:pt x="1465061" y="1587395"/>
                    <a:pt x="1470803" y="1616583"/>
                  </a:cubicBezTo>
                  <a:cubicBezTo>
                    <a:pt x="1476066" y="1644336"/>
                    <a:pt x="1472717" y="1646251"/>
                    <a:pt x="1444007" y="1646251"/>
                  </a:cubicBezTo>
                  <a:cubicBezTo>
                    <a:pt x="1287536" y="1646251"/>
                    <a:pt x="1131544" y="1646251"/>
                    <a:pt x="975073" y="1646251"/>
                  </a:cubicBezTo>
                  <a:cubicBezTo>
                    <a:pt x="776494" y="1646251"/>
                    <a:pt x="577915" y="1646251"/>
                    <a:pt x="379336" y="1646251"/>
                  </a:cubicBezTo>
                  <a:cubicBezTo>
                    <a:pt x="370723" y="1646251"/>
                    <a:pt x="362110" y="1644815"/>
                    <a:pt x="353497" y="1644336"/>
                  </a:cubicBezTo>
                  <a:cubicBezTo>
                    <a:pt x="342970" y="1626632"/>
                    <a:pt x="354454" y="1605099"/>
                    <a:pt x="344884" y="158691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02" name="Google Shape;102;p20"/>
          <p:cNvSpPr/>
          <p:nvPr/>
        </p:nvSpPr>
        <p:spPr>
          <a:xfrm rot="8369018">
            <a:off x="4215200" y="4240285"/>
            <a:ext cx="410470" cy="414380"/>
          </a:xfrm>
          <a:custGeom>
            <a:rect b="b" l="l" r="r" t="t"/>
            <a:pathLst>
              <a:path extrusionOk="0" h="4453092" w="4411086">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3" name="Google Shape;103;p20"/>
          <p:cNvSpPr/>
          <p:nvPr/>
        </p:nvSpPr>
        <p:spPr>
          <a:xfrm>
            <a:off x="5181842" y="3344945"/>
            <a:ext cx="425281" cy="372728"/>
          </a:xfrm>
          <a:custGeom>
            <a:rect b="b" l="l" r="r" t="t"/>
            <a:pathLst>
              <a:path extrusionOk="0" h="3321003" w="4088377">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4" name="Google Shape;104;p20"/>
          <p:cNvSpPr/>
          <p:nvPr/>
        </p:nvSpPr>
        <p:spPr>
          <a:xfrm rot="5400000">
            <a:off x="7642674" y="4398956"/>
            <a:ext cx="286823" cy="287246"/>
          </a:xfrm>
          <a:custGeom>
            <a:rect b="b" l="l" r="r" t="t"/>
            <a:pathLst>
              <a:path extrusionOk="0" h="722507" w="721442">
                <a:moveTo>
                  <a:pt x="42" y="522852"/>
                </a:moveTo>
                <a:cubicBezTo>
                  <a:pt x="-605" y="350129"/>
                  <a:pt x="6503" y="220051"/>
                  <a:pt x="5857" y="47329"/>
                </a:cubicBezTo>
                <a:cubicBezTo>
                  <a:pt x="5857" y="21190"/>
                  <a:pt x="27046" y="0"/>
                  <a:pt x="53185" y="0"/>
                </a:cubicBezTo>
                <a:lnTo>
                  <a:pt x="102932" y="0"/>
                </a:lnTo>
                <a:cubicBezTo>
                  <a:pt x="129071" y="0"/>
                  <a:pt x="150260" y="21190"/>
                  <a:pt x="150260" y="47329"/>
                </a:cubicBezTo>
                <a:cubicBezTo>
                  <a:pt x="149853" y="88041"/>
                  <a:pt x="149377" y="122989"/>
                  <a:pt x="148891" y="154199"/>
                </a:cubicBezTo>
                <a:lnTo>
                  <a:pt x="148407" y="182723"/>
                </a:lnTo>
                <a:lnTo>
                  <a:pt x="331751" y="177508"/>
                </a:lnTo>
                <a:cubicBezTo>
                  <a:pt x="397063" y="175650"/>
                  <a:pt x="462374" y="173066"/>
                  <a:pt x="527686" y="167574"/>
                </a:cubicBezTo>
                <a:cubicBezTo>
                  <a:pt x="642817" y="145134"/>
                  <a:pt x="586782" y="11119"/>
                  <a:pt x="467883" y="53046"/>
                </a:cubicBezTo>
                <a:cubicBezTo>
                  <a:pt x="570547" y="-49115"/>
                  <a:pt x="723145" y="18126"/>
                  <a:pt x="721421" y="129085"/>
                </a:cubicBezTo>
                <a:cubicBezTo>
                  <a:pt x="720775" y="181200"/>
                  <a:pt x="734474" y="263637"/>
                  <a:pt x="547357" y="287593"/>
                </a:cubicBezTo>
                <a:lnTo>
                  <a:pt x="146593" y="294469"/>
                </a:lnTo>
                <a:lnTo>
                  <a:pt x="146309" y="312824"/>
                </a:lnTo>
                <a:cubicBezTo>
                  <a:pt x="146013" y="337190"/>
                  <a:pt x="145822" y="361872"/>
                  <a:pt x="145796" y="388895"/>
                </a:cubicBezTo>
                <a:lnTo>
                  <a:pt x="145887" y="417641"/>
                </a:lnTo>
                <a:lnTo>
                  <a:pt x="564076" y="417641"/>
                </a:lnTo>
                <a:cubicBezTo>
                  <a:pt x="676720" y="420465"/>
                  <a:pt x="718804" y="471343"/>
                  <a:pt x="719692" y="543229"/>
                </a:cubicBezTo>
                <a:cubicBezTo>
                  <a:pt x="721183" y="582376"/>
                  <a:pt x="690900" y="608290"/>
                  <a:pt x="631765" y="586638"/>
                </a:cubicBezTo>
                <a:cubicBezTo>
                  <a:pt x="553530" y="556303"/>
                  <a:pt x="540205" y="522675"/>
                  <a:pt x="452578" y="524866"/>
                </a:cubicBezTo>
                <a:cubicBezTo>
                  <a:pt x="380525" y="525785"/>
                  <a:pt x="322260" y="526811"/>
                  <a:pt x="234716" y="528410"/>
                </a:cubicBezTo>
                <a:lnTo>
                  <a:pt x="147934" y="529997"/>
                </a:lnTo>
                <a:lnTo>
                  <a:pt x="149842" y="554392"/>
                </a:lnTo>
                <a:cubicBezTo>
                  <a:pt x="166488" y="646104"/>
                  <a:pt x="240698" y="721838"/>
                  <a:pt x="210351" y="722507"/>
                </a:cubicBezTo>
                <a:cubicBezTo>
                  <a:pt x="126033" y="702477"/>
                  <a:pt x="1009" y="637864"/>
                  <a:pt x="42" y="52285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05" name="Google Shape;105;p20"/>
          <p:cNvSpPr/>
          <p:nvPr/>
        </p:nvSpPr>
        <p:spPr>
          <a:xfrm>
            <a:off x="6672946" y="3310564"/>
            <a:ext cx="298742" cy="403639"/>
          </a:xfrm>
          <a:custGeom>
            <a:rect b="b" l="l" r="r" t="t"/>
            <a:pathLst>
              <a:path extrusionOk="0" h="3962432" w="2823581">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dk1"/>
              </a:solidFill>
              <a:latin typeface="Arial"/>
              <a:ea typeface="Arial"/>
              <a:cs typeface="Arial"/>
              <a:sym typeface="Arial"/>
            </a:endParaRPr>
          </a:p>
        </p:txBody>
      </p:sp>
      <p:grpSp>
        <p:nvGrpSpPr>
          <p:cNvPr id="106" name="Google Shape;106;p20"/>
          <p:cNvGrpSpPr/>
          <p:nvPr/>
        </p:nvGrpSpPr>
        <p:grpSpPr>
          <a:xfrm>
            <a:off x="8494037" y="1733805"/>
            <a:ext cx="2968685" cy="1107999"/>
            <a:chOff x="3017859" y="4283314"/>
            <a:chExt cx="2579765" cy="1107998"/>
          </a:xfrm>
        </p:grpSpPr>
        <p:sp>
          <p:nvSpPr>
            <p:cNvPr id="107" name="Google Shape;107;p20"/>
            <p:cNvSpPr txBox="1"/>
            <p:nvPr/>
          </p:nvSpPr>
          <p:spPr>
            <a:xfrm>
              <a:off x="3021855" y="4560316"/>
              <a:ext cx="2575769" cy="8309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Nhiệm vụ của Long là phân tích hệ thống, vẽ giao diện cho toàn bộ phần mềm đồng thời là người kiểm tra cuối cùng để phần mềm có 1 sự đồng bộ thống nhất. </a:t>
              </a:r>
              <a:endParaRPr sz="1200">
                <a:solidFill>
                  <a:schemeClr val="dk1"/>
                </a:solidFill>
                <a:latin typeface="Arial"/>
                <a:ea typeface="Arial"/>
                <a:cs typeface="Arial"/>
                <a:sym typeface="Arial"/>
              </a:endParaRPr>
            </a:p>
          </p:txBody>
        </p:sp>
        <p:sp>
          <p:nvSpPr>
            <p:cNvPr id="108" name="Google Shape;108;p20"/>
            <p:cNvSpPr txBox="1"/>
            <p:nvPr/>
          </p:nvSpPr>
          <p:spPr>
            <a:xfrm>
              <a:off x="3017859" y="4283314"/>
              <a:ext cx="255387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Nguyễn Thế Long - C1808L4064</a:t>
              </a:r>
              <a:endParaRPr/>
            </a:p>
          </p:txBody>
        </p:sp>
      </p:grpSp>
      <p:grpSp>
        <p:nvGrpSpPr>
          <p:cNvPr id="109" name="Google Shape;109;p20"/>
          <p:cNvGrpSpPr/>
          <p:nvPr/>
        </p:nvGrpSpPr>
        <p:grpSpPr>
          <a:xfrm>
            <a:off x="729280" y="1733805"/>
            <a:ext cx="2968684" cy="1107996"/>
            <a:chOff x="3017860" y="4283314"/>
            <a:chExt cx="2579764" cy="1107995"/>
          </a:xfrm>
        </p:grpSpPr>
        <p:sp>
          <p:nvSpPr>
            <p:cNvPr id="110" name="Google Shape;110;p20"/>
            <p:cNvSpPr txBox="1"/>
            <p:nvPr/>
          </p:nvSpPr>
          <p:spPr>
            <a:xfrm>
              <a:off x="3021855" y="4560313"/>
              <a:ext cx="2575769" cy="830996"/>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Là 1 trường nhóm. Nhiệm vụ của Vũ là quản lý các thành viên, bàn giao công việc đến từng người và hỗ trợ từng người trong những công việc đã đề ra.</a:t>
              </a:r>
              <a:endParaRPr sz="1200">
                <a:solidFill>
                  <a:schemeClr val="dk1"/>
                </a:solidFill>
                <a:latin typeface="Arial"/>
                <a:ea typeface="Arial"/>
                <a:cs typeface="Arial"/>
                <a:sym typeface="Arial"/>
              </a:endParaRPr>
            </a:p>
          </p:txBody>
        </p:sp>
        <p:sp>
          <p:nvSpPr>
            <p:cNvPr id="111" name="Google Shape;111;p20"/>
            <p:cNvSpPr txBox="1"/>
            <p:nvPr/>
          </p:nvSpPr>
          <p:spPr>
            <a:xfrm>
              <a:off x="3017860" y="4283314"/>
              <a:ext cx="2553871" cy="276999"/>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Trần Quang Vũ - C1808L4091</a:t>
              </a:r>
              <a:endParaRPr/>
            </a:p>
          </p:txBody>
        </p:sp>
      </p:grpSp>
      <p:grpSp>
        <p:nvGrpSpPr>
          <p:cNvPr id="112" name="Google Shape;112;p20"/>
          <p:cNvGrpSpPr/>
          <p:nvPr/>
        </p:nvGrpSpPr>
        <p:grpSpPr>
          <a:xfrm>
            <a:off x="8918425" y="4679191"/>
            <a:ext cx="2968685" cy="1107996"/>
            <a:chOff x="3017859" y="4283314"/>
            <a:chExt cx="2579765" cy="1107995"/>
          </a:xfrm>
        </p:grpSpPr>
        <p:sp>
          <p:nvSpPr>
            <p:cNvPr id="113" name="Google Shape;113;p20"/>
            <p:cNvSpPr txBox="1"/>
            <p:nvPr/>
          </p:nvSpPr>
          <p:spPr>
            <a:xfrm>
              <a:off x="3021855" y="4560313"/>
              <a:ext cx="2575769" cy="83099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Nhiệm vụ của Bách là đề xuất hệ thống phần mềm, thiết kế ra cơ sở dữ liệu và là người sửa lỗi cuối cùng trước khi phần mềm được đưa ra sử dụng.</a:t>
              </a:r>
              <a:endParaRPr sz="1200">
                <a:solidFill>
                  <a:schemeClr val="dk1"/>
                </a:solidFill>
                <a:latin typeface="Arial"/>
                <a:ea typeface="Arial"/>
                <a:cs typeface="Arial"/>
                <a:sym typeface="Arial"/>
              </a:endParaRPr>
            </a:p>
          </p:txBody>
        </p:sp>
        <p:sp>
          <p:nvSpPr>
            <p:cNvPr id="114" name="Google Shape;114;p20"/>
            <p:cNvSpPr txBox="1"/>
            <p:nvPr/>
          </p:nvSpPr>
          <p:spPr>
            <a:xfrm>
              <a:off x="3017859" y="4283314"/>
              <a:ext cx="2553872"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Nguyễn Văn Bách </a:t>
              </a:r>
              <a:endParaRPr/>
            </a:p>
          </p:txBody>
        </p:sp>
      </p:grpSp>
      <p:grpSp>
        <p:nvGrpSpPr>
          <p:cNvPr id="115" name="Google Shape;115;p20"/>
          <p:cNvGrpSpPr/>
          <p:nvPr/>
        </p:nvGrpSpPr>
        <p:grpSpPr>
          <a:xfrm>
            <a:off x="304891" y="4679191"/>
            <a:ext cx="2968685" cy="1107996"/>
            <a:chOff x="3017859" y="4283314"/>
            <a:chExt cx="2579765" cy="1107995"/>
          </a:xfrm>
        </p:grpSpPr>
        <p:sp>
          <p:nvSpPr>
            <p:cNvPr id="116" name="Google Shape;116;p20"/>
            <p:cNvSpPr txBox="1"/>
            <p:nvPr/>
          </p:nvSpPr>
          <p:spPr>
            <a:xfrm>
              <a:off x="3021855" y="4560313"/>
              <a:ext cx="2575769" cy="830996"/>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Nhiệm vụ của Nguyên là viết toàn bộ những báo cáo về project, cải thiện cơ sở dữ liệu và viết 1 số chức năng cho phầm mềm quản lý.   </a:t>
              </a:r>
              <a:endParaRPr sz="1200">
                <a:solidFill>
                  <a:schemeClr val="dk1"/>
                </a:solidFill>
                <a:latin typeface="Arial"/>
                <a:ea typeface="Arial"/>
                <a:cs typeface="Arial"/>
                <a:sym typeface="Arial"/>
              </a:endParaRPr>
            </a:p>
          </p:txBody>
        </p:sp>
        <p:sp>
          <p:nvSpPr>
            <p:cNvPr id="117" name="Google Shape;117;p20"/>
            <p:cNvSpPr txBox="1"/>
            <p:nvPr/>
          </p:nvSpPr>
          <p:spPr>
            <a:xfrm>
              <a:off x="3017859" y="4283314"/>
              <a:ext cx="2553871" cy="276999"/>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lang="en-US" sz="1200">
                  <a:solidFill>
                    <a:schemeClr val="dk1"/>
                  </a:solidFill>
                  <a:latin typeface="Arial"/>
                  <a:ea typeface="Arial"/>
                  <a:cs typeface="Arial"/>
                  <a:sym typeface="Arial"/>
                </a:rPr>
                <a:t>Đàm Khôi Nguyên - C1808L4082</a:t>
              </a:r>
              <a:endParaRPr/>
            </a:p>
          </p:txBody>
        </p:sp>
      </p:grpSp>
      <p:sp>
        <p:nvSpPr>
          <p:cNvPr id="118" name="Google Shape;118;p20"/>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accent1"/>
              </a:buClr>
              <a:buSzPts val="5400"/>
              <a:buNone/>
            </a:pPr>
            <a:r>
              <a:rPr b="1" lang="en-US">
                <a:solidFill>
                  <a:schemeClr val="accent1"/>
                </a:solidFill>
              </a:rPr>
              <a:t>Thành viên</a:t>
            </a:r>
            <a:r>
              <a:rPr lang="en-US">
                <a:solidFill>
                  <a:schemeClr val="lt1"/>
                </a:solidFill>
              </a:rPr>
              <a:t> </a:t>
            </a:r>
            <a:r>
              <a:rPr b="1" lang="en-US">
                <a:solidFill>
                  <a:schemeClr val="dk1"/>
                </a:solidFill>
              </a:rPr>
              <a:t>trong nhóm</a:t>
            </a:r>
            <a:endParaRPr b="1"/>
          </a:p>
        </p:txBody>
      </p:sp>
      <p:grpSp>
        <p:nvGrpSpPr>
          <p:cNvPr id="119" name="Google Shape;119;p20"/>
          <p:cNvGrpSpPr/>
          <p:nvPr/>
        </p:nvGrpSpPr>
        <p:grpSpPr>
          <a:xfrm rot="294171">
            <a:off x="5592330" y="5285233"/>
            <a:ext cx="3319447" cy="1208169"/>
            <a:chOff x="353" y="1211990"/>
            <a:chExt cx="12190360" cy="4436886"/>
          </a:xfrm>
        </p:grpSpPr>
        <p:sp>
          <p:nvSpPr>
            <p:cNvPr id="120" name="Google Shape;120;p20"/>
            <p:cNvSpPr/>
            <p:nvPr/>
          </p:nvSpPr>
          <p:spPr>
            <a:xfrm>
              <a:off x="8338752" y="1211990"/>
              <a:ext cx="3831088" cy="3114252"/>
            </a:xfrm>
            <a:custGeom>
              <a:rect b="b" l="l" r="r" t="t"/>
              <a:pathLst>
                <a:path extrusionOk="0" h="3114252" w="3831088">
                  <a:moveTo>
                    <a:pt x="3817888" y="722004"/>
                  </a:moveTo>
                  <a:cubicBezTo>
                    <a:pt x="3782528" y="565714"/>
                    <a:pt x="3521574" y="325976"/>
                    <a:pt x="3452269" y="280008"/>
                  </a:cubicBezTo>
                  <a:cubicBezTo>
                    <a:pt x="3124839" y="63607"/>
                    <a:pt x="2569693" y="-14184"/>
                    <a:pt x="2264893" y="2082"/>
                  </a:cubicBezTo>
                  <a:cubicBezTo>
                    <a:pt x="2037176" y="14104"/>
                    <a:pt x="1734498" y="94724"/>
                    <a:pt x="1600132" y="195852"/>
                  </a:cubicBezTo>
                  <a:cubicBezTo>
                    <a:pt x="1465765" y="296981"/>
                    <a:pt x="1179352" y="499238"/>
                    <a:pt x="1027306" y="642091"/>
                  </a:cubicBezTo>
                  <a:cubicBezTo>
                    <a:pt x="875259" y="784944"/>
                    <a:pt x="615719" y="1020439"/>
                    <a:pt x="513884" y="1130054"/>
                  </a:cubicBezTo>
                  <a:cubicBezTo>
                    <a:pt x="419827" y="1231182"/>
                    <a:pt x="105127" y="1612359"/>
                    <a:pt x="66231" y="1725510"/>
                  </a:cubicBezTo>
                  <a:cubicBezTo>
                    <a:pt x="20263" y="1859169"/>
                    <a:pt x="-32776" y="2005558"/>
                    <a:pt x="25921" y="2132146"/>
                  </a:cubicBezTo>
                  <a:cubicBezTo>
                    <a:pt x="168774" y="2511201"/>
                    <a:pt x="751501" y="2843581"/>
                    <a:pt x="907790" y="2922787"/>
                  </a:cubicBezTo>
                  <a:cubicBezTo>
                    <a:pt x="1086002" y="3012600"/>
                    <a:pt x="1487688" y="3140602"/>
                    <a:pt x="1745106" y="3109486"/>
                  </a:cubicBezTo>
                  <a:cubicBezTo>
                    <a:pt x="1995453" y="3079076"/>
                    <a:pt x="2046370" y="3016843"/>
                    <a:pt x="2197710" y="2873283"/>
                  </a:cubicBezTo>
                  <a:cubicBezTo>
                    <a:pt x="2349049" y="2729723"/>
                    <a:pt x="2399967" y="2662540"/>
                    <a:pt x="2551306" y="2477255"/>
                  </a:cubicBezTo>
                  <a:cubicBezTo>
                    <a:pt x="2702645" y="2291971"/>
                    <a:pt x="2904902" y="2089714"/>
                    <a:pt x="3064728" y="1989293"/>
                  </a:cubicBezTo>
                  <a:cubicBezTo>
                    <a:pt x="3224553" y="1888164"/>
                    <a:pt x="3471363" y="1666106"/>
                    <a:pt x="3629068" y="1458898"/>
                  </a:cubicBezTo>
                  <a:cubicBezTo>
                    <a:pt x="3755654" y="1293415"/>
                    <a:pt x="3817888" y="1005588"/>
                    <a:pt x="3817888" y="1005588"/>
                  </a:cubicBezTo>
                  <a:cubicBezTo>
                    <a:pt x="3817888" y="1005588"/>
                    <a:pt x="3847589" y="852127"/>
                    <a:pt x="3817888" y="722004"/>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20"/>
            <p:cNvSpPr/>
            <p:nvPr/>
          </p:nvSpPr>
          <p:spPr>
            <a:xfrm>
              <a:off x="8338752" y="1947152"/>
              <a:ext cx="1882301" cy="1882825"/>
            </a:xfrm>
            <a:custGeom>
              <a:rect b="b" l="l" r="r" t="t"/>
              <a:pathLst>
                <a:path extrusionOk="0" h="1882825" w="1882301">
                  <a:moveTo>
                    <a:pt x="1040743" y="1158660"/>
                  </a:moveTo>
                  <a:cubicBezTo>
                    <a:pt x="1044986" y="1153710"/>
                    <a:pt x="1503246" y="603514"/>
                    <a:pt x="1544970" y="517237"/>
                  </a:cubicBezTo>
                  <a:cubicBezTo>
                    <a:pt x="1584573" y="435202"/>
                    <a:pt x="1839162" y="70998"/>
                    <a:pt x="1882302" y="8765"/>
                  </a:cubicBezTo>
                  <a:cubicBezTo>
                    <a:pt x="1718233" y="-28716"/>
                    <a:pt x="1580330" y="61098"/>
                    <a:pt x="1492638" y="143839"/>
                  </a:cubicBezTo>
                  <a:lnTo>
                    <a:pt x="1486981" y="149497"/>
                  </a:lnTo>
                  <a:lnTo>
                    <a:pt x="1482030" y="143132"/>
                  </a:lnTo>
                  <a:cubicBezTo>
                    <a:pt x="1443135" y="87971"/>
                    <a:pt x="1063373" y="29981"/>
                    <a:pt x="915569" y="12301"/>
                  </a:cubicBezTo>
                  <a:cubicBezTo>
                    <a:pt x="769888" y="147375"/>
                    <a:pt x="593796" y="310029"/>
                    <a:pt x="513884" y="395600"/>
                  </a:cubicBezTo>
                  <a:cubicBezTo>
                    <a:pt x="419827" y="496728"/>
                    <a:pt x="105127" y="877905"/>
                    <a:pt x="66231" y="991056"/>
                  </a:cubicBezTo>
                  <a:cubicBezTo>
                    <a:pt x="20263" y="1124715"/>
                    <a:pt x="-32776" y="1271104"/>
                    <a:pt x="25921" y="1397692"/>
                  </a:cubicBezTo>
                  <a:cubicBezTo>
                    <a:pt x="84618" y="1524279"/>
                    <a:pt x="257173" y="1655817"/>
                    <a:pt x="375274" y="1727950"/>
                  </a:cubicBezTo>
                  <a:cubicBezTo>
                    <a:pt x="455894" y="1777454"/>
                    <a:pt x="563388" y="1831908"/>
                    <a:pt x="673710" y="1882826"/>
                  </a:cubicBezTo>
                  <a:cubicBezTo>
                    <a:pt x="702704" y="1725122"/>
                    <a:pt x="896475" y="1331216"/>
                    <a:pt x="937492" y="1276762"/>
                  </a:cubicBezTo>
                  <a:cubicBezTo>
                    <a:pt x="979923" y="1220186"/>
                    <a:pt x="1040035" y="1159368"/>
                    <a:pt x="1040743" y="1158660"/>
                  </a:cubicBez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20"/>
            <p:cNvSpPr/>
            <p:nvPr/>
          </p:nvSpPr>
          <p:spPr>
            <a:xfrm>
              <a:off x="9018827" y="1959453"/>
              <a:ext cx="2123698" cy="2134891"/>
            </a:xfrm>
            <a:custGeom>
              <a:rect b="b" l="l" r="r" t="t"/>
              <a:pathLst>
                <a:path extrusionOk="0" h="2134891" w="2123698">
                  <a:moveTo>
                    <a:pt x="1260924" y="313286"/>
                  </a:moveTo>
                  <a:lnTo>
                    <a:pt x="1253852" y="310458"/>
                  </a:lnTo>
                  <a:lnTo>
                    <a:pt x="1256681" y="303386"/>
                  </a:lnTo>
                  <a:cubicBezTo>
                    <a:pt x="1258095" y="300557"/>
                    <a:pt x="1259510" y="297021"/>
                    <a:pt x="1261631" y="292071"/>
                  </a:cubicBezTo>
                  <a:cubicBezTo>
                    <a:pt x="1278604" y="253175"/>
                    <a:pt x="1324571" y="148510"/>
                    <a:pt x="1292041" y="71426"/>
                  </a:cubicBezTo>
                  <a:cubicBezTo>
                    <a:pt x="1278604" y="39603"/>
                    <a:pt x="1253145" y="15558"/>
                    <a:pt x="1216371" y="0"/>
                  </a:cubicBezTo>
                  <a:cubicBezTo>
                    <a:pt x="1183840" y="46675"/>
                    <a:pt x="916521" y="428559"/>
                    <a:pt x="877626" y="510593"/>
                  </a:cubicBezTo>
                  <a:cubicBezTo>
                    <a:pt x="835194" y="598992"/>
                    <a:pt x="389663" y="1132922"/>
                    <a:pt x="371276" y="1155553"/>
                  </a:cubicBezTo>
                  <a:cubicBezTo>
                    <a:pt x="370568" y="1156967"/>
                    <a:pt x="310457" y="1216371"/>
                    <a:pt x="268733" y="1272239"/>
                  </a:cubicBezTo>
                  <a:cubicBezTo>
                    <a:pt x="228423" y="1325986"/>
                    <a:pt x="35360" y="1718478"/>
                    <a:pt x="7072" y="1874060"/>
                  </a:cubicBezTo>
                  <a:lnTo>
                    <a:pt x="0" y="1872646"/>
                  </a:lnTo>
                  <a:cubicBezTo>
                    <a:pt x="169018" y="1950437"/>
                    <a:pt x="342988" y="2020449"/>
                    <a:pt x="438459" y="2050151"/>
                  </a:cubicBezTo>
                  <a:cubicBezTo>
                    <a:pt x="606771" y="2103191"/>
                    <a:pt x="894599" y="2166838"/>
                    <a:pt x="1079883" y="2116627"/>
                  </a:cubicBezTo>
                  <a:cubicBezTo>
                    <a:pt x="1168989" y="2092583"/>
                    <a:pt x="1310427" y="1991454"/>
                    <a:pt x="1440551" y="1869110"/>
                  </a:cubicBezTo>
                  <a:cubicBezTo>
                    <a:pt x="1695140" y="1628664"/>
                    <a:pt x="1879010" y="1207885"/>
                    <a:pt x="2023985" y="988655"/>
                  </a:cubicBezTo>
                  <a:cubicBezTo>
                    <a:pt x="2050859" y="947638"/>
                    <a:pt x="2084803" y="903792"/>
                    <a:pt x="2123699" y="858532"/>
                  </a:cubicBezTo>
                  <a:cubicBezTo>
                    <a:pt x="2034593" y="741138"/>
                    <a:pt x="1751716" y="490792"/>
                    <a:pt x="1260924" y="313286"/>
                  </a:cubicBez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20"/>
            <p:cNvSpPr/>
            <p:nvPr/>
          </p:nvSpPr>
          <p:spPr>
            <a:xfrm>
              <a:off x="9256172" y="2170520"/>
              <a:ext cx="815663" cy="1058343"/>
            </a:xfrm>
            <a:custGeom>
              <a:rect b="b" l="l" r="r" t="t"/>
              <a:pathLst>
                <a:path extrusionOk="0" h="1058343" w="815663">
                  <a:moveTo>
                    <a:pt x="123323" y="935292"/>
                  </a:moveTo>
                  <a:cubicBezTo>
                    <a:pt x="127566" y="930342"/>
                    <a:pt x="585826" y="380146"/>
                    <a:pt x="627551" y="293869"/>
                  </a:cubicBezTo>
                  <a:cubicBezTo>
                    <a:pt x="648766" y="249316"/>
                    <a:pt x="735044" y="119899"/>
                    <a:pt x="815664" y="1798"/>
                  </a:cubicBezTo>
                  <a:cubicBezTo>
                    <a:pt x="696149" y="-19418"/>
                    <a:pt x="464189" y="148894"/>
                    <a:pt x="263346" y="411970"/>
                  </a:cubicBezTo>
                  <a:cubicBezTo>
                    <a:pt x="58968" y="679289"/>
                    <a:pt x="-42160" y="952972"/>
                    <a:pt x="16536" y="1058344"/>
                  </a:cubicBezTo>
                  <a:cubicBezTo>
                    <a:pt x="17951" y="1056222"/>
                    <a:pt x="19365" y="1054808"/>
                    <a:pt x="20072" y="1053393"/>
                  </a:cubicBezTo>
                  <a:cubicBezTo>
                    <a:pt x="62504" y="996111"/>
                    <a:pt x="122615" y="935999"/>
                    <a:pt x="123323" y="935292"/>
                  </a:cubicBezTo>
                  <a:close/>
                </a:path>
              </a:pathLst>
            </a:custGeom>
            <a:solidFill>
              <a:srgbClr val="B4B4B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20"/>
            <p:cNvSpPr/>
            <p:nvPr/>
          </p:nvSpPr>
          <p:spPr>
            <a:xfrm>
              <a:off x="9281195" y="2175854"/>
              <a:ext cx="868199" cy="1097283"/>
            </a:xfrm>
            <a:custGeom>
              <a:rect b="b" l="l" r="r" t="t"/>
              <a:pathLst>
                <a:path extrusionOk="0" h="1097283" w="868199">
                  <a:moveTo>
                    <a:pt x="14144" y="1079176"/>
                  </a:moveTo>
                  <a:cubicBezTo>
                    <a:pt x="115272" y="1156260"/>
                    <a:pt x="379762" y="980169"/>
                    <a:pt x="604650" y="685270"/>
                  </a:cubicBezTo>
                  <a:cubicBezTo>
                    <a:pt x="829536" y="390370"/>
                    <a:pt x="929958" y="89106"/>
                    <a:pt x="828829" y="12022"/>
                  </a:cubicBezTo>
                  <a:cubicBezTo>
                    <a:pt x="821757" y="6365"/>
                    <a:pt x="813979" y="2829"/>
                    <a:pt x="805493" y="0"/>
                  </a:cubicBezTo>
                  <a:cubicBezTo>
                    <a:pt x="724165" y="118808"/>
                    <a:pt x="636473" y="250346"/>
                    <a:pt x="615258" y="294899"/>
                  </a:cubicBezTo>
                  <a:cubicBezTo>
                    <a:pt x="572826" y="383298"/>
                    <a:pt x="127295" y="917229"/>
                    <a:pt x="108908" y="939859"/>
                  </a:cubicBezTo>
                  <a:cubicBezTo>
                    <a:pt x="108200" y="941273"/>
                    <a:pt x="48089" y="1000677"/>
                    <a:pt x="6365" y="1056546"/>
                  </a:cubicBezTo>
                  <a:cubicBezTo>
                    <a:pt x="4243" y="1058667"/>
                    <a:pt x="2121" y="1062203"/>
                    <a:pt x="0" y="1065739"/>
                  </a:cubicBezTo>
                  <a:cubicBezTo>
                    <a:pt x="4243" y="1070690"/>
                    <a:pt x="8486" y="1075640"/>
                    <a:pt x="14144" y="1079176"/>
                  </a:cubicBezTo>
                  <a:close/>
                </a:path>
              </a:pathLst>
            </a:custGeom>
            <a:solidFill>
              <a:srgbClr val="B4B4B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20"/>
            <p:cNvSpPr/>
            <p:nvPr/>
          </p:nvSpPr>
          <p:spPr>
            <a:xfrm>
              <a:off x="9267758" y="1211990"/>
              <a:ext cx="2922955" cy="1595386"/>
            </a:xfrm>
            <a:custGeom>
              <a:rect b="b" l="l" r="r" t="t"/>
              <a:pathLst>
                <a:path extrusionOk="0" h="1595386" w="2922955">
                  <a:moveTo>
                    <a:pt x="2888882" y="722004"/>
                  </a:moveTo>
                  <a:cubicBezTo>
                    <a:pt x="2853522" y="565714"/>
                    <a:pt x="2592568" y="325976"/>
                    <a:pt x="2523264" y="280008"/>
                  </a:cubicBezTo>
                  <a:cubicBezTo>
                    <a:pt x="2195833" y="63607"/>
                    <a:pt x="1640687" y="-14184"/>
                    <a:pt x="1335887" y="2082"/>
                  </a:cubicBezTo>
                  <a:cubicBezTo>
                    <a:pt x="1108170" y="14104"/>
                    <a:pt x="805493" y="94724"/>
                    <a:pt x="671126" y="195852"/>
                  </a:cubicBezTo>
                  <a:cubicBezTo>
                    <a:pt x="536759" y="296981"/>
                    <a:pt x="250346" y="499238"/>
                    <a:pt x="98300" y="642091"/>
                  </a:cubicBezTo>
                  <a:cubicBezTo>
                    <a:pt x="68597" y="669671"/>
                    <a:pt x="35360" y="701495"/>
                    <a:pt x="0" y="734026"/>
                  </a:cubicBezTo>
                  <a:cubicBezTo>
                    <a:pt x="85570" y="744634"/>
                    <a:pt x="492206" y="799795"/>
                    <a:pt x="559389" y="863442"/>
                  </a:cubicBezTo>
                  <a:cubicBezTo>
                    <a:pt x="652031" y="777872"/>
                    <a:pt x="796299" y="688058"/>
                    <a:pt x="967440" y="732612"/>
                  </a:cubicBezTo>
                  <a:lnTo>
                    <a:pt x="968147" y="732612"/>
                  </a:lnTo>
                  <a:cubicBezTo>
                    <a:pt x="1011992" y="749584"/>
                    <a:pt x="1041695" y="777165"/>
                    <a:pt x="1057253" y="813939"/>
                  </a:cubicBezTo>
                  <a:cubicBezTo>
                    <a:pt x="1091906" y="896680"/>
                    <a:pt x="1044523" y="1004881"/>
                    <a:pt x="1026136" y="1045898"/>
                  </a:cubicBezTo>
                  <a:cubicBezTo>
                    <a:pt x="1025429" y="1047312"/>
                    <a:pt x="1024722" y="1048727"/>
                    <a:pt x="1024722" y="1050141"/>
                  </a:cubicBezTo>
                  <a:cubicBezTo>
                    <a:pt x="1510563" y="1226939"/>
                    <a:pt x="1792733" y="1476578"/>
                    <a:pt x="1884668" y="1595386"/>
                  </a:cubicBezTo>
                  <a:cubicBezTo>
                    <a:pt x="2068538" y="1384643"/>
                    <a:pt x="2355658" y="1155513"/>
                    <a:pt x="2581960" y="1103888"/>
                  </a:cubicBezTo>
                  <a:cubicBezTo>
                    <a:pt x="3009105" y="1004881"/>
                    <a:pt x="2930606" y="906581"/>
                    <a:pt x="2888882" y="722004"/>
                  </a:cubicBezTo>
                  <a:close/>
                </a:path>
              </a:pathLst>
            </a:custGeom>
            <a:solidFill>
              <a:srgbClr val="D9D9D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20"/>
            <p:cNvSpPr/>
            <p:nvPr/>
          </p:nvSpPr>
          <p:spPr>
            <a:xfrm>
              <a:off x="9012462" y="3829270"/>
              <a:ext cx="7071" cy="2828"/>
            </a:xfrm>
            <a:custGeom>
              <a:rect b="b" l="l" r="r" t="t"/>
              <a:pathLst>
                <a:path extrusionOk="0" h="2828" w="7071">
                  <a:moveTo>
                    <a:pt x="0" y="1414"/>
                  </a:moveTo>
                  <a:lnTo>
                    <a:pt x="7072" y="2829"/>
                  </a:lnTo>
                  <a:cubicBezTo>
                    <a:pt x="4950" y="2121"/>
                    <a:pt x="2829" y="707"/>
                    <a:pt x="707" y="0"/>
                  </a:cubicBezTo>
                  <a:cubicBezTo>
                    <a:pt x="0" y="707"/>
                    <a:pt x="0" y="1414"/>
                    <a:pt x="0" y="1414"/>
                  </a:cubicBezTo>
                  <a:close/>
                </a:path>
              </a:pathLst>
            </a:custGeom>
            <a:solidFill>
              <a:srgbClr val="ED1C2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7" name="Google Shape;127;p20"/>
            <p:cNvSpPr/>
            <p:nvPr/>
          </p:nvSpPr>
          <p:spPr>
            <a:xfrm>
              <a:off x="9233651" y="2347195"/>
              <a:ext cx="817443" cy="889403"/>
            </a:xfrm>
            <a:custGeom>
              <a:rect b="b" l="l" r="r" t="t"/>
              <a:pathLst>
                <a:path extrusionOk="0" h="889403" w="817443">
                  <a:moveTo>
                    <a:pt x="676189" y="114374"/>
                  </a:moveTo>
                  <a:cubicBezTo>
                    <a:pt x="754202" y="177542"/>
                    <a:pt x="697694" y="376641"/>
                    <a:pt x="549977" y="559076"/>
                  </a:cubicBezTo>
                  <a:cubicBezTo>
                    <a:pt x="402259" y="741511"/>
                    <a:pt x="219268" y="838196"/>
                    <a:pt x="141255" y="775029"/>
                  </a:cubicBezTo>
                  <a:cubicBezTo>
                    <a:pt x="63242" y="711862"/>
                    <a:pt x="119749" y="512762"/>
                    <a:pt x="267467" y="330328"/>
                  </a:cubicBezTo>
                  <a:cubicBezTo>
                    <a:pt x="415185" y="147893"/>
                    <a:pt x="598176" y="51207"/>
                    <a:pt x="676189" y="11437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8" name="Google Shape;128;p20"/>
            <p:cNvSpPr/>
            <p:nvPr/>
          </p:nvSpPr>
          <p:spPr>
            <a:xfrm>
              <a:off x="353" y="3313727"/>
              <a:ext cx="9078321" cy="2328077"/>
            </a:xfrm>
            <a:custGeom>
              <a:rect b="b" l="l" r="r" t="t"/>
              <a:pathLst>
                <a:path extrusionOk="0" h="2328077" w="9078321">
                  <a:moveTo>
                    <a:pt x="3610572" y="2328078"/>
                  </a:moveTo>
                  <a:cubicBezTo>
                    <a:pt x="3587942" y="2328078"/>
                    <a:pt x="3566019" y="2325956"/>
                    <a:pt x="3544803" y="2321713"/>
                  </a:cubicBezTo>
                  <a:cubicBezTo>
                    <a:pt x="3337596" y="2280696"/>
                    <a:pt x="3266170" y="2045201"/>
                    <a:pt x="3189793" y="1795562"/>
                  </a:cubicBezTo>
                  <a:cubicBezTo>
                    <a:pt x="3119074" y="1564310"/>
                    <a:pt x="3039868" y="1302649"/>
                    <a:pt x="2843976" y="1168282"/>
                  </a:cubicBezTo>
                  <a:cubicBezTo>
                    <a:pt x="2720924" y="1083419"/>
                    <a:pt x="2389958" y="1016236"/>
                    <a:pt x="1514453" y="1176061"/>
                  </a:cubicBezTo>
                  <a:cubicBezTo>
                    <a:pt x="921119" y="1284261"/>
                    <a:pt x="316469" y="1452573"/>
                    <a:pt x="58344" y="1524000"/>
                  </a:cubicBezTo>
                  <a:cubicBezTo>
                    <a:pt x="33592" y="1531072"/>
                    <a:pt x="8840" y="1516221"/>
                    <a:pt x="1769" y="1492176"/>
                  </a:cubicBezTo>
                  <a:cubicBezTo>
                    <a:pt x="-5303" y="1467425"/>
                    <a:pt x="9548" y="1442673"/>
                    <a:pt x="33592" y="1435601"/>
                  </a:cubicBezTo>
                  <a:cubicBezTo>
                    <a:pt x="293132" y="1363467"/>
                    <a:pt x="899903" y="1195155"/>
                    <a:pt x="1497481" y="1085541"/>
                  </a:cubicBezTo>
                  <a:cubicBezTo>
                    <a:pt x="2235790" y="951174"/>
                    <a:pt x="2692636" y="953295"/>
                    <a:pt x="2895601" y="1091905"/>
                  </a:cubicBezTo>
                  <a:cubicBezTo>
                    <a:pt x="3117659" y="1244659"/>
                    <a:pt x="3202522" y="1522585"/>
                    <a:pt x="3277485" y="1768688"/>
                  </a:cubicBezTo>
                  <a:cubicBezTo>
                    <a:pt x="3348204" y="2000647"/>
                    <a:pt x="3409023" y="2200783"/>
                    <a:pt x="3561776" y="2231192"/>
                  </a:cubicBezTo>
                  <a:cubicBezTo>
                    <a:pt x="3865161" y="2291304"/>
                    <a:pt x="4358782" y="1751716"/>
                    <a:pt x="4685505" y="1395291"/>
                  </a:cubicBezTo>
                  <a:cubicBezTo>
                    <a:pt x="4788048" y="1282847"/>
                    <a:pt x="4876447" y="1186669"/>
                    <a:pt x="4949995" y="1115950"/>
                  </a:cubicBezTo>
                  <a:cubicBezTo>
                    <a:pt x="5005864" y="1062910"/>
                    <a:pt x="5069511" y="995727"/>
                    <a:pt x="5143766" y="917936"/>
                  </a:cubicBezTo>
                  <a:cubicBezTo>
                    <a:pt x="5491705" y="551610"/>
                    <a:pt x="6016442" y="0"/>
                    <a:pt x="6571588" y="0"/>
                  </a:cubicBezTo>
                  <a:cubicBezTo>
                    <a:pt x="6577953" y="0"/>
                    <a:pt x="6584317" y="0"/>
                    <a:pt x="6590682" y="0"/>
                  </a:cubicBezTo>
                  <a:cubicBezTo>
                    <a:pt x="6824056" y="5657"/>
                    <a:pt x="6993075" y="108200"/>
                    <a:pt x="7109054" y="313993"/>
                  </a:cubicBezTo>
                  <a:cubicBezTo>
                    <a:pt x="7205940" y="486548"/>
                    <a:pt x="7249785" y="705778"/>
                    <a:pt x="7288681" y="899549"/>
                  </a:cubicBezTo>
                  <a:cubicBezTo>
                    <a:pt x="7337477" y="1144237"/>
                    <a:pt x="7379909" y="1356395"/>
                    <a:pt x="7502960" y="1377611"/>
                  </a:cubicBezTo>
                  <a:cubicBezTo>
                    <a:pt x="8096295" y="1480154"/>
                    <a:pt x="8990894" y="615965"/>
                    <a:pt x="9000086" y="607478"/>
                  </a:cubicBezTo>
                  <a:cubicBezTo>
                    <a:pt x="9018474" y="589799"/>
                    <a:pt x="9047469" y="589799"/>
                    <a:pt x="9065149" y="608186"/>
                  </a:cubicBezTo>
                  <a:cubicBezTo>
                    <a:pt x="9082829" y="626572"/>
                    <a:pt x="9082829" y="655567"/>
                    <a:pt x="9064442" y="673247"/>
                  </a:cubicBezTo>
                  <a:cubicBezTo>
                    <a:pt x="9062320" y="675369"/>
                    <a:pt x="8829653" y="900963"/>
                    <a:pt x="8523439" y="1110292"/>
                  </a:cubicBezTo>
                  <a:cubicBezTo>
                    <a:pt x="8106903" y="1394584"/>
                    <a:pt x="7758257" y="1515514"/>
                    <a:pt x="7487403" y="1468839"/>
                  </a:cubicBezTo>
                  <a:cubicBezTo>
                    <a:pt x="7302118" y="1437015"/>
                    <a:pt x="7254029" y="1196570"/>
                    <a:pt x="7198868" y="918643"/>
                  </a:cubicBezTo>
                  <a:cubicBezTo>
                    <a:pt x="7122491" y="536759"/>
                    <a:pt x="7036213" y="103250"/>
                    <a:pt x="6589268" y="92642"/>
                  </a:cubicBezTo>
                  <a:cubicBezTo>
                    <a:pt x="6583610" y="92642"/>
                    <a:pt x="6577953" y="92642"/>
                    <a:pt x="6572295" y="92642"/>
                  </a:cubicBezTo>
                  <a:cubicBezTo>
                    <a:pt x="6056752" y="92642"/>
                    <a:pt x="5548987" y="627280"/>
                    <a:pt x="5210949" y="981583"/>
                  </a:cubicBezTo>
                  <a:cubicBezTo>
                    <a:pt x="5135987" y="1060082"/>
                    <a:pt x="5071632" y="1127972"/>
                    <a:pt x="5014350" y="1183133"/>
                  </a:cubicBezTo>
                  <a:cubicBezTo>
                    <a:pt x="4942923" y="1251024"/>
                    <a:pt x="4855939" y="1347202"/>
                    <a:pt x="4754103" y="1457524"/>
                  </a:cubicBezTo>
                  <a:cubicBezTo>
                    <a:pt x="4581548" y="1646344"/>
                    <a:pt x="4366561" y="1881132"/>
                    <a:pt x="4157939" y="2055809"/>
                  </a:cubicBezTo>
                  <a:cubicBezTo>
                    <a:pt x="3938710" y="2238264"/>
                    <a:pt x="3759083" y="2328078"/>
                    <a:pt x="3610572" y="2328078"/>
                  </a:cubicBezTo>
                  <a:close/>
                </a:path>
              </a:pathLst>
            </a:custGeom>
            <a:solidFill>
              <a:srgbClr val="B3B3B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9" name="Google Shape;129;p20"/>
            <p:cNvSpPr/>
            <p:nvPr/>
          </p:nvSpPr>
          <p:spPr>
            <a:xfrm>
              <a:off x="21068" y="3363230"/>
              <a:ext cx="9066093" cy="2285646"/>
            </a:xfrm>
            <a:custGeom>
              <a:rect b="b" l="l" r="r" t="t"/>
              <a:pathLst>
                <a:path extrusionOk="0" h="2285646" w="9066093">
                  <a:moveTo>
                    <a:pt x="3589857" y="2285646"/>
                  </a:moveTo>
                  <a:cubicBezTo>
                    <a:pt x="3568641" y="2285646"/>
                    <a:pt x="3547426" y="2283524"/>
                    <a:pt x="3527624" y="2279281"/>
                  </a:cubicBezTo>
                  <a:cubicBezTo>
                    <a:pt x="3318295" y="2236850"/>
                    <a:pt x="3242626" y="1996404"/>
                    <a:pt x="3162713" y="1741815"/>
                  </a:cubicBezTo>
                  <a:cubicBezTo>
                    <a:pt x="3087043" y="1501370"/>
                    <a:pt x="3009252" y="1252438"/>
                    <a:pt x="2817603" y="1121607"/>
                  </a:cubicBezTo>
                  <a:cubicBezTo>
                    <a:pt x="2635147" y="997141"/>
                    <a:pt x="2191030" y="999263"/>
                    <a:pt x="1497982" y="1127265"/>
                  </a:cubicBezTo>
                  <a:cubicBezTo>
                    <a:pt x="931520" y="1232637"/>
                    <a:pt x="336064" y="1398120"/>
                    <a:pt x="49651" y="1477325"/>
                  </a:cubicBezTo>
                  <a:lnTo>
                    <a:pt x="31264" y="1482275"/>
                  </a:lnTo>
                  <a:cubicBezTo>
                    <a:pt x="17827" y="1485811"/>
                    <a:pt x="4391" y="1478032"/>
                    <a:pt x="855" y="1465303"/>
                  </a:cubicBezTo>
                  <a:cubicBezTo>
                    <a:pt x="-2681" y="1451866"/>
                    <a:pt x="5098" y="1438430"/>
                    <a:pt x="17827" y="1434894"/>
                  </a:cubicBezTo>
                  <a:lnTo>
                    <a:pt x="36214" y="1429943"/>
                  </a:lnTo>
                  <a:cubicBezTo>
                    <a:pt x="323335" y="1350031"/>
                    <a:pt x="920205" y="1184548"/>
                    <a:pt x="1489495" y="1079176"/>
                  </a:cubicBezTo>
                  <a:cubicBezTo>
                    <a:pt x="2195981" y="948345"/>
                    <a:pt x="2652120" y="949759"/>
                    <a:pt x="2845891" y="1081297"/>
                  </a:cubicBezTo>
                  <a:cubicBezTo>
                    <a:pt x="3051684" y="1221321"/>
                    <a:pt x="3135840" y="1490055"/>
                    <a:pt x="3210095" y="1727671"/>
                  </a:cubicBezTo>
                  <a:cubicBezTo>
                    <a:pt x="3288593" y="1978725"/>
                    <a:pt x="3356484" y="2195125"/>
                    <a:pt x="3537525" y="2231192"/>
                  </a:cubicBezTo>
                  <a:cubicBezTo>
                    <a:pt x="3676135" y="2258773"/>
                    <a:pt x="3858590" y="2176739"/>
                    <a:pt x="4096207" y="1978725"/>
                  </a:cubicBezTo>
                  <a:cubicBezTo>
                    <a:pt x="4303415" y="1806169"/>
                    <a:pt x="4518401" y="1572089"/>
                    <a:pt x="4690956" y="1383976"/>
                  </a:cubicBezTo>
                  <a:cubicBezTo>
                    <a:pt x="4792085" y="1274361"/>
                    <a:pt x="4879070" y="1178890"/>
                    <a:pt x="4951203" y="1110292"/>
                  </a:cubicBezTo>
                  <a:cubicBezTo>
                    <a:pt x="5007778" y="1056546"/>
                    <a:pt x="5072133" y="988655"/>
                    <a:pt x="5147095" y="909449"/>
                  </a:cubicBezTo>
                  <a:cubicBezTo>
                    <a:pt x="5491498" y="546660"/>
                    <a:pt x="6010578" y="0"/>
                    <a:pt x="6557945" y="0"/>
                  </a:cubicBezTo>
                  <a:cubicBezTo>
                    <a:pt x="6561480" y="0"/>
                    <a:pt x="6565724" y="0"/>
                    <a:pt x="6569260" y="0"/>
                  </a:cubicBezTo>
                  <a:cubicBezTo>
                    <a:pt x="6781418" y="2829"/>
                    <a:pt x="6936293" y="96885"/>
                    <a:pt x="7044493" y="287827"/>
                  </a:cubicBezTo>
                  <a:cubicBezTo>
                    <a:pt x="7136428" y="450482"/>
                    <a:pt x="7181688" y="664054"/>
                    <a:pt x="7221291" y="852167"/>
                  </a:cubicBezTo>
                  <a:cubicBezTo>
                    <a:pt x="7277866" y="1120193"/>
                    <a:pt x="7326663" y="1351445"/>
                    <a:pt x="7480831" y="1378318"/>
                  </a:cubicBezTo>
                  <a:cubicBezTo>
                    <a:pt x="8084066" y="1485811"/>
                    <a:pt x="9015439" y="585555"/>
                    <a:pt x="9024632" y="576362"/>
                  </a:cubicBezTo>
                  <a:cubicBezTo>
                    <a:pt x="9034533" y="567168"/>
                    <a:pt x="9050091" y="567168"/>
                    <a:pt x="9059284" y="577069"/>
                  </a:cubicBezTo>
                  <a:cubicBezTo>
                    <a:pt x="9068478" y="586970"/>
                    <a:pt x="9068478" y="602528"/>
                    <a:pt x="9058577" y="611722"/>
                  </a:cubicBezTo>
                  <a:cubicBezTo>
                    <a:pt x="9056456" y="613843"/>
                    <a:pt x="8818132" y="845802"/>
                    <a:pt x="8506260" y="1060082"/>
                  </a:cubicBezTo>
                  <a:cubicBezTo>
                    <a:pt x="8084773" y="1350738"/>
                    <a:pt x="7736835" y="1473789"/>
                    <a:pt x="7471637" y="1426407"/>
                  </a:cubicBezTo>
                  <a:cubicBezTo>
                    <a:pt x="7284231" y="1393169"/>
                    <a:pt x="7232606" y="1146359"/>
                    <a:pt x="7172495" y="861360"/>
                  </a:cubicBezTo>
                  <a:cubicBezTo>
                    <a:pt x="7092582" y="483012"/>
                    <a:pt x="7002769" y="54454"/>
                    <a:pt x="6568552" y="48796"/>
                  </a:cubicBezTo>
                  <a:cubicBezTo>
                    <a:pt x="6565016" y="48796"/>
                    <a:pt x="6561480" y="48796"/>
                    <a:pt x="6557945" y="48796"/>
                  </a:cubicBezTo>
                  <a:cubicBezTo>
                    <a:pt x="6031793" y="48796"/>
                    <a:pt x="5521200" y="586263"/>
                    <a:pt x="5182455" y="942688"/>
                  </a:cubicBezTo>
                  <a:cubicBezTo>
                    <a:pt x="5107493" y="1021893"/>
                    <a:pt x="5042431" y="1089784"/>
                    <a:pt x="4985148" y="1144945"/>
                  </a:cubicBezTo>
                  <a:cubicBezTo>
                    <a:pt x="4914429" y="1212128"/>
                    <a:pt x="4827444" y="1306892"/>
                    <a:pt x="4727023" y="1416507"/>
                  </a:cubicBezTo>
                  <a:cubicBezTo>
                    <a:pt x="4387571" y="1787783"/>
                    <a:pt x="3929309" y="2285646"/>
                    <a:pt x="3589857" y="2285646"/>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30" name="Google Shape;130;p20"/>
          <p:cNvGrpSpPr/>
          <p:nvPr/>
        </p:nvGrpSpPr>
        <p:grpSpPr>
          <a:xfrm flipH="1">
            <a:off x="4443686" y="5195649"/>
            <a:ext cx="1183662" cy="1040677"/>
            <a:chOff x="3983887" y="4061275"/>
            <a:chExt cx="2122406" cy="1866023"/>
          </a:xfrm>
        </p:grpSpPr>
        <p:grpSp>
          <p:nvGrpSpPr>
            <p:cNvPr id="131" name="Google Shape;131;p20"/>
            <p:cNvGrpSpPr/>
            <p:nvPr/>
          </p:nvGrpSpPr>
          <p:grpSpPr>
            <a:xfrm>
              <a:off x="3983887" y="5358975"/>
              <a:ext cx="2049157" cy="568323"/>
              <a:chOff x="3622676" y="3492499"/>
              <a:chExt cx="2575763" cy="714375"/>
            </a:xfrm>
          </p:grpSpPr>
          <p:sp>
            <p:nvSpPr>
              <p:cNvPr id="132" name="Google Shape;132;p20"/>
              <p:cNvSpPr/>
              <p:nvPr/>
            </p:nvSpPr>
            <p:spPr>
              <a:xfrm>
                <a:off x="3622676" y="3492499"/>
                <a:ext cx="2575763" cy="714375"/>
              </a:xfrm>
              <a:custGeom>
                <a:rect b="b" l="l" r="r" t="t"/>
                <a:pathLst>
                  <a:path extrusionOk="0" h="714375" w="2575763">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kx="800400" rotWithShape="0" algn="br" dir="8100000" dist="12700" sy="-23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33" name="Google Shape;133;p20"/>
              <p:cNvSpPr/>
              <p:nvPr/>
            </p:nvSpPr>
            <p:spPr>
              <a:xfrm>
                <a:off x="3707904" y="3762375"/>
                <a:ext cx="2376264" cy="321543"/>
              </a:xfrm>
              <a:custGeom>
                <a:rect b="b" l="l" r="r" t="t"/>
                <a:pathLst>
                  <a:path extrusionOk="0" h="321543" w="2376264">
                    <a:moveTo>
                      <a:pt x="0" y="0"/>
                    </a:moveTo>
                    <a:lnTo>
                      <a:pt x="2376264" y="0"/>
                    </a:lnTo>
                    <a:lnTo>
                      <a:pt x="2376264" y="321543"/>
                    </a:lnTo>
                    <a:lnTo>
                      <a:pt x="0" y="321543"/>
                    </a:lnTo>
                    <a:cubicBezTo>
                      <a:pt x="34925" y="258812"/>
                      <a:pt x="50800" y="110356"/>
                      <a:pt x="0" y="0"/>
                    </a:cubicBez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34" name="Google Shape;134;p20"/>
            <p:cNvGrpSpPr/>
            <p:nvPr/>
          </p:nvGrpSpPr>
          <p:grpSpPr>
            <a:xfrm>
              <a:off x="4035197" y="5083389"/>
              <a:ext cx="2071096" cy="442029"/>
              <a:chOff x="3644106" y="3130550"/>
              <a:chExt cx="2603340" cy="555625"/>
            </a:xfrm>
          </p:grpSpPr>
          <p:sp>
            <p:nvSpPr>
              <p:cNvPr id="135" name="Google Shape;135;p20"/>
              <p:cNvSpPr/>
              <p:nvPr/>
            </p:nvSpPr>
            <p:spPr>
              <a:xfrm>
                <a:off x="3644106" y="3130550"/>
                <a:ext cx="2603340" cy="555625"/>
              </a:xfrm>
              <a:custGeom>
                <a:rect b="b" l="l" r="r" t="t"/>
                <a:pathLst>
                  <a:path extrusionOk="0" h="555625" w="2603340">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36" name="Google Shape;136;p20"/>
              <p:cNvSpPr/>
              <p:nvPr/>
            </p:nvSpPr>
            <p:spPr>
              <a:xfrm>
                <a:off x="3695702" y="3233738"/>
                <a:ext cx="2458684" cy="383382"/>
              </a:xfrm>
              <a:custGeom>
                <a:rect b="b" l="l" r="r" t="t"/>
                <a:pathLst>
                  <a:path extrusionOk="0" h="383382" w="2458684">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37" name="Google Shape;137;p20"/>
            <p:cNvGrpSpPr/>
            <p:nvPr/>
          </p:nvGrpSpPr>
          <p:grpSpPr>
            <a:xfrm flipH="1">
              <a:off x="4155315" y="4711652"/>
              <a:ext cx="1753505" cy="486436"/>
              <a:chOff x="3622676" y="3492499"/>
              <a:chExt cx="2575177" cy="714375"/>
            </a:xfrm>
          </p:grpSpPr>
          <p:sp>
            <p:nvSpPr>
              <p:cNvPr id="138" name="Google Shape;138;p20"/>
              <p:cNvSpPr/>
              <p:nvPr/>
            </p:nvSpPr>
            <p:spPr>
              <a:xfrm>
                <a:off x="3622676" y="3492499"/>
                <a:ext cx="2575177" cy="714375"/>
              </a:xfrm>
              <a:custGeom>
                <a:rect b="b" l="l" r="r" t="t"/>
                <a:pathLst>
                  <a:path extrusionOk="0" h="714375" w="2575177">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39" name="Google Shape;139;p20"/>
              <p:cNvSpPr/>
              <p:nvPr/>
            </p:nvSpPr>
            <p:spPr>
              <a:xfrm>
                <a:off x="3707904" y="3762375"/>
                <a:ext cx="2376264" cy="321543"/>
              </a:xfrm>
              <a:custGeom>
                <a:rect b="b" l="l" r="r" t="t"/>
                <a:pathLst>
                  <a:path extrusionOk="0" h="321543" w="2376264">
                    <a:moveTo>
                      <a:pt x="0" y="0"/>
                    </a:moveTo>
                    <a:lnTo>
                      <a:pt x="2376264" y="0"/>
                    </a:lnTo>
                    <a:lnTo>
                      <a:pt x="2376264" y="321543"/>
                    </a:lnTo>
                    <a:lnTo>
                      <a:pt x="0" y="321543"/>
                    </a:lnTo>
                    <a:cubicBezTo>
                      <a:pt x="34925" y="258812"/>
                      <a:pt x="50800" y="110356"/>
                      <a:pt x="0" y="0"/>
                    </a:cubicBez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40" name="Google Shape;140;p20"/>
            <p:cNvGrpSpPr/>
            <p:nvPr/>
          </p:nvGrpSpPr>
          <p:grpSpPr>
            <a:xfrm>
              <a:off x="4203709" y="4329734"/>
              <a:ext cx="1681345" cy="465751"/>
              <a:chOff x="3622676" y="3492499"/>
              <a:chExt cx="2578868" cy="714375"/>
            </a:xfrm>
          </p:grpSpPr>
          <p:sp>
            <p:nvSpPr>
              <p:cNvPr id="141" name="Google Shape;141;p20"/>
              <p:cNvSpPr/>
              <p:nvPr/>
            </p:nvSpPr>
            <p:spPr>
              <a:xfrm>
                <a:off x="3622676" y="3492499"/>
                <a:ext cx="2578868" cy="714375"/>
              </a:xfrm>
              <a:custGeom>
                <a:rect b="b" l="l" r="r" t="t"/>
                <a:pathLst>
                  <a:path extrusionOk="0" h="714375" w="2578868">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2" name="Google Shape;142;p20"/>
              <p:cNvSpPr/>
              <p:nvPr/>
            </p:nvSpPr>
            <p:spPr>
              <a:xfrm>
                <a:off x="3707904" y="3762375"/>
                <a:ext cx="2376264" cy="321543"/>
              </a:xfrm>
              <a:custGeom>
                <a:rect b="b" l="l" r="r" t="t"/>
                <a:pathLst>
                  <a:path extrusionOk="0" h="321543" w="2376264">
                    <a:moveTo>
                      <a:pt x="0" y="0"/>
                    </a:moveTo>
                    <a:lnTo>
                      <a:pt x="2376264" y="0"/>
                    </a:lnTo>
                    <a:lnTo>
                      <a:pt x="2376264" y="321543"/>
                    </a:lnTo>
                    <a:lnTo>
                      <a:pt x="0" y="321543"/>
                    </a:lnTo>
                    <a:cubicBezTo>
                      <a:pt x="34925" y="258812"/>
                      <a:pt x="50800" y="110356"/>
                      <a:pt x="0" y="0"/>
                    </a:cubicBez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143" name="Google Shape;143;p20"/>
            <p:cNvGrpSpPr/>
            <p:nvPr/>
          </p:nvGrpSpPr>
          <p:grpSpPr>
            <a:xfrm>
              <a:off x="4117666" y="4061275"/>
              <a:ext cx="1832471" cy="391100"/>
              <a:chOff x="3644106" y="3130550"/>
              <a:chExt cx="2603340" cy="555625"/>
            </a:xfrm>
          </p:grpSpPr>
          <p:sp>
            <p:nvSpPr>
              <p:cNvPr id="144" name="Google Shape;144;p20"/>
              <p:cNvSpPr/>
              <p:nvPr/>
            </p:nvSpPr>
            <p:spPr>
              <a:xfrm>
                <a:off x="3644106" y="3130550"/>
                <a:ext cx="2603340" cy="555625"/>
              </a:xfrm>
              <a:custGeom>
                <a:rect b="b" l="l" r="r" t="t"/>
                <a:pathLst>
                  <a:path extrusionOk="0" h="555625" w="2603340">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145" name="Google Shape;145;p20"/>
              <p:cNvSpPr/>
              <p:nvPr/>
            </p:nvSpPr>
            <p:spPr>
              <a:xfrm>
                <a:off x="3695702" y="3233738"/>
                <a:ext cx="2458684" cy="383382"/>
              </a:xfrm>
              <a:custGeom>
                <a:rect b="b" l="l" r="r" t="t"/>
                <a:pathLst>
                  <a:path extrusionOk="0" h="383382" w="2458684">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94" name="Shape 394"/>
        <p:cNvGrpSpPr/>
        <p:nvPr/>
      </p:nvGrpSpPr>
      <p:grpSpPr>
        <a:xfrm>
          <a:off x="0" y="0"/>
          <a:ext cx="0" cy="0"/>
          <a:chOff x="0" y="0"/>
          <a:chExt cx="0" cy="0"/>
        </a:xfrm>
      </p:grpSpPr>
      <p:sp>
        <p:nvSpPr>
          <p:cNvPr id="395" name="Google Shape;395;p38"/>
          <p:cNvSpPr txBox="1"/>
          <p:nvPr>
            <p:ph idx="1" type="body"/>
          </p:nvPr>
        </p:nvSpPr>
        <p:spPr>
          <a:xfrm>
            <a:off x="323529" y="339509"/>
            <a:ext cx="11573197" cy="1355941"/>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ghi lại thông tin mượn sách</a:t>
            </a:r>
            <a:endParaRPr>
              <a:solidFill>
                <a:schemeClr val="lt1"/>
              </a:solidFill>
            </a:endParaRPr>
          </a:p>
        </p:txBody>
      </p:sp>
      <p:pic>
        <p:nvPicPr>
          <p:cNvPr descr="https://lh5.googleusercontent.com/JN2fLdv18fwW9mMK9SajYtrBaffgLA95IXLCH5QJAdQMzyEhMRjISXAeOMvgygdBadp4RTOCwyafMulSgI84sXBfdhlXp9_AvAtWwp33Rtzi9r88i1ulUO6wD8yNUvUZd0joZ8ALWaFG8hujmQ" id="396" name="Google Shape;396;p38"/>
          <p:cNvPicPr preferRelativeResize="0"/>
          <p:nvPr/>
        </p:nvPicPr>
        <p:blipFill rotWithShape="1">
          <a:blip r:embed="rId4">
            <a:alphaModFix/>
          </a:blip>
          <a:srcRect b="0" l="0" r="0" t="0"/>
          <a:stretch/>
        </p:blipFill>
        <p:spPr>
          <a:xfrm>
            <a:off x="457200" y="1695450"/>
            <a:ext cx="11277600" cy="5067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0" name="Shape 400"/>
        <p:cNvGrpSpPr/>
        <p:nvPr/>
      </p:nvGrpSpPr>
      <p:grpSpPr>
        <a:xfrm>
          <a:off x="0" y="0"/>
          <a:ext cx="0" cy="0"/>
          <a:chOff x="0" y="0"/>
          <a:chExt cx="0" cy="0"/>
        </a:xfrm>
      </p:grpSpPr>
      <p:sp>
        <p:nvSpPr>
          <p:cNvPr id="401" name="Google Shape;401;p39"/>
          <p:cNvSpPr txBox="1"/>
          <p:nvPr>
            <p:ph idx="1" type="body"/>
          </p:nvPr>
        </p:nvSpPr>
        <p:spPr>
          <a:xfrm>
            <a:off x="323529" y="339509"/>
            <a:ext cx="11573197" cy="134641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Settings tài khoản người dùng</a:t>
            </a:r>
            <a:endParaRPr>
              <a:solidFill>
                <a:schemeClr val="lt1"/>
              </a:solidFill>
            </a:endParaRPr>
          </a:p>
        </p:txBody>
      </p:sp>
      <p:pic>
        <p:nvPicPr>
          <p:cNvPr descr="https://lh4.googleusercontent.com/vkXbuagKJHjYcNwMIljzusrXeWl6TC3Gsv3defhxOtO7WbvYu-UsIXWVtZgxF9yTRXM30Qz8NF5li8rQw6qobKxll0lk-ToKpedDHe3ThGNZxWIjoF0ZK4a2EZI_-0QWRL0OvZjWZIajYRNmbw" id="402" name="Google Shape;402;p39"/>
          <p:cNvPicPr preferRelativeResize="0"/>
          <p:nvPr/>
        </p:nvPicPr>
        <p:blipFill rotWithShape="1">
          <a:blip r:embed="rId4">
            <a:alphaModFix/>
          </a:blip>
          <a:srcRect b="0" l="0" r="0" t="0"/>
          <a:stretch/>
        </p:blipFill>
        <p:spPr>
          <a:xfrm>
            <a:off x="466725" y="1685926"/>
            <a:ext cx="11258550" cy="5048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6" name="Shape 406"/>
        <p:cNvGrpSpPr/>
        <p:nvPr/>
      </p:nvGrpSpPr>
      <p:grpSpPr>
        <a:xfrm>
          <a:off x="0" y="0"/>
          <a:ext cx="0" cy="0"/>
          <a:chOff x="0" y="0"/>
          <a:chExt cx="0" cy="0"/>
        </a:xfrm>
      </p:grpSpPr>
      <p:sp>
        <p:nvSpPr>
          <p:cNvPr id="407" name="Google Shape;407;p40"/>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thay đổi mật khẩu</a:t>
            </a:r>
            <a:endParaRPr>
              <a:solidFill>
                <a:schemeClr val="lt1"/>
              </a:solidFill>
            </a:endParaRPr>
          </a:p>
        </p:txBody>
      </p:sp>
      <p:pic>
        <p:nvPicPr>
          <p:cNvPr descr="https://lh3.googleusercontent.com/uSH-5wHmhzOlAcqWtXcZ95ma69fHqu51Mdcf45GnUAqAgSqcHKPwaGahqOsstk1s0ClUokADkvNLvdnHrVzvBlxIu4-dSc208Maf3lf3fR7WOH6cMjzdlO_f2ockku_pyBv7Sicy4wp-la2_aQ" id="408" name="Google Shape;408;p40"/>
          <p:cNvPicPr preferRelativeResize="0"/>
          <p:nvPr/>
        </p:nvPicPr>
        <p:blipFill rotWithShape="1">
          <a:blip r:embed="rId4">
            <a:alphaModFix/>
          </a:blip>
          <a:srcRect b="0" l="0" r="0" t="0"/>
          <a:stretch/>
        </p:blipFill>
        <p:spPr>
          <a:xfrm>
            <a:off x="466725" y="1063756"/>
            <a:ext cx="11287125" cy="567041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2" name="Shape 412"/>
        <p:cNvGrpSpPr/>
        <p:nvPr/>
      </p:nvGrpSpPr>
      <p:grpSpPr>
        <a:xfrm>
          <a:off x="0" y="0"/>
          <a:ext cx="0" cy="0"/>
          <a:chOff x="0" y="0"/>
          <a:chExt cx="0" cy="0"/>
        </a:xfrm>
      </p:grpSpPr>
      <p:sp>
        <p:nvSpPr>
          <p:cNvPr id="413" name="Google Shape;413;p41"/>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Settings về mượn sách</a:t>
            </a:r>
            <a:endParaRPr>
              <a:solidFill>
                <a:schemeClr val="lt1"/>
              </a:solidFill>
            </a:endParaRPr>
          </a:p>
        </p:txBody>
      </p:sp>
      <p:pic>
        <p:nvPicPr>
          <p:cNvPr descr="https://lh3.googleusercontent.com/NWM2n4K5Xrs2jlm7h8u68AcZ9thaD0i4-sV_yEWLiEkKDZheB4TUGXuH5PeVCHIKe1NU54GHYCBsf2VBHZGVptV5_BiyZ1xDoOkG63GEMuqIefUBRf64qhXkBKiGusZlnBTcl-XaIu5nWYUYvQ" id="414" name="Google Shape;414;p41"/>
          <p:cNvPicPr preferRelativeResize="0"/>
          <p:nvPr/>
        </p:nvPicPr>
        <p:blipFill rotWithShape="1">
          <a:blip r:embed="rId4">
            <a:alphaModFix/>
          </a:blip>
          <a:srcRect b="0" l="0" r="0" t="0"/>
          <a:stretch/>
        </p:blipFill>
        <p:spPr>
          <a:xfrm>
            <a:off x="447675" y="1063756"/>
            <a:ext cx="11325225" cy="567041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18" name="Shape 418"/>
        <p:cNvGrpSpPr/>
        <p:nvPr/>
      </p:nvGrpSpPr>
      <p:grpSpPr>
        <a:xfrm>
          <a:off x="0" y="0"/>
          <a:ext cx="0" cy="0"/>
          <a:chOff x="0" y="0"/>
          <a:chExt cx="0" cy="0"/>
        </a:xfrm>
      </p:grpSpPr>
      <p:sp>
        <p:nvSpPr>
          <p:cNvPr id="419" name="Google Shape;419;p42"/>
          <p:cNvSpPr txBox="1"/>
          <p:nvPr>
            <p:ph idx="1" type="body"/>
          </p:nvPr>
        </p:nvSpPr>
        <p:spPr>
          <a:xfrm>
            <a:off x="323529" y="339509"/>
            <a:ext cx="11573197" cy="132736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danh sách trả sách muộn</a:t>
            </a:r>
            <a:endParaRPr>
              <a:solidFill>
                <a:schemeClr val="lt1"/>
              </a:solidFill>
            </a:endParaRPr>
          </a:p>
        </p:txBody>
      </p:sp>
      <p:pic>
        <p:nvPicPr>
          <p:cNvPr descr="https://lh6.googleusercontent.com/EXoRK0FGSp6xkJ36ZE2pvDriKhISHbADwRnvWvSjm51sDB91_9IlX1ANG3yqoNJXhZlFB-tMiINinzw7mluMvhiCdjsHVmhVqIk1wQhPpuNsjlOVtPyP339V0WXFqXXx4-PkItAe5mWYrb_2rQ" id="420" name="Google Shape;420;p42"/>
          <p:cNvPicPr preferRelativeResize="0"/>
          <p:nvPr/>
        </p:nvPicPr>
        <p:blipFill rotWithShape="1">
          <a:blip r:embed="rId4">
            <a:alphaModFix/>
          </a:blip>
          <a:srcRect b="0" l="0" r="0" t="0"/>
          <a:stretch/>
        </p:blipFill>
        <p:spPr>
          <a:xfrm>
            <a:off x="457199" y="1666874"/>
            <a:ext cx="11268075" cy="50768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24" name="Shape 424"/>
        <p:cNvGrpSpPr/>
        <p:nvPr/>
      </p:nvGrpSpPr>
      <p:grpSpPr>
        <a:xfrm>
          <a:off x="0" y="0"/>
          <a:ext cx="0" cy="0"/>
          <a:chOff x="0" y="0"/>
          <a:chExt cx="0" cy="0"/>
        </a:xfrm>
      </p:grpSpPr>
      <p:sp>
        <p:nvSpPr>
          <p:cNvPr id="425" name="Google Shape;425;p43"/>
          <p:cNvSpPr txBox="1"/>
          <p:nvPr>
            <p:ph idx="1" type="body"/>
          </p:nvPr>
        </p:nvSpPr>
        <p:spPr>
          <a:xfrm>
            <a:off x="323529" y="339509"/>
            <a:ext cx="11573197" cy="1308316"/>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b="1" lang="en-US">
                <a:solidFill>
                  <a:schemeClr val="lt1"/>
                </a:solidFill>
              </a:rPr>
              <a:t>Màn hình Settings Mail Server gửi thông báo trả sách</a:t>
            </a:r>
            <a:endParaRPr>
              <a:solidFill>
                <a:schemeClr val="lt1"/>
              </a:solidFill>
            </a:endParaRPr>
          </a:p>
        </p:txBody>
      </p:sp>
      <p:pic>
        <p:nvPicPr>
          <p:cNvPr descr="https://lh6.googleusercontent.com/tt8jU3wCqGwMeEkURxblJEvcEtscRMTz8hIMOsaPCDjr7g9bD8LdHvDpI3tkY2mC_coVp3SaMlIheU5w8kTJSQi8L_CH2u6iNIERYpRfOZPS-zG-EkTsxx38iSxKKeGOay0V2as0aJvcpvzXqg" id="426" name="Google Shape;426;p43"/>
          <p:cNvPicPr preferRelativeResize="0"/>
          <p:nvPr/>
        </p:nvPicPr>
        <p:blipFill rotWithShape="1">
          <a:blip r:embed="rId4">
            <a:alphaModFix/>
          </a:blip>
          <a:srcRect b="0" l="0" r="0" t="0"/>
          <a:stretch/>
        </p:blipFill>
        <p:spPr>
          <a:xfrm>
            <a:off x="457200" y="1647825"/>
            <a:ext cx="11277600" cy="50958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grpSp>
        <p:nvGrpSpPr>
          <p:cNvPr id="431" name="Google Shape;431;p44"/>
          <p:cNvGrpSpPr/>
          <p:nvPr/>
        </p:nvGrpSpPr>
        <p:grpSpPr>
          <a:xfrm>
            <a:off x="0" y="4676325"/>
            <a:ext cx="12192000" cy="1318987"/>
            <a:chOff x="0" y="4685117"/>
            <a:chExt cx="12192000" cy="1318987"/>
          </a:xfrm>
        </p:grpSpPr>
        <p:sp>
          <p:nvSpPr>
            <p:cNvPr id="432" name="Google Shape;432;p44"/>
            <p:cNvSpPr txBox="1"/>
            <p:nvPr/>
          </p:nvSpPr>
          <p:spPr>
            <a:xfrm>
              <a:off x="0" y="4685117"/>
              <a:ext cx="12192000" cy="1015663"/>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0">
                  <a:solidFill>
                    <a:schemeClr val="lt1"/>
                  </a:solidFill>
                  <a:latin typeface="Calibri"/>
                  <a:ea typeface="Calibri"/>
                  <a:cs typeface="Calibri"/>
                  <a:sym typeface="Calibri"/>
                </a:rPr>
                <a:t>Cảm ơn</a:t>
              </a:r>
              <a:endParaRPr sz="6000">
                <a:solidFill>
                  <a:schemeClr val="lt1"/>
                </a:solidFill>
                <a:latin typeface="Calibri"/>
                <a:ea typeface="Calibri"/>
                <a:cs typeface="Calibri"/>
                <a:sym typeface="Calibri"/>
              </a:endParaRPr>
            </a:p>
          </p:txBody>
        </p:sp>
        <p:sp>
          <p:nvSpPr>
            <p:cNvPr id="433" name="Google Shape;433;p44"/>
            <p:cNvSpPr txBox="1"/>
            <p:nvPr/>
          </p:nvSpPr>
          <p:spPr>
            <a:xfrm>
              <a:off x="148" y="5624448"/>
              <a:ext cx="12191852" cy="37965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67">
                  <a:solidFill>
                    <a:schemeClr val="lt1"/>
                  </a:solidFill>
                  <a:latin typeface="Calibri"/>
                  <a:ea typeface="Calibri"/>
                  <a:cs typeface="Calibri"/>
                  <a:sym typeface="Calibri"/>
                </a:rPr>
                <a:t>Vì đã lắng nghe chúng tôi thuyết trình</a:t>
              </a:r>
              <a:endParaRPr sz="1867">
                <a:solidFill>
                  <a:schemeClr val="lt1"/>
                </a:solidFill>
                <a:latin typeface="Calibri"/>
                <a:ea typeface="Calibri"/>
                <a:cs typeface="Calibri"/>
                <a:sym typeface="Calibri"/>
              </a:endParaRPr>
            </a:p>
          </p:txBody>
        </p:sp>
      </p:grpSp>
      <p:sp>
        <p:nvSpPr>
          <p:cNvPr id="434" name="Google Shape;434;p44"/>
          <p:cNvSpPr/>
          <p:nvPr/>
        </p:nvSpPr>
        <p:spPr>
          <a:xfrm>
            <a:off x="0" y="4828755"/>
            <a:ext cx="3894993" cy="116655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5" name="Google Shape;435;p44"/>
          <p:cNvSpPr/>
          <p:nvPr/>
        </p:nvSpPr>
        <p:spPr>
          <a:xfrm>
            <a:off x="8296859" y="4828755"/>
            <a:ext cx="3894993" cy="116655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nvSpPr>
        <p:spPr>
          <a:xfrm>
            <a:off x="2212974" y="383286"/>
            <a:ext cx="3746393" cy="92333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5400">
                <a:solidFill>
                  <a:schemeClr val="accent1"/>
                </a:solidFill>
                <a:latin typeface="Arial"/>
                <a:ea typeface="Arial"/>
                <a:cs typeface="Arial"/>
                <a:sym typeface="Arial"/>
              </a:rPr>
              <a:t>Nội dung</a:t>
            </a:r>
            <a:endParaRPr sz="5400">
              <a:solidFill>
                <a:schemeClr val="lt1"/>
              </a:solidFill>
              <a:latin typeface="Arial"/>
              <a:ea typeface="Arial"/>
              <a:cs typeface="Arial"/>
              <a:sym typeface="Arial"/>
            </a:endParaRPr>
          </a:p>
        </p:txBody>
      </p:sp>
      <p:grpSp>
        <p:nvGrpSpPr>
          <p:cNvPr id="151" name="Google Shape;151;p21"/>
          <p:cNvGrpSpPr/>
          <p:nvPr/>
        </p:nvGrpSpPr>
        <p:grpSpPr>
          <a:xfrm>
            <a:off x="6700688" y="2155680"/>
            <a:ext cx="5012891" cy="1245372"/>
            <a:chOff x="6626470" y="1884559"/>
            <a:chExt cx="5012891" cy="1245372"/>
          </a:xfrm>
        </p:grpSpPr>
        <p:sp>
          <p:nvSpPr>
            <p:cNvPr id="152" name="Google Shape;152;p21"/>
            <p:cNvSpPr txBox="1"/>
            <p:nvPr/>
          </p:nvSpPr>
          <p:spPr>
            <a:xfrm>
              <a:off x="6839171" y="2483600"/>
              <a:ext cx="4722714"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Giao diện vô cùng thân thiện và bắt mắt với người dùng. Những người ít sử dụng đến những phần mềm công nghệ vẫn có thể sử dụng 1 cách dễ dàng.</a:t>
              </a:r>
              <a:endParaRPr sz="1200">
                <a:solidFill>
                  <a:schemeClr val="lt1"/>
                </a:solidFill>
                <a:latin typeface="Arial"/>
                <a:ea typeface="Arial"/>
                <a:cs typeface="Arial"/>
                <a:sym typeface="Arial"/>
              </a:endParaRPr>
            </a:p>
          </p:txBody>
        </p:sp>
        <p:sp>
          <p:nvSpPr>
            <p:cNvPr id="153" name="Google Shape;153;p21"/>
            <p:cNvSpPr txBox="1"/>
            <p:nvPr/>
          </p:nvSpPr>
          <p:spPr>
            <a:xfrm>
              <a:off x="7454630" y="1915336"/>
              <a:ext cx="4184732" cy="523220"/>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Giao diện phần mềm</a:t>
              </a:r>
              <a:endParaRPr b="1" sz="2800">
                <a:solidFill>
                  <a:schemeClr val="lt1"/>
                </a:solidFill>
                <a:latin typeface="Arial"/>
                <a:ea typeface="Arial"/>
                <a:cs typeface="Arial"/>
                <a:sym typeface="Arial"/>
              </a:endParaRPr>
            </a:p>
          </p:txBody>
        </p:sp>
        <p:sp>
          <p:nvSpPr>
            <p:cNvPr id="154" name="Google Shape;154;p21"/>
            <p:cNvSpPr txBox="1"/>
            <p:nvPr/>
          </p:nvSpPr>
          <p:spPr>
            <a:xfrm>
              <a:off x="6626470" y="1884559"/>
              <a:ext cx="981106" cy="584775"/>
            </a:xfrm>
            <a:prstGeom prst="rect">
              <a:avLst/>
            </a:prstGeom>
            <a:noFill/>
            <a:ln>
              <a:noFill/>
            </a:ln>
          </p:spPr>
          <p:txBody>
            <a:bodyPr anchorCtr="0" anchor="t" bIns="45700" lIns="108000" spcFirstLastPara="1" rIns="108000" wrap="square" tIns="45700">
              <a:no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02.</a:t>
              </a:r>
              <a:endParaRPr b="1" sz="3200">
                <a:solidFill>
                  <a:schemeClr val="lt1"/>
                </a:solidFill>
                <a:latin typeface="Arial"/>
                <a:ea typeface="Arial"/>
                <a:cs typeface="Arial"/>
                <a:sym typeface="Arial"/>
              </a:endParaRPr>
            </a:p>
          </p:txBody>
        </p:sp>
      </p:grpSp>
      <p:grpSp>
        <p:nvGrpSpPr>
          <p:cNvPr id="155" name="Google Shape;155;p21"/>
          <p:cNvGrpSpPr/>
          <p:nvPr/>
        </p:nvGrpSpPr>
        <p:grpSpPr>
          <a:xfrm>
            <a:off x="6700688" y="3622189"/>
            <a:ext cx="5491311" cy="984884"/>
            <a:chOff x="6626470" y="3048182"/>
            <a:chExt cx="5012891" cy="984884"/>
          </a:xfrm>
        </p:grpSpPr>
        <p:sp>
          <p:nvSpPr>
            <p:cNvPr id="156" name="Google Shape;156;p21"/>
            <p:cNvSpPr txBox="1"/>
            <p:nvPr/>
          </p:nvSpPr>
          <p:spPr>
            <a:xfrm>
              <a:off x="6839171" y="3622592"/>
              <a:ext cx="4722714"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Đầy đủ các chức năng để người quản lý có thể tiếp nhận thông tin.</a:t>
              </a:r>
              <a:endParaRPr sz="1200">
                <a:solidFill>
                  <a:schemeClr val="lt1"/>
                </a:solidFill>
                <a:latin typeface="Arial"/>
                <a:ea typeface="Arial"/>
                <a:cs typeface="Arial"/>
                <a:sym typeface="Arial"/>
              </a:endParaRPr>
            </a:p>
          </p:txBody>
        </p:sp>
        <p:sp>
          <p:nvSpPr>
            <p:cNvPr id="157" name="Google Shape;157;p21"/>
            <p:cNvSpPr txBox="1"/>
            <p:nvPr/>
          </p:nvSpPr>
          <p:spPr>
            <a:xfrm>
              <a:off x="7454630" y="3078959"/>
              <a:ext cx="4184732" cy="954107"/>
            </a:xfrm>
            <a:prstGeom prst="rect">
              <a:avLst/>
            </a:prstGeom>
            <a:noFill/>
            <a:ln>
              <a:noFill/>
            </a:ln>
          </p:spPr>
          <p:txBody>
            <a:bodyPr anchorCtr="0" anchor="t" bIns="45700" lIns="108000" spcFirstLastPara="1" rIns="108000" wrap="square" tIns="45700">
              <a:no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Chức năng </a:t>
              </a:r>
              <a:r>
                <a:rPr b="1" lang="en-US" sz="2800">
                  <a:solidFill>
                    <a:schemeClr val="lt1"/>
                  </a:solidFill>
                </a:rPr>
                <a:t>của hệ thống</a:t>
              </a:r>
              <a:endParaRPr b="1" sz="2800">
                <a:solidFill>
                  <a:schemeClr val="lt1"/>
                </a:solidFill>
                <a:latin typeface="Arial"/>
                <a:ea typeface="Arial"/>
                <a:cs typeface="Arial"/>
                <a:sym typeface="Arial"/>
              </a:endParaRPr>
            </a:p>
          </p:txBody>
        </p:sp>
        <p:sp>
          <p:nvSpPr>
            <p:cNvPr id="158" name="Google Shape;158;p21"/>
            <p:cNvSpPr txBox="1"/>
            <p:nvPr/>
          </p:nvSpPr>
          <p:spPr>
            <a:xfrm>
              <a:off x="6626470" y="3048182"/>
              <a:ext cx="981106" cy="584775"/>
            </a:xfrm>
            <a:prstGeom prst="rect">
              <a:avLst/>
            </a:prstGeom>
            <a:noFill/>
            <a:ln>
              <a:noFill/>
            </a:ln>
          </p:spPr>
          <p:txBody>
            <a:bodyPr anchorCtr="0" anchor="t" bIns="45700" lIns="108000" spcFirstLastPara="1" rIns="108000" wrap="square" tIns="45700">
              <a:no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03.</a:t>
              </a:r>
              <a:endParaRPr b="1" sz="3200">
                <a:solidFill>
                  <a:schemeClr val="lt1"/>
                </a:solidFill>
                <a:latin typeface="Arial"/>
                <a:ea typeface="Arial"/>
                <a:cs typeface="Arial"/>
                <a:sym typeface="Arial"/>
              </a:endParaRPr>
            </a:p>
          </p:txBody>
        </p:sp>
      </p:grpSp>
      <p:grpSp>
        <p:nvGrpSpPr>
          <p:cNvPr id="159" name="Google Shape;159;p21"/>
          <p:cNvGrpSpPr/>
          <p:nvPr/>
        </p:nvGrpSpPr>
        <p:grpSpPr>
          <a:xfrm>
            <a:off x="6700688" y="720936"/>
            <a:ext cx="5012891" cy="1028941"/>
            <a:chOff x="6626470" y="720936"/>
            <a:chExt cx="5012891" cy="1028941"/>
          </a:xfrm>
        </p:grpSpPr>
        <p:sp>
          <p:nvSpPr>
            <p:cNvPr id="160" name="Google Shape;160;p21"/>
            <p:cNvSpPr txBox="1"/>
            <p:nvPr/>
          </p:nvSpPr>
          <p:spPr>
            <a:xfrm>
              <a:off x="6839171" y="1288212"/>
              <a:ext cx="4722714" cy="46166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Quản lý thư viện là 1 phần mềm giúp thư viện có thể quản lý sách 1 cách dễ dàng hơn.</a:t>
              </a:r>
              <a:endParaRPr sz="1200">
                <a:solidFill>
                  <a:schemeClr val="lt1"/>
                </a:solidFill>
                <a:latin typeface="Arial"/>
                <a:ea typeface="Arial"/>
                <a:cs typeface="Arial"/>
                <a:sym typeface="Arial"/>
              </a:endParaRPr>
            </a:p>
          </p:txBody>
        </p:sp>
        <p:sp>
          <p:nvSpPr>
            <p:cNvPr id="161" name="Google Shape;161;p21"/>
            <p:cNvSpPr txBox="1"/>
            <p:nvPr/>
          </p:nvSpPr>
          <p:spPr>
            <a:xfrm>
              <a:off x="7454630" y="751713"/>
              <a:ext cx="4184732" cy="523220"/>
            </a:xfrm>
            <a:prstGeom prst="rect">
              <a:avLst/>
            </a:prstGeom>
            <a:noFill/>
            <a:ln>
              <a:noFill/>
            </a:ln>
          </p:spPr>
          <p:txBody>
            <a:bodyPr anchorCtr="0" anchor="ctr" bIns="45700" lIns="108000" spcFirstLastPara="1" rIns="108000" wrap="square" tIns="45700">
              <a:no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Giới thiệu</a:t>
              </a:r>
              <a:endParaRPr b="1" sz="2800">
                <a:solidFill>
                  <a:schemeClr val="lt1"/>
                </a:solidFill>
                <a:latin typeface="Arial"/>
                <a:ea typeface="Arial"/>
                <a:cs typeface="Arial"/>
                <a:sym typeface="Arial"/>
              </a:endParaRPr>
            </a:p>
          </p:txBody>
        </p:sp>
        <p:sp>
          <p:nvSpPr>
            <p:cNvPr id="162" name="Google Shape;162;p21"/>
            <p:cNvSpPr txBox="1"/>
            <p:nvPr/>
          </p:nvSpPr>
          <p:spPr>
            <a:xfrm>
              <a:off x="6626470" y="720936"/>
              <a:ext cx="981106" cy="584775"/>
            </a:xfrm>
            <a:prstGeom prst="rect">
              <a:avLst/>
            </a:prstGeom>
            <a:noFill/>
            <a:ln>
              <a:noFill/>
            </a:ln>
          </p:spPr>
          <p:txBody>
            <a:bodyPr anchorCtr="0" anchor="t" bIns="45700" lIns="108000" spcFirstLastPara="1" rIns="108000" wrap="square" tIns="45700">
              <a:noAutofit/>
            </a:bodyPr>
            <a:lstStyle/>
            <a:p>
              <a:pPr indent="0" lvl="0" marL="0" marR="0" rtl="0" algn="ctr">
                <a:spcBef>
                  <a:spcPts val="0"/>
                </a:spcBef>
                <a:spcAft>
                  <a:spcPts val="0"/>
                </a:spcAft>
                <a:buNone/>
              </a:pPr>
              <a:r>
                <a:rPr b="1" lang="en-US" sz="3200">
                  <a:solidFill>
                    <a:schemeClr val="lt1"/>
                  </a:solidFill>
                  <a:latin typeface="Arial"/>
                  <a:ea typeface="Arial"/>
                  <a:cs typeface="Arial"/>
                  <a:sym typeface="Arial"/>
                </a:rPr>
                <a:t>01.</a:t>
              </a:r>
              <a:endParaRPr b="1" sz="32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Thông tin về dự án</a:t>
            </a:r>
            <a:endParaRPr/>
          </a:p>
        </p:txBody>
      </p:sp>
      <p:grpSp>
        <p:nvGrpSpPr>
          <p:cNvPr id="168" name="Google Shape;168;p22"/>
          <p:cNvGrpSpPr/>
          <p:nvPr/>
        </p:nvGrpSpPr>
        <p:grpSpPr>
          <a:xfrm>
            <a:off x="760492" y="361883"/>
            <a:ext cx="2564080" cy="6496117"/>
            <a:chOff x="896897" y="372794"/>
            <a:chExt cx="2425766" cy="6145697"/>
          </a:xfrm>
        </p:grpSpPr>
        <p:sp>
          <p:nvSpPr>
            <p:cNvPr id="169" name="Google Shape;169;p22"/>
            <p:cNvSpPr/>
            <p:nvPr/>
          </p:nvSpPr>
          <p:spPr>
            <a:xfrm>
              <a:off x="1884251" y="5904482"/>
              <a:ext cx="908701" cy="422652"/>
            </a:xfrm>
            <a:custGeom>
              <a:rect b="b" l="l" r="r" t="t"/>
              <a:pathLst>
                <a:path extrusionOk="0" h="467879" w="1005941">
                  <a:moveTo>
                    <a:pt x="46881" y="266526"/>
                  </a:moveTo>
                  <a:cubicBezTo>
                    <a:pt x="44541" y="236114"/>
                    <a:pt x="44541" y="208041"/>
                    <a:pt x="46881" y="175289"/>
                  </a:cubicBezTo>
                  <a:cubicBezTo>
                    <a:pt x="53899" y="151895"/>
                    <a:pt x="60917" y="130841"/>
                    <a:pt x="67935" y="107447"/>
                  </a:cubicBezTo>
                  <a:cubicBezTo>
                    <a:pt x="163851" y="107447"/>
                    <a:pt x="259766" y="112126"/>
                    <a:pt x="355681" y="105107"/>
                  </a:cubicBezTo>
                  <a:cubicBezTo>
                    <a:pt x="402469" y="100429"/>
                    <a:pt x="442239" y="79374"/>
                    <a:pt x="472651" y="44283"/>
                  </a:cubicBezTo>
                  <a:cubicBezTo>
                    <a:pt x="498385" y="37265"/>
                    <a:pt x="498385" y="60659"/>
                    <a:pt x="507742" y="72356"/>
                  </a:cubicBezTo>
                  <a:cubicBezTo>
                    <a:pt x="568567" y="154235"/>
                    <a:pt x="624712" y="215060"/>
                    <a:pt x="739343" y="247811"/>
                  </a:cubicBezTo>
                  <a:cubicBezTo>
                    <a:pt x="751040" y="252490"/>
                    <a:pt x="776773" y="259508"/>
                    <a:pt x="790810" y="259508"/>
                  </a:cubicBezTo>
                  <a:cubicBezTo>
                    <a:pt x="835258" y="266526"/>
                    <a:pt x="868010" y="271205"/>
                    <a:pt x="917137" y="273545"/>
                  </a:cubicBezTo>
                  <a:cubicBezTo>
                    <a:pt x="959246" y="280562"/>
                    <a:pt x="970943" y="296938"/>
                    <a:pt x="973283" y="329690"/>
                  </a:cubicBezTo>
                  <a:cubicBezTo>
                    <a:pt x="977962" y="364781"/>
                    <a:pt x="956907" y="383496"/>
                    <a:pt x="926495" y="392854"/>
                  </a:cubicBezTo>
                  <a:cubicBezTo>
                    <a:pt x="776773" y="448999"/>
                    <a:pt x="617694" y="460696"/>
                    <a:pt x="470312" y="392854"/>
                  </a:cubicBezTo>
                  <a:cubicBezTo>
                    <a:pt x="421185" y="369460"/>
                    <a:pt x="376736" y="367120"/>
                    <a:pt x="320590" y="376478"/>
                  </a:cubicBezTo>
                  <a:cubicBezTo>
                    <a:pt x="219996" y="395193"/>
                    <a:pt x="173208" y="378817"/>
                    <a:pt x="96008" y="362441"/>
                  </a:cubicBezTo>
                  <a:cubicBezTo>
                    <a:pt x="58578" y="355423"/>
                    <a:pt x="32844" y="336708"/>
                    <a:pt x="46881" y="296938"/>
                  </a:cubicBezTo>
                  <a:cubicBezTo>
                    <a:pt x="51559" y="287581"/>
                    <a:pt x="46881" y="287581"/>
                    <a:pt x="46881" y="266526"/>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0" name="Google Shape;170;p22"/>
            <p:cNvSpPr/>
            <p:nvPr/>
          </p:nvSpPr>
          <p:spPr>
            <a:xfrm>
              <a:off x="1403251" y="5981252"/>
              <a:ext cx="401519" cy="528315"/>
            </a:xfrm>
            <a:custGeom>
              <a:rect b="b" l="l" r="r" t="t"/>
              <a:pathLst>
                <a:path extrusionOk="0" h="584849" w="444485">
                  <a:moveTo>
                    <a:pt x="102117" y="247044"/>
                  </a:moveTo>
                  <a:cubicBezTo>
                    <a:pt x="113814" y="190899"/>
                    <a:pt x="120832" y="151129"/>
                    <a:pt x="111474" y="76268"/>
                  </a:cubicBezTo>
                  <a:cubicBezTo>
                    <a:pt x="181656" y="66910"/>
                    <a:pt x="247159" y="38838"/>
                    <a:pt x="319681" y="43516"/>
                  </a:cubicBezTo>
                  <a:cubicBezTo>
                    <a:pt x="340735" y="45856"/>
                    <a:pt x="364129" y="45856"/>
                    <a:pt x="382844" y="55213"/>
                  </a:cubicBezTo>
                  <a:cubicBezTo>
                    <a:pt x="394541" y="141771"/>
                    <a:pt x="373487" y="218971"/>
                    <a:pt x="392202" y="300850"/>
                  </a:cubicBezTo>
                  <a:cubicBezTo>
                    <a:pt x="403899" y="342960"/>
                    <a:pt x="413257" y="382729"/>
                    <a:pt x="417935" y="424839"/>
                  </a:cubicBezTo>
                  <a:cubicBezTo>
                    <a:pt x="427293" y="502039"/>
                    <a:pt x="413257" y="523093"/>
                    <a:pt x="340735" y="537130"/>
                  </a:cubicBezTo>
                  <a:cubicBezTo>
                    <a:pt x="258856" y="551166"/>
                    <a:pt x="183996" y="548827"/>
                    <a:pt x="102117" y="532450"/>
                  </a:cubicBezTo>
                  <a:cubicBezTo>
                    <a:pt x="43632" y="520753"/>
                    <a:pt x="29595" y="459930"/>
                    <a:pt x="55329" y="389748"/>
                  </a:cubicBezTo>
                  <a:cubicBezTo>
                    <a:pt x="71704" y="340620"/>
                    <a:pt x="88080" y="300850"/>
                    <a:pt x="102117" y="247044"/>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1" name="Google Shape;171;p22"/>
            <p:cNvSpPr/>
            <p:nvPr/>
          </p:nvSpPr>
          <p:spPr>
            <a:xfrm>
              <a:off x="896897" y="1140047"/>
              <a:ext cx="1606075" cy="1415883"/>
            </a:xfrm>
            <a:custGeom>
              <a:rect b="b" l="l" r="r" t="t"/>
              <a:pathLst>
                <a:path extrusionOk="0" h="1567397" w="1777943">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2" name="Google Shape;172;p22"/>
            <p:cNvSpPr/>
            <p:nvPr/>
          </p:nvSpPr>
          <p:spPr>
            <a:xfrm>
              <a:off x="1235707" y="2205536"/>
              <a:ext cx="1289086" cy="3888394"/>
            </a:xfrm>
            <a:custGeom>
              <a:rect b="b" l="l" r="r" t="t"/>
              <a:pathLst>
                <a:path extrusionOk="0" h="4304494" w="1427033">
                  <a:moveTo>
                    <a:pt x="1305229" y="73181"/>
                  </a:moveTo>
                  <a:cubicBezTo>
                    <a:pt x="1300550" y="82539"/>
                    <a:pt x="1291192" y="84878"/>
                    <a:pt x="1279495" y="87218"/>
                  </a:cubicBezTo>
                  <a:cubicBezTo>
                    <a:pt x="1176562" y="96575"/>
                    <a:pt x="680609" y="152721"/>
                    <a:pt x="673591" y="122309"/>
                  </a:cubicBezTo>
                  <a:cubicBezTo>
                    <a:pt x="666573" y="126988"/>
                    <a:pt x="652536" y="136345"/>
                    <a:pt x="638500" y="143363"/>
                  </a:cubicBezTo>
                  <a:cubicBezTo>
                    <a:pt x="470063" y="246297"/>
                    <a:pt x="306305" y="358588"/>
                    <a:pt x="109796" y="407715"/>
                  </a:cubicBezTo>
                  <a:cubicBezTo>
                    <a:pt x="88741" y="417073"/>
                    <a:pt x="98099" y="440467"/>
                    <a:pt x="91081" y="454503"/>
                  </a:cubicBezTo>
                  <a:cubicBezTo>
                    <a:pt x="84062" y="477897"/>
                    <a:pt x="79384" y="503631"/>
                    <a:pt x="91081" y="524685"/>
                  </a:cubicBezTo>
                  <a:cubicBezTo>
                    <a:pt x="112135" y="555097"/>
                    <a:pt x="95759" y="566794"/>
                    <a:pt x="74705" y="583170"/>
                  </a:cubicBezTo>
                  <a:cubicBezTo>
                    <a:pt x="41953" y="608904"/>
                    <a:pt x="32596" y="658031"/>
                    <a:pt x="55990" y="693122"/>
                  </a:cubicBezTo>
                  <a:cubicBezTo>
                    <a:pt x="67687" y="709498"/>
                    <a:pt x="81723" y="728213"/>
                    <a:pt x="95759" y="739910"/>
                  </a:cubicBezTo>
                  <a:cubicBezTo>
                    <a:pt x="119153" y="758625"/>
                    <a:pt x="121493" y="777340"/>
                    <a:pt x="123832" y="805413"/>
                  </a:cubicBezTo>
                  <a:cubicBezTo>
                    <a:pt x="126172" y="898989"/>
                    <a:pt x="84062" y="992565"/>
                    <a:pt x="116814" y="1086141"/>
                  </a:cubicBezTo>
                  <a:cubicBezTo>
                    <a:pt x="119153" y="1090820"/>
                    <a:pt x="116814" y="1095499"/>
                    <a:pt x="114475" y="1100177"/>
                  </a:cubicBezTo>
                  <a:cubicBezTo>
                    <a:pt x="91081" y="1186736"/>
                    <a:pt x="88741" y="1273293"/>
                    <a:pt x="114475" y="1359851"/>
                  </a:cubicBezTo>
                  <a:cubicBezTo>
                    <a:pt x="128511" y="1408978"/>
                    <a:pt x="119153" y="1458106"/>
                    <a:pt x="109796" y="1504894"/>
                  </a:cubicBezTo>
                  <a:cubicBezTo>
                    <a:pt x="93420" y="1577415"/>
                    <a:pt x="100438" y="1645258"/>
                    <a:pt x="133190" y="1713100"/>
                  </a:cubicBezTo>
                  <a:cubicBezTo>
                    <a:pt x="154244" y="1755209"/>
                    <a:pt x="163602" y="1799658"/>
                    <a:pt x="156584" y="1851125"/>
                  </a:cubicBezTo>
                  <a:cubicBezTo>
                    <a:pt x="149565" y="1909610"/>
                    <a:pt x="170620" y="1965755"/>
                    <a:pt x="186996" y="2021901"/>
                  </a:cubicBezTo>
                  <a:cubicBezTo>
                    <a:pt x="215069" y="2113137"/>
                    <a:pt x="203372" y="2213732"/>
                    <a:pt x="210390" y="2309647"/>
                  </a:cubicBezTo>
                  <a:cubicBezTo>
                    <a:pt x="210390" y="2316665"/>
                    <a:pt x="203372" y="2323683"/>
                    <a:pt x="198693" y="2333041"/>
                  </a:cubicBezTo>
                  <a:cubicBezTo>
                    <a:pt x="177638" y="2389187"/>
                    <a:pt x="161262" y="2442993"/>
                    <a:pt x="208050" y="2494460"/>
                  </a:cubicBezTo>
                  <a:cubicBezTo>
                    <a:pt x="219747" y="2506157"/>
                    <a:pt x="224426" y="2524872"/>
                    <a:pt x="215069" y="2545926"/>
                  </a:cubicBezTo>
                  <a:cubicBezTo>
                    <a:pt x="196353" y="2592714"/>
                    <a:pt x="203372" y="2646521"/>
                    <a:pt x="172959" y="2690969"/>
                  </a:cubicBezTo>
                  <a:cubicBezTo>
                    <a:pt x="170620" y="2693309"/>
                    <a:pt x="170620" y="2700327"/>
                    <a:pt x="172959" y="2705006"/>
                  </a:cubicBezTo>
                  <a:cubicBezTo>
                    <a:pt x="184656" y="2770509"/>
                    <a:pt x="177638" y="2838351"/>
                    <a:pt x="175299" y="2903855"/>
                  </a:cubicBezTo>
                  <a:cubicBezTo>
                    <a:pt x="170620" y="2985734"/>
                    <a:pt x="126172" y="3067612"/>
                    <a:pt x="161262" y="3151831"/>
                  </a:cubicBezTo>
                  <a:cubicBezTo>
                    <a:pt x="161262" y="3154170"/>
                    <a:pt x="161262" y="3158849"/>
                    <a:pt x="158923" y="3161188"/>
                  </a:cubicBezTo>
                  <a:cubicBezTo>
                    <a:pt x="144887" y="3245407"/>
                    <a:pt x="142547" y="3329625"/>
                    <a:pt x="149565" y="3413844"/>
                  </a:cubicBezTo>
                  <a:cubicBezTo>
                    <a:pt x="154244" y="3491044"/>
                    <a:pt x="151905" y="3570583"/>
                    <a:pt x="151905" y="3647784"/>
                  </a:cubicBezTo>
                  <a:cubicBezTo>
                    <a:pt x="151905" y="3769432"/>
                    <a:pt x="177638" y="3888742"/>
                    <a:pt x="194014" y="4008051"/>
                  </a:cubicBezTo>
                  <a:cubicBezTo>
                    <a:pt x="203372" y="4071215"/>
                    <a:pt x="236123" y="4129700"/>
                    <a:pt x="226766" y="4197542"/>
                  </a:cubicBezTo>
                  <a:cubicBezTo>
                    <a:pt x="219747" y="4237312"/>
                    <a:pt x="238463" y="4253688"/>
                    <a:pt x="275893" y="4256027"/>
                  </a:cubicBezTo>
                  <a:cubicBezTo>
                    <a:pt x="282911" y="4260706"/>
                    <a:pt x="292269" y="4263046"/>
                    <a:pt x="299287" y="4265385"/>
                  </a:cubicBezTo>
                  <a:cubicBezTo>
                    <a:pt x="325020" y="4270064"/>
                    <a:pt x="348414" y="4260706"/>
                    <a:pt x="374148" y="4256027"/>
                  </a:cubicBezTo>
                  <a:cubicBezTo>
                    <a:pt x="439651" y="4239652"/>
                    <a:pt x="505154" y="4232633"/>
                    <a:pt x="572997" y="4244330"/>
                  </a:cubicBezTo>
                  <a:cubicBezTo>
                    <a:pt x="589373" y="4241991"/>
                    <a:pt x="608088" y="4241991"/>
                    <a:pt x="624464" y="4234973"/>
                  </a:cubicBezTo>
                  <a:cubicBezTo>
                    <a:pt x="638500" y="4227955"/>
                    <a:pt x="638500" y="4211579"/>
                    <a:pt x="640839" y="4199882"/>
                  </a:cubicBezTo>
                  <a:cubicBezTo>
                    <a:pt x="657215" y="4089930"/>
                    <a:pt x="659555" y="3977639"/>
                    <a:pt x="636161" y="3872366"/>
                  </a:cubicBezTo>
                  <a:cubicBezTo>
                    <a:pt x="612767" y="3764754"/>
                    <a:pt x="619785" y="3657141"/>
                    <a:pt x="610427" y="3549529"/>
                  </a:cubicBezTo>
                  <a:cubicBezTo>
                    <a:pt x="608088" y="3521456"/>
                    <a:pt x="608088" y="3495723"/>
                    <a:pt x="605748" y="3467650"/>
                  </a:cubicBezTo>
                  <a:cubicBezTo>
                    <a:pt x="587033" y="3247746"/>
                    <a:pt x="575336" y="3025503"/>
                    <a:pt x="622124" y="2807939"/>
                  </a:cubicBezTo>
                  <a:cubicBezTo>
                    <a:pt x="647858" y="2693309"/>
                    <a:pt x="659555" y="2573999"/>
                    <a:pt x="666573" y="2457029"/>
                  </a:cubicBezTo>
                  <a:cubicBezTo>
                    <a:pt x="673591" y="2307308"/>
                    <a:pt x="687627" y="2155247"/>
                    <a:pt x="696985" y="2005525"/>
                  </a:cubicBezTo>
                  <a:cubicBezTo>
                    <a:pt x="704003" y="1888555"/>
                    <a:pt x="750791" y="1642918"/>
                    <a:pt x="795240" y="1537645"/>
                  </a:cubicBezTo>
                  <a:cubicBezTo>
                    <a:pt x="790561" y="1539985"/>
                    <a:pt x="783543" y="1699064"/>
                    <a:pt x="771846" y="1766906"/>
                  </a:cubicBezTo>
                  <a:cubicBezTo>
                    <a:pt x="760149" y="1846446"/>
                    <a:pt x="750791" y="1900252"/>
                    <a:pt x="746112" y="1977452"/>
                  </a:cubicBezTo>
                  <a:cubicBezTo>
                    <a:pt x="769506" y="2047634"/>
                    <a:pt x="767167" y="2134192"/>
                    <a:pt x="769506" y="2209053"/>
                  </a:cubicBezTo>
                  <a:cubicBezTo>
                    <a:pt x="769506" y="2251162"/>
                    <a:pt x="776524" y="2293271"/>
                    <a:pt x="785882" y="2335380"/>
                  </a:cubicBezTo>
                  <a:cubicBezTo>
                    <a:pt x="811615" y="2459369"/>
                    <a:pt x="809276" y="2590375"/>
                    <a:pt x="795240" y="2714363"/>
                  </a:cubicBezTo>
                  <a:cubicBezTo>
                    <a:pt x="781203" y="2847709"/>
                    <a:pt x="755470" y="2981055"/>
                    <a:pt x="748452" y="3114400"/>
                  </a:cubicBezTo>
                  <a:cubicBezTo>
                    <a:pt x="739094" y="3292195"/>
                    <a:pt x="732076" y="3469989"/>
                    <a:pt x="755470" y="3647784"/>
                  </a:cubicBezTo>
                  <a:cubicBezTo>
                    <a:pt x="760149" y="3687553"/>
                    <a:pt x="769506" y="3732002"/>
                    <a:pt x="757809" y="3769432"/>
                  </a:cubicBezTo>
                  <a:cubicBezTo>
                    <a:pt x="729736" y="3865348"/>
                    <a:pt x="748452" y="3958924"/>
                    <a:pt x="760149" y="4052500"/>
                  </a:cubicBezTo>
                  <a:cubicBezTo>
                    <a:pt x="764827" y="4096948"/>
                    <a:pt x="748452" y="4141397"/>
                    <a:pt x="767167" y="4185845"/>
                  </a:cubicBezTo>
                  <a:cubicBezTo>
                    <a:pt x="774185" y="4195203"/>
                    <a:pt x="781203" y="4204561"/>
                    <a:pt x="792900" y="4206900"/>
                  </a:cubicBezTo>
                  <a:cubicBezTo>
                    <a:pt x="877119" y="4213918"/>
                    <a:pt x="961337" y="4211579"/>
                    <a:pt x="1045555" y="4211579"/>
                  </a:cubicBezTo>
                  <a:cubicBezTo>
                    <a:pt x="1104040" y="4211579"/>
                    <a:pt x="1160186" y="4192864"/>
                    <a:pt x="1197616" y="4143736"/>
                  </a:cubicBezTo>
                  <a:cubicBezTo>
                    <a:pt x="1213992" y="4122682"/>
                    <a:pt x="1202295" y="4094609"/>
                    <a:pt x="1211653" y="4071215"/>
                  </a:cubicBezTo>
                  <a:cubicBezTo>
                    <a:pt x="1204635" y="4010390"/>
                    <a:pt x="1199956" y="3947227"/>
                    <a:pt x="1185919" y="3888742"/>
                  </a:cubicBezTo>
                  <a:cubicBezTo>
                    <a:pt x="1176562" y="3844293"/>
                    <a:pt x="1169544" y="3804523"/>
                    <a:pt x="1171883" y="3757735"/>
                  </a:cubicBezTo>
                  <a:cubicBezTo>
                    <a:pt x="1174222" y="3708608"/>
                    <a:pt x="1192938" y="3657141"/>
                    <a:pt x="1174222" y="3610353"/>
                  </a:cubicBezTo>
                  <a:cubicBezTo>
                    <a:pt x="1146150" y="3542511"/>
                    <a:pt x="1146150" y="3472329"/>
                    <a:pt x="1157847" y="3404486"/>
                  </a:cubicBezTo>
                  <a:cubicBezTo>
                    <a:pt x="1183580" y="3268801"/>
                    <a:pt x="1171883" y="3128437"/>
                    <a:pt x="1195277" y="2992752"/>
                  </a:cubicBezTo>
                  <a:cubicBezTo>
                    <a:pt x="1209313" y="2908533"/>
                    <a:pt x="1206974" y="2824315"/>
                    <a:pt x="1258441" y="2751794"/>
                  </a:cubicBezTo>
                  <a:cubicBezTo>
                    <a:pt x="1277156" y="2726060"/>
                    <a:pt x="1277156" y="2688630"/>
                    <a:pt x="1274817" y="2655878"/>
                  </a:cubicBezTo>
                  <a:cubicBezTo>
                    <a:pt x="1272477" y="2630145"/>
                    <a:pt x="1272477" y="2604411"/>
                    <a:pt x="1274817" y="2578678"/>
                  </a:cubicBezTo>
                  <a:cubicBezTo>
                    <a:pt x="1286514" y="2454690"/>
                    <a:pt x="1312247" y="2333041"/>
                    <a:pt x="1302889" y="2209053"/>
                  </a:cubicBezTo>
                  <a:cubicBezTo>
                    <a:pt x="1302889" y="2204374"/>
                    <a:pt x="1302889" y="2199695"/>
                    <a:pt x="1302889" y="2192677"/>
                  </a:cubicBezTo>
                  <a:cubicBezTo>
                    <a:pt x="1298211" y="2012543"/>
                    <a:pt x="1319265" y="1832410"/>
                    <a:pt x="1314586" y="1649936"/>
                  </a:cubicBezTo>
                  <a:cubicBezTo>
                    <a:pt x="1307568" y="1392602"/>
                    <a:pt x="1258441" y="1142287"/>
                    <a:pt x="1181241" y="898989"/>
                  </a:cubicBezTo>
                  <a:cubicBezTo>
                    <a:pt x="1167204" y="891971"/>
                    <a:pt x="1190598" y="770322"/>
                    <a:pt x="1202295" y="714177"/>
                  </a:cubicBezTo>
                  <a:cubicBezTo>
                    <a:pt x="1216332" y="639316"/>
                    <a:pt x="1216332" y="555097"/>
                    <a:pt x="1190598" y="475558"/>
                  </a:cubicBezTo>
                  <a:cubicBezTo>
                    <a:pt x="1230368" y="470879"/>
                    <a:pt x="1272477" y="487255"/>
                    <a:pt x="1302889" y="452164"/>
                  </a:cubicBezTo>
                  <a:cubicBezTo>
                    <a:pt x="1305229" y="442806"/>
                    <a:pt x="1300550" y="438128"/>
                    <a:pt x="1293532" y="435788"/>
                  </a:cubicBezTo>
                  <a:cubicBezTo>
                    <a:pt x="1286514" y="433449"/>
                    <a:pt x="1279495" y="433449"/>
                    <a:pt x="1272477" y="435788"/>
                  </a:cubicBezTo>
                  <a:cubicBezTo>
                    <a:pt x="1204635" y="442806"/>
                    <a:pt x="1195277" y="435788"/>
                    <a:pt x="1178901" y="367946"/>
                  </a:cubicBezTo>
                  <a:cubicBezTo>
                    <a:pt x="1174222" y="349230"/>
                    <a:pt x="1171883" y="332855"/>
                    <a:pt x="1169544" y="314139"/>
                  </a:cubicBezTo>
                  <a:cubicBezTo>
                    <a:pt x="1167204" y="288406"/>
                    <a:pt x="1157847" y="260333"/>
                    <a:pt x="1176562" y="236939"/>
                  </a:cubicBezTo>
                  <a:cubicBezTo>
                    <a:pt x="1213992" y="192491"/>
                    <a:pt x="1256101" y="159739"/>
                    <a:pt x="1314586" y="150382"/>
                  </a:cubicBezTo>
                  <a:cubicBezTo>
                    <a:pt x="1380090" y="141024"/>
                    <a:pt x="1384768" y="136345"/>
                    <a:pt x="1354356" y="77860"/>
                  </a:cubicBezTo>
                  <a:cubicBezTo>
                    <a:pt x="1363714" y="70842"/>
                    <a:pt x="1373071" y="75521"/>
                    <a:pt x="1382429" y="73181"/>
                  </a:cubicBezTo>
                  <a:cubicBezTo>
                    <a:pt x="1387108" y="70842"/>
                    <a:pt x="1391787" y="68503"/>
                    <a:pt x="1394126" y="63824"/>
                  </a:cubicBezTo>
                  <a:cubicBezTo>
                    <a:pt x="1363714" y="42769"/>
                    <a:pt x="1330962" y="26393"/>
                    <a:pt x="1305229" y="73181"/>
                  </a:cubicBezTo>
                  <a:close/>
                </a:path>
              </a:pathLst>
            </a:custGeom>
            <a:solidFill>
              <a:srgbClr val="59595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3" name="Google Shape;173;p22"/>
            <p:cNvSpPr/>
            <p:nvPr/>
          </p:nvSpPr>
          <p:spPr>
            <a:xfrm>
              <a:off x="1870706" y="5880287"/>
              <a:ext cx="929833" cy="486049"/>
            </a:xfrm>
            <a:custGeom>
              <a:rect b="b" l="l" r="r" t="t"/>
              <a:pathLst>
                <a:path extrusionOk="0" h="538061" w="1029335">
                  <a:moveTo>
                    <a:pt x="1002314" y="349456"/>
                  </a:moveTo>
                  <a:cubicBezTo>
                    <a:pt x="997635" y="309686"/>
                    <a:pt x="971902" y="288631"/>
                    <a:pt x="936811" y="283952"/>
                  </a:cubicBezTo>
                  <a:cubicBezTo>
                    <a:pt x="899381" y="279274"/>
                    <a:pt x="859611" y="276934"/>
                    <a:pt x="819841" y="274595"/>
                  </a:cubicBezTo>
                  <a:cubicBezTo>
                    <a:pt x="819841" y="274595"/>
                    <a:pt x="819841" y="274595"/>
                    <a:pt x="819841" y="274595"/>
                  </a:cubicBezTo>
                  <a:cubicBezTo>
                    <a:pt x="819841" y="274595"/>
                    <a:pt x="819841" y="274595"/>
                    <a:pt x="819841" y="274595"/>
                  </a:cubicBezTo>
                  <a:cubicBezTo>
                    <a:pt x="819841" y="274595"/>
                    <a:pt x="819841" y="274595"/>
                    <a:pt x="819841" y="274595"/>
                  </a:cubicBezTo>
                  <a:cubicBezTo>
                    <a:pt x="803465" y="272255"/>
                    <a:pt x="787090" y="269916"/>
                    <a:pt x="775393" y="265237"/>
                  </a:cubicBezTo>
                  <a:cubicBezTo>
                    <a:pt x="651404" y="227807"/>
                    <a:pt x="592920" y="174001"/>
                    <a:pt x="525077" y="68728"/>
                  </a:cubicBezTo>
                  <a:cubicBezTo>
                    <a:pt x="513380" y="50012"/>
                    <a:pt x="501683" y="64049"/>
                    <a:pt x="501683" y="42994"/>
                  </a:cubicBezTo>
                  <a:cubicBezTo>
                    <a:pt x="497004" y="52352"/>
                    <a:pt x="492325" y="59370"/>
                    <a:pt x="482968" y="71067"/>
                  </a:cubicBezTo>
                  <a:cubicBezTo>
                    <a:pt x="485307" y="71067"/>
                    <a:pt x="499344" y="66388"/>
                    <a:pt x="508701" y="85103"/>
                  </a:cubicBezTo>
                  <a:cubicBezTo>
                    <a:pt x="574204" y="178679"/>
                    <a:pt x="630350" y="248861"/>
                    <a:pt x="791768" y="288631"/>
                  </a:cubicBezTo>
                  <a:cubicBezTo>
                    <a:pt x="843235" y="297989"/>
                    <a:pt x="883005" y="297989"/>
                    <a:pt x="925114" y="305007"/>
                  </a:cubicBezTo>
                  <a:cubicBezTo>
                    <a:pt x="967223" y="314365"/>
                    <a:pt x="978920" y="335419"/>
                    <a:pt x="981260" y="365831"/>
                  </a:cubicBezTo>
                  <a:cubicBezTo>
                    <a:pt x="983599" y="400922"/>
                    <a:pt x="953187" y="419638"/>
                    <a:pt x="929793" y="428995"/>
                  </a:cubicBezTo>
                  <a:cubicBezTo>
                    <a:pt x="726265" y="494498"/>
                    <a:pt x="611635" y="482801"/>
                    <a:pt x="475950" y="424316"/>
                  </a:cubicBezTo>
                  <a:cubicBezTo>
                    <a:pt x="412786" y="396244"/>
                    <a:pt x="370677" y="405601"/>
                    <a:pt x="302834" y="414959"/>
                  </a:cubicBezTo>
                  <a:cubicBezTo>
                    <a:pt x="237331" y="424316"/>
                    <a:pt x="169488" y="410280"/>
                    <a:pt x="108664" y="393904"/>
                  </a:cubicBezTo>
                  <a:cubicBezTo>
                    <a:pt x="87609" y="386886"/>
                    <a:pt x="38482" y="382207"/>
                    <a:pt x="59536" y="328401"/>
                  </a:cubicBezTo>
                  <a:cubicBezTo>
                    <a:pt x="57197" y="272255"/>
                    <a:pt x="59536" y="213770"/>
                    <a:pt x="57197" y="213770"/>
                  </a:cubicBezTo>
                  <a:cubicBezTo>
                    <a:pt x="59536" y="197395"/>
                    <a:pt x="66555" y="188037"/>
                    <a:pt x="80591" y="141249"/>
                  </a:cubicBezTo>
                  <a:cubicBezTo>
                    <a:pt x="73573" y="136570"/>
                    <a:pt x="75912" y="138910"/>
                    <a:pt x="68894" y="134231"/>
                  </a:cubicBezTo>
                  <a:cubicBezTo>
                    <a:pt x="66555" y="157625"/>
                    <a:pt x="52518" y="176340"/>
                    <a:pt x="50179" y="199734"/>
                  </a:cubicBezTo>
                  <a:cubicBezTo>
                    <a:pt x="45500" y="237164"/>
                    <a:pt x="45500" y="272255"/>
                    <a:pt x="50179" y="309686"/>
                  </a:cubicBezTo>
                  <a:cubicBezTo>
                    <a:pt x="43161" y="344777"/>
                    <a:pt x="29124" y="384547"/>
                    <a:pt x="80591" y="403262"/>
                  </a:cubicBezTo>
                  <a:cubicBezTo>
                    <a:pt x="157791" y="428995"/>
                    <a:pt x="234991" y="445371"/>
                    <a:pt x="314531" y="431335"/>
                  </a:cubicBezTo>
                  <a:cubicBezTo>
                    <a:pt x="375355" y="419638"/>
                    <a:pt x="431501" y="421977"/>
                    <a:pt x="487647" y="447710"/>
                  </a:cubicBezTo>
                  <a:cubicBezTo>
                    <a:pt x="642047" y="520232"/>
                    <a:pt x="796447" y="501517"/>
                    <a:pt x="950847" y="445371"/>
                  </a:cubicBezTo>
                  <a:cubicBezTo>
                    <a:pt x="997635" y="421977"/>
                    <a:pt x="1004654" y="389225"/>
                    <a:pt x="1002314" y="349456"/>
                  </a:cubicBezTo>
                  <a:close/>
                </a:path>
              </a:pathLst>
            </a:custGeom>
            <a:solidFill>
              <a:srgbClr val="50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4" name="Google Shape;174;p22"/>
            <p:cNvSpPr/>
            <p:nvPr/>
          </p:nvSpPr>
          <p:spPr>
            <a:xfrm>
              <a:off x="1518804" y="372794"/>
              <a:ext cx="697375" cy="591712"/>
            </a:xfrm>
            <a:custGeom>
              <a:rect b="b" l="l" r="r" t="t"/>
              <a:pathLst>
                <a:path extrusionOk="0" h="655031" w="77200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5" name="Google Shape;175;p22"/>
            <p:cNvSpPr/>
            <p:nvPr/>
          </p:nvSpPr>
          <p:spPr>
            <a:xfrm>
              <a:off x="1389934" y="5990176"/>
              <a:ext cx="443784" cy="528315"/>
            </a:xfrm>
            <a:custGeom>
              <a:rect b="b" l="l" r="r" t="t"/>
              <a:pathLst>
                <a:path extrusionOk="0" h="584849" w="491273">
                  <a:moveTo>
                    <a:pt x="439696" y="361153"/>
                  </a:moveTo>
                  <a:cubicBezTo>
                    <a:pt x="427999" y="326062"/>
                    <a:pt x="420981" y="288631"/>
                    <a:pt x="418641" y="251201"/>
                  </a:cubicBezTo>
                  <a:cubicBezTo>
                    <a:pt x="413962" y="197395"/>
                    <a:pt x="418641" y="171661"/>
                    <a:pt x="418641" y="117855"/>
                  </a:cubicBezTo>
                  <a:cubicBezTo>
                    <a:pt x="418641" y="92122"/>
                    <a:pt x="416302" y="71067"/>
                    <a:pt x="423320" y="50013"/>
                  </a:cubicBezTo>
                  <a:cubicBezTo>
                    <a:pt x="413962" y="50013"/>
                    <a:pt x="409284" y="45334"/>
                    <a:pt x="397587" y="42994"/>
                  </a:cubicBezTo>
                  <a:cubicBezTo>
                    <a:pt x="397587" y="57031"/>
                    <a:pt x="402265" y="108498"/>
                    <a:pt x="399926" y="117855"/>
                  </a:cubicBezTo>
                  <a:cubicBezTo>
                    <a:pt x="392908" y="183358"/>
                    <a:pt x="399926" y="244183"/>
                    <a:pt x="404605" y="279274"/>
                  </a:cubicBezTo>
                  <a:cubicBezTo>
                    <a:pt x="416302" y="328401"/>
                    <a:pt x="427999" y="372850"/>
                    <a:pt x="432678" y="426656"/>
                  </a:cubicBezTo>
                  <a:cubicBezTo>
                    <a:pt x="437356" y="489820"/>
                    <a:pt x="418641" y="508535"/>
                    <a:pt x="357817" y="522571"/>
                  </a:cubicBezTo>
                  <a:cubicBezTo>
                    <a:pt x="304011" y="534268"/>
                    <a:pt x="180022" y="536608"/>
                    <a:pt x="107501" y="515553"/>
                  </a:cubicBezTo>
                  <a:cubicBezTo>
                    <a:pt x="74749" y="508535"/>
                    <a:pt x="37319" y="452389"/>
                    <a:pt x="72410" y="370510"/>
                  </a:cubicBezTo>
                  <a:cubicBezTo>
                    <a:pt x="86446" y="337759"/>
                    <a:pt x="112180" y="255880"/>
                    <a:pt x="116859" y="232486"/>
                  </a:cubicBezTo>
                  <a:cubicBezTo>
                    <a:pt x="133234" y="178680"/>
                    <a:pt x="133234" y="124873"/>
                    <a:pt x="126216" y="61710"/>
                  </a:cubicBezTo>
                  <a:cubicBezTo>
                    <a:pt x="119198" y="61710"/>
                    <a:pt x="112180" y="64050"/>
                    <a:pt x="105162" y="64050"/>
                  </a:cubicBezTo>
                  <a:cubicBezTo>
                    <a:pt x="119198" y="122535"/>
                    <a:pt x="112180" y="183358"/>
                    <a:pt x="105162" y="225468"/>
                  </a:cubicBezTo>
                  <a:lnTo>
                    <a:pt x="105162" y="225468"/>
                  </a:lnTo>
                  <a:cubicBezTo>
                    <a:pt x="105162" y="225468"/>
                    <a:pt x="105162" y="225468"/>
                    <a:pt x="105162" y="225468"/>
                  </a:cubicBezTo>
                  <a:cubicBezTo>
                    <a:pt x="91125" y="274595"/>
                    <a:pt x="74749" y="326062"/>
                    <a:pt x="56034" y="372850"/>
                  </a:cubicBezTo>
                  <a:cubicBezTo>
                    <a:pt x="27961" y="443032"/>
                    <a:pt x="46677" y="503856"/>
                    <a:pt x="98143" y="531929"/>
                  </a:cubicBezTo>
                  <a:lnTo>
                    <a:pt x="98143" y="531929"/>
                  </a:lnTo>
                  <a:cubicBezTo>
                    <a:pt x="123877" y="541287"/>
                    <a:pt x="149610" y="543626"/>
                    <a:pt x="177683" y="543626"/>
                  </a:cubicBezTo>
                  <a:cubicBezTo>
                    <a:pt x="240847" y="550644"/>
                    <a:pt x="294653" y="548305"/>
                    <a:pt x="353138" y="543626"/>
                  </a:cubicBezTo>
                  <a:cubicBezTo>
                    <a:pt x="435017" y="534268"/>
                    <a:pt x="453732" y="517893"/>
                    <a:pt x="453732" y="440692"/>
                  </a:cubicBezTo>
                  <a:cubicBezTo>
                    <a:pt x="451393" y="417298"/>
                    <a:pt x="446714" y="389226"/>
                    <a:pt x="439696" y="361153"/>
                  </a:cubicBezTo>
                  <a:close/>
                </a:path>
              </a:pathLst>
            </a:custGeom>
            <a:solidFill>
              <a:srgbClr val="5D5A5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p22"/>
            <p:cNvSpPr/>
            <p:nvPr/>
          </p:nvSpPr>
          <p:spPr>
            <a:xfrm>
              <a:off x="988313" y="705022"/>
              <a:ext cx="1914616" cy="1929923"/>
            </a:xfrm>
            <a:custGeom>
              <a:rect b="b" l="l" r="r" t="t"/>
              <a:pathLst>
                <a:path extrusionOk="0" h="1929923" w="1914616">
                  <a:moveTo>
                    <a:pt x="1895064" y="1476543"/>
                  </a:moveTo>
                  <a:lnTo>
                    <a:pt x="1912499" y="1486317"/>
                  </a:lnTo>
                  <a:cubicBezTo>
                    <a:pt x="1920952" y="1503222"/>
                    <a:pt x="1901932" y="1507449"/>
                    <a:pt x="1893480" y="1518016"/>
                  </a:cubicBezTo>
                  <a:cubicBezTo>
                    <a:pt x="1802609" y="1613112"/>
                    <a:pt x="1696946" y="1691303"/>
                    <a:pt x="1597623" y="1777947"/>
                  </a:cubicBezTo>
                  <a:cubicBezTo>
                    <a:pt x="1542678" y="1826552"/>
                    <a:pt x="1479280" y="1864591"/>
                    <a:pt x="1415882" y="1902629"/>
                  </a:cubicBezTo>
                  <a:cubicBezTo>
                    <a:pt x="1335579" y="1921649"/>
                    <a:pt x="1318673" y="1911083"/>
                    <a:pt x="1299653" y="1832892"/>
                  </a:cubicBezTo>
                  <a:cubicBezTo>
                    <a:pt x="1270068" y="1710323"/>
                    <a:pt x="1322899" y="1638472"/>
                    <a:pt x="1453921" y="1627905"/>
                  </a:cubicBezTo>
                  <a:cubicBezTo>
                    <a:pt x="1464487" y="1627905"/>
                    <a:pt x="1475054" y="1627905"/>
                    <a:pt x="1481394" y="1617339"/>
                  </a:cubicBezTo>
                  <a:cubicBezTo>
                    <a:pt x="1485620" y="1608886"/>
                    <a:pt x="1479280" y="1604660"/>
                    <a:pt x="1472941" y="1598319"/>
                  </a:cubicBezTo>
                  <a:cubicBezTo>
                    <a:pt x="1462374" y="1585640"/>
                    <a:pt x="1432788" y="1583527"/>
                    <a:pt x="1441242" y="1564507"/>
                  </a:cubicBezTo>
                  <a:cubicBezTo>
                    <a:pt x="1451808" y="1543375"/>
                    <a:pt x="1477167" y="1556054"/>
                    <a:pt x="1496186" y="1560281"/>
                  </a:cubicBezTo>
                  <a:cubicBezTo>
                    <a:pt x="1515206" y="1568734"/>
                    <a:pt x="1536338" y="1570847"/>
                    <a:pt x="1553244" y="1583527"/>
                  </a:cubicBezTo>
                  <a:cubicBezTo>
                    <a:pt x="1563811" y="1566620"/>
                    <a:pt x="1536338" y="1556054"/>
                    <a:pt x="1553244" y="1541262"/>
                  </a:cubicBezTo>
                  <a:cubicBezTo>
                    <a:pt x="1572264" y="1520129"/>
                    <a:pt x="1589170" y="1526469"/>
                    <a:pt x="1606076" y="1541262"/>
                  </a:cubicBezTo>
                  <a:cubicBezTo>
                    <a:pt x="1642001" y="1589867"/>
                    <a:pt x="1618736" y="1597569"/>
                    <a:pt x="1715007" y="1529154"/>
                  </a:cubicBezTo>
                  <a:cubicBezTo>
                    <a:pt x="1743824" y="1568556"/>
                    <a:pt x="1732092" y="1565690"/>
                    <a:pt x="1800299" y="1520899"/>
                  </a:cubicBezTo>
                  <a:cubicBezTo>
                    <a:pt x="1808751" y="1533578"/>
                    <a:pt x="1855440" y="1494770"/>
                    <a:pt x="1874460" y="1477864"/>
                  </a:cubicBezTo>
                  <a:cubicBezTo>
                    <a:pt x="1880800" y="1479977"/>
                    <a:pt x="1888196" y="1477335"/>
                    <a:pt x="1895064" y="1476543"/>
                  </a:cubicBezTo>
                  <a:close/>
                  <a:moveTo>
                    <a:pt x="1244180" y="1396504"/>
                  </a:moveTo>
                  <a:cubicBezTo>
                    <a:pt x="1304408" y="1400202"/>
                    <a:pt x="1363051" y="1412353"/>
                    <a:pt x="1430676" y="1431372"/>
                  </a:cubicBezTo>
                  <a:cubicBezTo>
                    <a:pt x="1437015" y="1433485"/>
                    <a:pt x="1443355" y="1433485"/>
                    <a:pt x="1443355" y="1441939"/>
                  </a:cubicBezTo>
                  <a:cubicBezTo>
                    <a:pt x="1445468" y="1452505"/>
                    <a:pt x="1437015" y="1454618"/>
                    <a:pt x="1428562" y="1456732"/>
                  </a:cubicBezTo>
                  <a:cubicBezTo>
                    <a:pt x="1407429" y="1465184"/>
                    <a:pt x="1388411" y="1473638"/>
                    <a:pt x="1363051" y="1463072"/>
                  </a:cubicBezTo>
                  <a:cubicBezTo>
                    <a:pt x="1339805" y="1452505"/>
                    <a:pt x="1312333" y="1454618"/>
                    <a:pt x="1286973" y="1450392"/>
                  </a:cubicBezTo>
                  <a:cubicBezTo>
                    <a:pt x="1261615" y="1439826"/>
                    <a:pt x="1227802" y="1437712"/>
                    <a:pt x="1198217" y="1446166"/>
                  </a:cubicBezTo>
                  <a:cubicBezTo>
                    <a:pt x="1227802" y="1450392"/>
                    <a:pt x="1267955" y="1454618"/>
                    <a:pt x="1286973" y="1467298"/>
                  </a:cubicBezTo>
                  <a:cubicBezTo>
                    <a:pt x="1289087" y="1509563"/>
                    <a:pt x="1257388" y="1492658"/>
                    <a:pt x="1240482" y="1496883"/>
                  </a:cubicBezTo>
                  <a:cubicBezTo>
                    <a:pt x="1213009" y="1490544"/>
                    <a:pt x="1170744" y="1482091"/>
                    <a:pt x="1147498" y="1486317"/>
                  </a:cubicBezTo>
                  <a:cubicBezTo>
                    <a:pt x="1134819" y="1490544"/>
                    <a:pt x="1115800" y="1492658"/>
                    <a:pt x="1109460" y="1494770"/>
                  </a:cubicBezTo>
                  <a:cubicBezTo>
                    <a:pt x="1115800" y="1496883"/>
                    <a:pt x="1132705" y="1498997"/>
                    <a:pt x="1147498" y="1496883"/>
                  </a:cubicBezTo>
                  <a:cubicBezTo>
                    <a:pt x="1181310" y="1492658"/>
                    <a:pt x="1202443" y="1494770"/>
                    <a:pt x="1210896" y="1513790"/>
                  </a:cubicBezTo>
                  <a:cubicBezTo>
                    <a:pt x="1166518" y="1530696"/>
                    <a:pt x="1115800" y="1524356"/>
                    <a:pt x="1073535" y="1551829"/>
                  </a:cubicBezTo>
                  <a:cubicBezTo>
                    <a:pt x="1014363" y="1562395"/>
                    <a:pt x="957305" y="1572961"/>
                    <a:pt x="898134" y="1581414"/>
                  </a:cubicBezTo>
                  <a:cubicBezTo>
                    <a:pt x="881228" y="1583528"/>
                    <a:pt x="870662" y="1591980"/>
                    <a:pt x="862209" y="1606773"/>
                  </a:cubicBezTo>
                  <a:cubicBezTo>
                    <a:pt x="857982" y="1613113"/>
                    <a:pt x="832624" y="1625793"/>
                    <a:pt x="813604" y="1638472"/>
                  </a:cubicBezTo>
                  <a:lnTo>
                    <a:pt x="678355" y="1720889"/>
                  </a:lnTo>
                  <a:cubicBezTo>
                    <a:pt x="572693" y="1788513"/>
                    <a:pt x="467030" y="1839232"/>
                    <a:pt x="342348" y="1870931"/>
                  </a:cubicBezTo>
                  <a:cubicBezTo>
                    <a:pt x="333894" y="1873043"/>
                    <a:pt x="228231" y="1887837"/>
                    <a:pt x="156381" y="1917423"/>
                  </a:cubicBezTo>
                  <a:cubicBezTo>
                    <a:pt x="118343" y="1934328"/>
                    <a:pt x="84530" y="1936441"/>
                    <a:pt x="57058" y="1908969"/>
                  </a:cubicBezTo>
                  <a:cubicBezTo>
                    <a:pt x="29586" y="1879384"/>
                    <a:pt x="14793" y="1851911"/>
                    <a:pt x="0" y="1809646"/>
                  </a:cubicBezTo>
                  <a:cubicBezTo>
                    <a:pt x="69738" y="1750475"/>
                    <a:pt x="57058" y="1731456"/>
                    <a:pt x="112003" y="1691303"/>
                  </a:cubicBezTo>
                  <a:cubicBezTo>
                    <a:pt x="293743" y="1579301"/>
                    <a:pt x="369820" y="1600433"/>
                    <a:pt x="416312" y="1598320"/>
                  </a:cubicBezTo>
                  <a:cubicBezTo>
                    <a:pt x="469143" y="1591980"/>
                    <a:pt x="530428" y="1591980"/>
                    <a:pt x="608618" y="1566621"/>
                  </a:cubicBezTo>
                  <a:cubicBezTo>
                    <a:pt x="712168" y="1534922"/>
                    <a:pt x="762885" y="1532809"/>
                    <a:pt x="836849" y="1511676"/>
                  </a:cubicBezTo>
                  <a:cubicBezTo>
                    <a:pt x="934060" y="1486317"/>
                    <a:pt x="982665" y="1439826"/>
                    <a:pt x="1048175" y="1412353"/>
                  </a:cubicBezTo>
                  <a:cubicBezTo>
                    <a:pt x="1122139" y="1397560"/>
                    <a:pt x="1183952" y="1392805"/>
                    <a:pt x="1244180" y="1396504"/>
                  </a:cubicBezTo>
                  <a:close/>
                  <a:moveTo>
                    <a:pt x="946179" y="991"/>
                  </a:moveTo>
                  <a:cubicBezTo>
                    <a:pt x="959024" y="3105"/>
                    <a:pt x="971571" y="8652"/>
                    <a:pt x="982666" y="18162"/>
                  </a:cubicBezTo>
                  <a:cubicBezTo>
                    <a:pt x="1031271" y="51974"/>
                    <a:pt x="1096782" y="60427"/>
                    <a:pt x="1151726" y="70993"/>
                  </a:cubicBezTo>
                  <a:cubicBezTo>
                    <a:pt x="1153840" y="90013"/>
                    <a:pt x="1155953" y="98466"/>
                    <a:pt x="1155953" y="111145"/>
                  </a:cubicBezTo>
                  <a:lnTo>
                    <a:pt x="1155953" y="208355"/>
                  </a:lnTo>
                  <a:cubicBezTo>
                    <a:pt x="1122141" y="261186"/>
                    <a:pt x="1115801" y="307678"/>
                    <a:pt x="1117914" y="373189"/>
                  </a:cubicBezTo>
                  <a:cubicBezTo>
                    <a:pt x="1120027" y="417568"/>
                    <a:pt x="1098895" y="459833"/>
                    <a:pt x="1067196" y="493645"/>
                  </a:cubicBezTo>
                  <a:cubicBezTo>
                    <a:pt x="1048177" y="514777"/>
                    <a:pt x="1033384" y="529570"/>
                    <a:pt x="1016478" y="563382"/>
                  </a:cubicBezTo>
                  <a:cubicBezTo>
                    <a:pt x="1005912" y="586628"/>
                    <a:pt x="999572" y="605647"/>
                    <a:pt x="989006" y="624667"/>
                  </a:cubicBezTo>
                  <a:cubicBezTo>
                    <a:pt x="983723" y="638403"/>
                    <a:pt x="975269" y="644743"/>
                    <a:pt x="965495" y="646328"/>
                  </a:cubicBezTo>
                  <a:lnTo>
                    <a:pt x="959415" y="645000"/>
                  </a:lnTo>
                  <a:lnTo>
                    <a:pt x="880948" y="615551"/>
                  </a:lnTo>
                  <a:lnTo>
                    <a:pt x="856567" y="604576"/>
                  </a:lnTo>
                  <a:lnTo>
                    <a:pt x="773453" y="559156"/>
                  </a:lnTo>
                  <a:cubicBezTo>
                    <a:pt x="792472" y="576062"/>
                    <a:pt x="818360" y="588213"/>
                    <a:pt x="846625" y="600101"/>
                  </a:cubicBezTo>
                  <a:lnTo>
                    <a:pt x="856567" y="604576"/>
                  </a:lnTo>
                  <a:lnTo>
                    <a:pt x="867229" y="610403"/>
                  </a:lnTo>
                  <a:lnTo>
                    <a:pt x="880948" y="615551"/>
                  </a:lnTo>
                  <a:lnTo>
                    <a:pt x="934060" y="639460"/>
                  </a:lnTo>
                  <a:lnTo>
                    <a:pt x="959415" y="645000"/>
                  </a:lnTo>
                  <a:lnTo>
                    <a:pt x="978439" y="652139"/>
                  </a:lnTo>
                  <a:cubicBezTo>
                    <a:pt x="982666" y="654253"/>
                    <a:pt x="984779" y="658479"/>
                    <a:pt x="984779" y="662705"/>
                  </a:cubicBezTo>
                  <a:cubicBezTo>
                    <a:pt x="1001685" y="751463"/>
                    <a:pt x="965759" y="831766"/>
                    <a:pt x="955193" y="918410"/>
                  </a:cubicBezTo>
                  <a:cubicBezTo>
                    <a:pt x="953080" y="943769"/>
                    <a:pt x="944627" y="969128"/>
                    <a:pt x="938287" y="994487"/>
                  </a:cubicBezTo>
                  <a:cubicBezTo>
                    <a:pt x="925608" y="1002941"/>
                    <a:pt x="944627" y="1026186"/>
                    <a:pt x="921381" y="1030413"/>
                  </a:cubicBezTo>
                  <a:cubicBezTo>
                    <a:pt x="879116" y="943769"/>
                    <a:pt x="813605" y="871918"/>
                    <a:pt x="754433" y="797954"/>
                  </a:cubicBezTo>
                  <a:cubicBezTo>
                    <a:pt x="729075" y="768368"/>
                    <a:pt x="688922" y="749350"/>
                    <a:pt x="655111" y="728217"/>
                  </a:cubicBezTo>
                  <a:cubicBezTo>
                    <a:pt x="574806" y="677498"/>
                    <a:pt x="547334" y="595081"/>
                    <a:pt x="579033" y="508438"/>
                  </a:cubicBezTo>
                  <a:cubicBezTo>
                    <a:pt x="602279" y="451380"/>
                    <a:pt x="605945" y="374057"/>
                    <a:pt x="616511" y="312772"/>
                  </a:cubicBezTo>
                  <a:cubicBezTo>
                    <a:pt x="641870" y="325451"/>
                    <a:pt x="669903" y="366849"/>
                    <a:pt x="699489" y="333037"/>
                  </a:cubicBezTo>
                  <a:cubicBezTo>
                    <a:pt x="640318" y="333037"/>
                    <a:pt x="629751" y="320357"/>
                    <a:pt x="614958" y="265413"/>
                  </a:cubicBezTo>
                  <a:cubicBezTo>
                    <a:pt x="608619" y="242168"/>
                    <a:pt x="591712" y="225188"/>
                    <a:pt x="585372" y="197789"/>
                  </a:cubicBezTo>
                  <a:cubicBezTo>
                    <a:pt x="579033" y="170389"/>
                    <a:pt x="553673" y="130598"/>
                    <a:pt x="576920" y="101013"/>
                  </a:cubicBezTo>
                  <a:cubicBezTo>
                    <a:pt x="644544" y="98899"/>
                    <a:pt x="705828" y="136505"/>
                    <a:pt x="710055" y="229487"/>
                  </a:cubicBezTo>
                  <a:cubicBezTo>
                    <a:pt x="739641" y="212582"/>
                    <a:pt x="739641" y="185109"/>
                    <a:pt x="737527" y="157637"/>
                  </a:cubicBezTo>
                  <a:cubicBezTo>
                    <a:pt x="735414" y="128051"/>
                    <a:pt x="741754" y="109032"/>
                    <a:pt x="777680" y="115372"/>
                  </a:cubicBezTo>
                  <a:cubicBezTo>
                    <a:pt x="822058" y="123824"/>
                    <a:pt x="841077" y="96352"/>
                    <a:pt x="853757" y="60427"/>
                  </a:cubicBezTo>
                  <a:cubicBezTo>
                    <a:pt x="866436" y="19218"/>
                    <a:pt x="907645" y="-5348"/>
                    <a:pt x="946179" y="991"/>
                  </a:cubicBezTo>
                  <a:close/>
                </a:path>
              </a:pathLst>
            </a:custGeom>
            <a:solidFill>
              <a:srgbClr val="FECBA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77" name="Google Shape;177;p22"/>
            <p:cNvGrpSpPr/>
            <p:nvPr/>
          </p:nvGrpSpPr>
          <p:grpSpPr>
            <a:xfrm>
              <a:off x="1314163" y="2864343"/>
              <a:ext cx="1013391" cy="285088"/>
              <a:chOff x="8963351" y="2835327"/>
              <a:chExt cx="1121835" cy="315595"/>
            </a:xfrm>
          </p:grpSpPr>
          <p:sp>
            <p:nvSpPr>
              <p:cNvPr id="178" name="Google Shape;178;p22"/>
              <p:cNvSpPr/>
              <p:nvPr/>
            </p:nvSpPr>
            <p:spPr>
              <a:xfrm>
                <a:off x="9991610" y="2901191"/>
                <a:ext cx="93576" cy="163758"/>
              </a:xfrm>
              <a:custGeom>
                <a:rect b="b" l="l" r="r" t="t"/>
                <a:pathLst>
                  <a:path extrusionOk="0" h="163757" w="93575">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p22"/>
              <p:cNvSpPr/>
              <p:nvPr/>
            </p:nvSpPr>
            <p:spPr>
              <a:xfrm>
                <a:off x="9071658" y="2854204"/>
                <a:ext cx="444486" cy="257334"/>
              </a:xfrm>
              <a:custGeom>
                <a:rect b="b" l="l" r="r" t="t"/>
                <a:pathLst>
                  <a:path extrusionOk="0" h="257333" w="444485">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 name="Google Shape;180;p22"/>
              <p:cNvSpPr/>
              <p:nvPr/>
            </p:nvSpPr>
            <p:spPr>
              <a:xfrm>
                <a:off x="9480134" y="2950191"/>
                <a:ext cx="257334" cy="187152"/>
              </a:xfrm>
              <a:custGeom>
                <a:rect b="b" l="l" r="r" t="t"/>
                <a:pathLst>
                  <a:path extrusionOk="0" h="187151" w="257333">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p22"/>
              <p:cNvSpPr/>
              <p:nvPr/>
            </p:nvSpPr>
            <p:spPr>
              <a:xfrm>
                <a:off x="9682317" y="2963770"/>
                <a:ext cx="280728" cy="187152"/>
              </a:xfrm>
              <a:custGeom>
                <a:rect b="b" l="l" r="r" t="t"/>
                <a:pathLst>
                  <a:path extrusionOk="0" h="187151" w="280727">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p22"/>
              <p:cNvSpPr/>
              <p:nvPr/>
            </p:nvSpPr>
            <p:spPr>
              <a:xfrm>
                <a:off x="8963351" y="2835327"/>
                <a:ext cx="140364" cy="187152"/>
              </a:xfrm>
              <a:custGeom>
                <a:rect b="b" l="l" r="r" t="t"/>
                <a:pathLst>
                  <a:path extrusionOk="0" h="187151" w="140363">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 name="Google Shape;183;p22"/>
              <p:cNvSpPr/>
              <p:nvPr/>
            </p:nvSpPr>
            <p:spPr>
              <a:xfrm>
                <a:off x="9892135" y="2926594"/>
                <a:ext cx="163758" cy="187152"/>
              </a:xfrm>
              <a:custGeom>
                <a:rect b="b" l="l" r="r" t="t"/>
                <a:pathLst>
                  <a:path extrusionOk="0" h="187151" w="163757">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4" name="Google Shape;184;p22"/>
            <p:cNvSpPr/>
            <p:nvPr/>
          </p:nvSpPr>
          <p:spPr>
            <a:xfrm>
              <a:off x="1909694" y="1707401"/>
              <a:ext cx="217666" cy="1291202"/>
            </a:xfrm>
            <a:custGeom>
              <a:rect b="b" l="l" r="r" t="t"/>
              <a:pathLst>
                <a:path extrusionOk="0" h="1291202" w="217666">
                  <a:moveTo>
                    <a:pt x="200760" y="1217238"/>
                  </a:moveTo>
                  <a:cubicBezTo>
                    <a:pt x="209213" y="1215124"/>
                    <a:pt x="215553" y="1221464"/>
                    <a:pt x="217666" y="1232030"/>
                  </a:cubicBezTo>
                  <a:cubicBezTo>
                    <a:pt x="217666" y="1242597"/>
                    <a:pt x="213440" y="1248937"/>
                    <a:pt x="202873" y="1251050"/>
                  </a:cubicBezTo>
                  <a:cubicBezTo>
                    <a:pt x="192307" y="1251050"/>
                    <a:pt x="185967" y="1244710"/>
                    <a:pt x="183853" y="1236257"/>
                  </a:cubicBezTo>
                  <a:cubicBezTo>
                    <a:pt x="183853" y="1225691"/>
                    <a:pt x="190194" y="1219351"/>
                    <a:pt x="200760" y="1217238"/>
                  </a:cubicBezTo>
                  <a:close/>
                  <a:moveTo>
                    <a:pt x="188082" y="929834"/>
                  </a:moveTo>
                  <a:cubicBezTo>
                    <a:pt x="198648" y="931948"/>
                    <a:pt x="207101" y="940401"/>
                    <a:pt x="204988" y="950967"/>
                  </a:cubicBezTo>
                  <a:cubicBezTo>
                    <a:pt x="204988" y="963647"/>
                    <a:pt x="196534" y="974214"/>
                    <a:pt x="181742" y="969987"/>
                  </a:cubicBezTo>
                  <a:cubicBezTo>
                    <a:pt x="169062" y="967873"/>
                    <a:pt x="164835" y="957307"/>
                    <a:pt x="166949" y="946740"/>
                  </a:cubicBezTo>
                  <a:cubicBezTo>
                    <a:pt x="169062" y="936174"/>
                    <a:pt x="175401" y="929834"/>
                    <a:pt x="188082" y="929834"/>
                  </a:cubicBezTo>
                  <a:close/>
                  <a:moveTo>
                    <a:pt x="128909" y="657225"/>
                  </a:moveTo>
                  <a:cubicBezTo>
                    <a:pt x="137362" y="659338"/>
                    <a:pt x="143702" y="665678"/>
                    <a:pt x="141589" y="674131"/>
                  </a:cubicBezTo>
                  <a:cubicBezTo>
                    <a:pt x="141589" y="684697"/>
                    <a:pt x="135249" y="691037"/>
                    <a:pt x="124682" y="691037"/>
                  </a:cubicBezTo>
                  <a:cubicBezTo>
                    <a:pt x="114116" y="688924"/>
                    <a:pt x="107776" y="684697"/>
                    <a:pt x="109890" y="672017"/>
                  </a:cubicBezTo>
                  <a:cubicBezTo>
                    <a:pt x="112003" y="661451"/>
                    <a:pt x="118343" y="655111"/>
                    <a:pt x="128909" y="657225"/>
                  </a:cubicBezTo>
                  <a:close/>
                  <a:moveTo>
                    <a:pt x="69737" y="623411"/>
                  </a:moveTo>
                  <a:cubicBezTo>
                    <a:pt x="86644" y="623411"/>
                    <a:pt x="86644" y="636091"/>
                    <a:pt x="88757" y="648770"/>
                  </a:cubicBezTo>
                  <a:cubicBezTo>
                    <a:pt x="103550" y="707942"/>
                    <a:pt x="122569" y="765000"/>
                    <a:pt x="120456" y="828398"/>
                  </a:cubicBezTo>
                  <a:cubicBezTo>
                    <a:pt x="118343" y="879116"/>
                    <a:pt x="139476" y="931948"/>
                    <a:pt x="164834" y="980552"/>
                  </a:cubicBezTo>
                  <a:cubicBezTo>
                    <a:pt x="204987" y="1058743"/>
                    <a:pt x="224007" y="1136933"/>
                    <a:pt x="173288" y="1219351"/>
                  </a:cubicBezTo>
                  <a:cubicBezTo>
                    <a:pt x="160608" y="1240483"/>
                    <a:pt x="156382" y="1267956"/>
                    <a:pt x="147928" y="1291202"/>
                  </a:cubicBezTo>
                  <a:cubicBezTo>
                    <a:pt x="143702" y="1291202"/>
                    <a:pt x="141589" y="1289088"/>
                    <a:pt x="137362" y="1289088"/>
                  </a:cubicBezTo>
                  <a:cubicBezTo>
                    <a:pt x="143702" y="1265843"/>
                    <a:pt x="145815" y="1238370"/>
                    <a:pt x="158495" y="1217238"/>
                  </a:cubicBezTo>
                  <a:cubicBezTo>
                    <a:pt x="207100" y="1134820"/>
                    <a:pt x="188081" y="1056630"/>
                    <a:pt x="150042" y="980552"/>
                  </a:cubicBezTo>
                  <a:cubicBezTo>
                    <a:pt x="122569" y="923494"/>
                    <a:pt x="101436" y="864323"/>
                    <a:pt x="105663" y="800925"/>
                  </a:cubicBezTo>
                  <a:cubicBezTo>
                    <a:pt x="109890" y="739640"/>
                    <a:pt x="73964" y="684696"/>
                    <a:pt x="69737" y="623411"/>
                  </a:cubicBezTo>
                  <a:close/>
                  <a:moveTo>
                    <a:pt x="50719" y="120456"/>
                  </a:moveTo>
                  <a:cubicBezTo>
                    <a:pt x="61286" y="120456"/>
                    <a:pt x="67625" y="126797"/>
                    <a:pt x="67625" y="137363"/>
                  </a:cubicBezTo>
                  <a:cubicBezTo>
                    <a:pt x="67625" y="147930"/>
                    <a:pt x="63399" y="154269"/>
                    <a:pt x="52832" y="154269"/>
                  </a:cubicBezTo>
                  <a:cubicBezTo>
                    <a:pt x="42266" y="154269"/>
                    <a:pt x="35926" y="150043"/>
                    <a:pt x="33812" y="139476"/>
                  </a:cubicBezTo>
                  <a:cubicBezTo>
                    <a:pt x="33812" y="128910"/>
                    <a:pt x="40153" y="124683"/>
                    <a:pt x="50719" y="120456"/>
                  </a:cubicBezTo>
                  <a:close/>
                  <a:moveTo>
                    <a:pt x="8454" y="0"/>
                  </a:moveTo>
                  <a:cubicBezTo>
                    <a:pt x="8454" y="35926"/>
                    <a:pt x="10567" y="63399"/>
                    <a:pt x="10567" y="99323"/>
                  </a:cubicBezTo>
                  <a:cubicBezTo>
                    <a:pt x="12681" y="139476"/>
                    <a:pt x="21133" y="190194"/>
                    <a:pt x="23247" y="226119"/>
                  </a:cubicBezTo>
                  <a:cubicBezTo>
                    <a:pt x="27474" y="291631"/>
                    <a:pt x="42266" y="458578"/>
                    <a:pt x="42266" y="460692"/>
                  </a:cubicBezTo>
                  <a:cubicBezTo>
                    <a:pt x="33814" y="462805"/>
                    <a:pt x="33814" y="464917"/>
                    <a:pt x="25360" y="469144"/>
                  </a:cubicBezTo>
                  <a:cubicBezTo>
                    <a:pt x="6341" y="350802"/>
                    <a:pt x="10567" y="221893"/>
                    <a:pt x="2114" y="109890"/>
                  </a:cubicBezTo>
                  <a:cubicBezTo>
                    <a:pt x="-2113" y="80305"/>
                    <a:pt x="2114" y="54945"/>
                    <a:pt x="0" y="29586"/>
                  </a:cubicBezTo>
                  <a:cubicBezTo>
                    <a:pt x="4227" y="10566"/>
                    <a:pt x="4227" y="14793"/>
                    <a:pt x="845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5" name="Google Shape;185;p22"/>
            <p:cNvSpPr/>
            <p:nvPr/>
          </p:nvSpPr>
          <p:spPr>
            <a:xfrm>
              <a:off x="971407" y="764890"/>
              <a:ext cx="1967442" cy="1883145"/>
            </a:xfrm>
            <a:custGeom>
              <a:rect b="b" l="l" r="r" t="t"/>
              <a:pathLst>
                <a:path extrusionOk="0" h="1883145" w="1967442">
                  <a:moveTo>
                    <a:pt x="16907" y="1749777"/>
                  </a:moveTo>
                  <a:cubicBezTo>
                    <a:pt x="31699" y="1787817"/>
                    <a:pt x="40152" y="1808949"/>
                    <a:pt x="59172" y="1832195"/>
                  </a:cubicBezTo>
                  <a:cubicBezTo>
                    <a:pt x="97211" y="1880800"/>
                    <a:pt x="133136" y="1874460"/>
                    <a:pt x="173288" y="1857554"/>
                  </a:cubicBezTo>
                  <a:cubicBezTo>
                    <a:pt x="224007" y="1838535"/>
                    <a:pt x="270498" y="1823741"/>
                    <a:pt x="323329" y="1817402"/>
                  </a:cubicBezTo>
                  <a:cubicBezTo>
                    <a:pt x="338122" y="1815289"/>
                    <a:pt x="350802" y="1813175"/>
                    <a:pt x="359255" y="1811062"/>
                  </a:cubicBezTo>
                  <a:cubicBezTo>
                    <a:pt x="344462" y="1827968"/>
                    <a:pt x="350802" y="1838535"/>
                    <a:pt x="346576" y="1851215"/>
                  </a:cubicBezTo>
                  <a:cubicBezTo>
                    <a:pt x="348689" y="1830082"/>
                    <a:pt x="346576" y="1821629"/>
                    <a:pt x="327556" y="1825855"/>
                  </a:cubicBezTo>
                  <a:cubicBezTo>
                    <a:pt x="270498" y="1838535"/>
                    <a:pt x="228232" y="1851215"/>
                    <a:pt x="177515" y="1872347"/>
                  </a:cubicBezTo>
                  <a:cubicBezTo>
                    <a:pt x="145816" y="1882914"/>
                    <a:pt x="92984" y="1899820"/>
                    <a:pt x="50719" y="1842761"/>
                  </a:cubicBezTo>
                  <a:cubicBezTo>
                    <a:pt x="31699" y="1815289"/>
                    <a:pt x="27473" y="1804723"/>
                    <a:pt x="12680" y="1779363"/>
                  </a:cubicBezTo>
                  <a:cubicBezTo>
                    <a:pt x="8453" y="1768797"/>
                    <a:pt x="10566" y="1762457"/>
                    <a:pt x="0" y="1751891"/>
                  </a:cubicBezTo>
                  <a:cubicBezTo>
                    <a:pt x="12680" y="1751891"/>
                    <a:pt x="12680" y="1751891"/>
                    <a:pt x="16907" y="1749777"/>
                  </a:cubicBezTo>
                  <a:close/>
                  <a:moveTo>
                    <a:pt x="1572262" y="1487733"/>
                  </a:moveTo>
                  <a:cubicBezTo>
                    <a:pt x="1576489" y="1508866"/>
                    <a:pt x="1606075" y="1527886"/>
                    <a:pt x="1587056" y="1536339"/>
                  </a:cubicBezTo>
                  <a:cubicBezTo>
                    <a:pt x="1563810" y="1549018"/>
                    <a:pt x="1559583" y="1525773"/>
                    <a:pt x="1532111" y="1513093"/>
                  </a:cubicBezTo>
                  <a:cubicBezTo>
                    <a:pt x="1525770" y="1510980"/>
                    <a:pt x="1519431" y="1504640"/>
                    <a:pt x="1515204" y="1500413"/>
                  </a:cubicBezTo>
                  <a:cubicBezTo>
                    <a:pt x="1519431" y="1500413"/>
                    <a:pt x="1529997" y="1502526"/>
                    <a:pt x="1532111" y="1502526"/>
                  </a:cubicBezTo>
                  <a:cubicBezTo>
                    <a:pt x="1540563" y="1504640"/>
                    <a:pt x="1561696" y="1534225"/>
                    <a:pt x="1580716" y="1529998"/>
                  </a:cubicBezTo>
                  <a:cubicBezTo>
                    <a:pt x="1593395" y="1527886"/>
                    <a:pt x="1557469" y="1494074"/>
                    <a:pt x="1572262" y="1487733"/>
                  </a:cubicBezTo>
                  <a:close/>
                  <a:moveTo>
                    <a:pt x="1697209" y="1483508"/>
                  </a:moveTo>
                  <a:cubicBezTo>
                    <a:pt x="1700114" y="1485093"/>
                    <a:pt x="1703284" y="1487734"/>
                    <a:pt x="1709624" y="1487734"/>
                  </a:cubicBezTo>
                  <a:cubicBezTo>
                    <a:pt x="1699057" y="1496188"/>
                    <a:pt x="1694831" y="1502527"/>
                    <a:pt x="1682151" y="1510981"/>
                  </a:cubicBezTo>
                  <a:cubicBezTo>
                    <a:pt x="1639886" y="1540566"/>
                    <a:pt x="1644113" y="1542680"/>
                    <a:pt x="1625093" y="1489848"/>
                  </a:cubicBezTo>
                  <a:cubicBezTo>
                    <a:pt x="1639886" y="1489848"/>
                    <a:pt x="1633546" y="1487734"/>
                    <a:pt x="1646226" y="1487734"/>
                  </a:cubicBezTo>
                  <a:cubicBezTo>
                    <a:pt x="1641999" y="1496188"/>
                    <a:pt x="1635659" y="1494074"/>
                    <a:pt x="1644113" y="1508867"/>
                  </a:cubicBezTo>
                  <a:cubicBezTo>
                    <a:pt x="1648340" y="1517320"/>
                    <a:pt x="1658906" y="1515207"/>
                    <a:pt x="1667358" y="1508867"/>
                  </a:cubicBezTo>
                  <a:cubicBezTo>
                    <a:pt x="1673698" y="1502527"/>
                    <a:pt x="1684264" y="1496188"/>
                    <a:pt x="1686378" y="1485621"/>
                  </a:cubicBezTo>
                  <a:cubicBezTo>
                    <a:pt x="1691661" y="1481395"/>
                    <a:pt x="1694303" y="1481923"/>
                    <a:pt x="1697209" y="1483508"/>
                  </a:cubicBezTo>
                  <a:close/>
                  <a:moveTo>
                    <a:pt x="1800494" y="1459997"/>
                  </a:moveTo>
                  <a:cubicBezTo>
                    <a:pt x="1802608" y="1461318"/>
                    <a:pt x="1804721" y="1463432"/>
                    <a:pt x="1808947" y="1462375"/>
                  </a:cubicBezTo>
                  <a:cubicBezTo>
                    <a:pt x="1800495" y="1470829"/>
                    <a:pt x="1796268" y="1477168"/>
                    <a:pt x="1787814" y="1485621"/>
                  </a:cubicBezTo>
                  <a:cubicBezTo>
                    <a:pt x="1756115" y="1515207"/>
                    <a:pt x="1760342" y="1517320"/>
                    <a:pt x="1745549" y="1464488"/>
                  </a:cubicBezTo>
                  <a:lnTo>
                    <a:pt x="1762456" y="1464488"/>
                  </a:lnTo>
                  <a:cubicBezTo>
                    <a:pt x="1758229" y="1472942"/>
                    <a:pt x="1754003" y="1470829"/>
                    <a:pt x="1760342" y="1485621"/>
                  </a:cubicBezTo>
                  <a:cubicBezTo>
                    <a:pt x="1764569" y="1494074"/>
                    <a:pt x="1770909" y="1491961"/>
                    <a:pt x="1777248" y="1485621"/>
                  </a:cubicBezTo>
                  <a:cubicBezTo>
                    <a:pt x="1783589" y="1479281"/>
                    <a:pt x="1789928" y="1472942"/>
                    <a:pt x="1792041" y="1462375"/>
                  </a:cubicBezTo>
                  <a:cubicBezTo>
                    <a:pt x="1796268" y="1458148"/>
                    <a:pt x="1798381" y="1458677"/>
                    <a:pt x="1800494" y="1459997"/>
                  </a:cubicBezTo>
                  <a:close/>
                  <a:moveTo>
                    <a:pt x="1187122" y="1428033"/>
                  </a:moveTo>
                  <a:cubicBezTo>
                    <a:pt x="1208783" y="1428033"/>
                    <a:pt x="1230972" y="1431732"/>
                    <a:pt x="1255275" y="1439128"/>
                  </a:cubicBezTo>
                  <a:cubicBezTo>
                    <a:pt x="1246822" y="1443355"/>
                    <a:pt x="1238369" y="1449695"/>
                    <a:pt x="1227802" y="1456034"/>
                  </a:cubicBezTo>
                  <a:cubicBezTo>
                    <a:pt x="1198217" y="1420109"/>
                    <a:pt x="1158065" y="1451808"/>
                    <a:pt x="1122139" y="1439128"/>
                  </a:cubicBezTo>
                  <a:cubicBezTo>
                    <a:pt x="1144329" y="1431732"/>
                    <a:pt x="1165461" y="1428033"/>
                    <a:pt x="1187122" y="1428033"/>
                  </a:cubicBezTo>
                  <a:close/>
                  <a:moveTo>
                    <a:pt x="1923328" y="1407165"/>
                  </a:moveTo>
                  <a:cubicBezTo>
                    <a:pt x="1932045" y="1407429"/>
                    <a:pt x="1938913" y="1413769"/>
                    <a:pt x="1942084" y="1430675"/>
                  </a:cubicBezTo>
                  <a:cubicBezTo>
                    <a:pt x="1946309" y="1447581"/>
                    <a:pt x="1958990" y="1443355"/>
                    <a:pt x="1967442" y="1447581"/>
                  </a:cubicBezTo>
                  <a:cubicBezTo>
                    <a:pt x="1925177" y="1460260"/>
                    <a:pt x="1895592" y="1487734"/>
                    <a:pt x="1868120" y="1517319"/>
                  </a:cubicBezTo>
                  <a:cubicBezTo>
                    <a:pt x="1770909" y="1620869"/>
                    <a:pt x="1652567" y="1699059"/>
                    <a:pt x="1544791" y="1792043"/>
                  </a:cubicBezTo>
                  <a:cubicBezTo>
                    <a:pt x="1513092" y="1819515"/>
                    <a:pt x="1477166" y="1834308"/>
                    <a:pt x="1441240" y="1851214"/>
                  </a:cubicBezTo>
                  <a:lnTo>
                    <a:pt x="1432787" y="1842761"/>
                  </a:lnTo>
                  <a:cubicBezTo>
                    <a:pt x="1430674" y="1819515"/>
                    <a:pt x="1438584" y="1844824"/>
                    <a:pt x="1475503" y="1819326"/>
                  </a:cubicBezTo>
                  <a:cubicBezTo>
                    <a:pt x="1512422" y="1793828"/>
                    <a:pt x="1581211" y="1749726"/>
                    <a:pt x="1654300" y="1689775"/>
                  </a:cubicBezTo>
                  <a:cubicBezTo>
                    <a:pt x="1727389" y="1629824"/>
                    <a:pt x="1833735" y="1535697"/>
                    <a:pt x="1914039" y="1459620"/>
                  </a:cubicBezTo>
                  <a:cubicBezTo>
                    <a:pt x="1930945" y="1442714"/>
                    <a:pt x="1912498" y="1434902"/>
                    <a:pt x="1893478" y="1420109"/>
                  </a:cubicBezTo>
                  <a:cubicBezTo>
                    <a:pt x="1904044" y="1412712"/>
                    <a:pt x="1914611" y="1406901"/>
                    <a:pt x="1923328" y="1407165"/>
                  </a:cubicBezTo>
                  <a:close/>
                  <a:moveTo>
                    <a:pt x="1238469" y="1382533"/>
                  </a:moveTo>
                  <a:cubicBezTo>
                    <a:pt x="1246889" y="1381675"/>
                    <a:pt x="1254616" y="1381807"/>
                    <a:pt x="1261880" y="1382599"/>
                  </a:cubicBezTo>
                  <a:cubicBezTo>
                    <a:pt x="1276408" y="1384184"/>
                    <a:pt x="1289088" y="1388410"/>
                    <a:pt x="1301768" y="1392637"/>
                  </a:cubicBezTo>
                  <a:cubicBezTo>
                    <a:pt x="1303881" y="1398977"/>
                    <a:pt x="1301768" y="1403204"/>
                    <a:pt x="1301768" y="1409543"/>
                  </a:cubicBezTo>
                  <a:cubicBezTo>
                    <a:pt x="1278521" y="1394750"/>
                    <a:pt x="1251049" y="1390523"/>
                    <a:pt x="1210896" y="1388410"/>
                  </a:cubicBezTo>
                  <a:cubicBezTo>
                    <a:pt x="1220935" y="1385241"/>
                    <a:pt x="1230048" y="1383392"/>
                    <a:pt x="1238469" y="1382533"/>
                  </a:cubicBezTo>
                  <a:close/>
                  <a:moveTo>
                    <a:pt x="657224" y="128910"/>
                  </a:moveTo>
                  <a:cubicBezTo>
                    <a:pt x="672017" y="133136"/>
                    <a:pt x="661450" y="141589"/>
                    <a:pt x="659336" y="147929"/>
                  </a:cubicBezTo>
                  <a:cubicBezTo>
                    <a:pt x="655111" y="164835"/>
                    <a:pt x="684696" y="177514"/>
                    <a:pt x="663563" y="196534"/>
                  </a:cubicBezTo>
                  <a:cubicBezTo>
                    <a:pt x="646657" y="185968"/>
                    <a:pt x="648770" y="164835"/>
                    <a:pt x="636091" y="152155"/>
                  </a:cubicBezTo>
                  <a:cubicBezTo>
                    <a:pt x="629751" y="145815"/>
                    <a:pt x="633978" y="137363"/>
                    <a:pt x="640317" y="133136"/>
                  </a:cubicBezTo>
                  <a:cubicBezTo>
                    <a:pt x="644544" y="131022"/>
                    <a:pt x="652997" y="126797"/>
                    <a:pt x="657224" y="128910"/>
                  </a:cubicBezTo>
                  <a:close/>
                  <a:moveTo>
                    <a:pt x="589599" y="31698"/>
                  </a:moveTo>
                  <a:cubicBezTo>
                    <a:pt x="595938" y="38038"/>
                    <a:pt x="595938" y="38038"/>
                    <a:pt x="598052" y="42264"/>
                  </a:cubicBezTo>
                  <a:cubicBezTo>
                    <a:pt x="560013" y="112003"/>
                    <a:pt x="625525" y="116229"/>
                    <a:pt x="642430" y="224006"/>
                  </a:cubicBezTo>
                  <a:cubicBezTo>
                    <a:pt x="644543" y="240912"/>
                    <a:pt x="661449" y="259930"/>
                    <a:pt x="678356" y="262044"/>
                  </a:cubicBezTo>
                  <a:cubicBezTo>
                    <a:pt x="688923" y="264157"/>
                    <a:pt x="699489" y="266271"/>
                    <a:pt x="710055" y="266271"/>
                  </a:cubicBezTo>
                  <a:cubicBezTo>
                    <a:pt x="731188" y="266271"/>
                    <a:pt x="693148" y="287403"/>
                    <a:pt x="682582" y="283177"/>
                  </a:cubicBezTo>
                  <a:cubicBezTo>
                    <a:pt x="663563" y="276837"/>
                    <a:pt x="648770" y="268384"/>
                    <a:pt x="642430" y="264157"/>
                  </a:cubicBezTo>
                  <a:cubicBezTo>
                    <a:pt x="633977" y="259930"/>
                    <a:pt x="633977" y="316989"/>
                    <a:pt x="629751" y="340235"/>
                  </a:cubicBezTo>
                  <a:cubicBezTo>
                    <a:pt x="623411" y="374047"/>
                    <a:pt x="617071" y="390953"/>
                    <a:pt x="606505" y="420539"/>
                  </a:cubicBezTo>
                  <a:cubicBezTo>
                    <a:pt x="602278" y="412085"/>
                    <a:pt x="608619" y="420539"/>
                    <a:pt x="598052" y="414199"/>
                  </a:cubicBezTo>
                  <a:cubicBezTo>
                    <a:pt x="619185" y="352914"/>
                    <a:pt x="627637" y="300083"/>
                    <a:pt x="627637" y="238798"/>
                  </a:cubicBezTo>
                  <a:cubicBezTo>
                    <a:pt x="627637" y="213439"/>
                    <a:pt x="623411" y="177514"/>
                    <a:pt x="610731" y="158494"/>
                  </a:cubicBezTo>
                  <a:cubicBezTo>
                    <a:pt x="570579" y="103549"/>
                    <a:pt x="568466" y="80304"/>
                    <a:pt x="589599" y="31698"/>
                  </a:cubicBezTo>
                  <a:close/>
                  <a:moveTo>
                    <a:pt x="1177085" y="0"/>
                  </a:moveTo>
                  <a:cubicBezTo>
                    <a:pt x="1177085" y="52831"/>
                    <a:pt x="1187652" y="95097"/>
                    <a:pt x="1177085" y="147928"/>
                  </a:cubicBezTo>
                  <a:cubicBezTo>
                    <a:pt x="1139047" y="204987"/>
                    <a:pt x="1141160" y="270497"/>
                    <a:pt x="1134820" y="333895"/>
                  </a:cubicBezTo>
                  <a:cubicBezTo>
                    <a:pt x="1128480" y="380387"/>
                    <a:pt x="1101008" y="416313"/>
                    <a:pt x="1071422" y="452238"/>
                  </a:cubicBezTo>
                  <a:cubicBezTo>
                    <a:pt x="1060856" y="467031"/>
                    <a:pt x="1039723" y="498730"/>
                    <a:pt x="1039723" y="498730"/>
                  </a:cubicBezTo>
                  <a:cubicBezTo>
                    <a:pt x="1033384" y="513522"/>
                    <a:pt x="1016478" y="551562"/>
                    <a:pt x="1005911" y="576920"/>
                  </a:cubicBezTo>
                  <a:cubicBezTo>
                    <a:pt x="999571" y="591713"/>
                    <a:pt x="982665" y="598053"/>
                    <a:pt x="967872" y="593827"/>
                  </a:cubicBezTo>
                  <a:cubicBezTo>
                    <a:pt x="889682" y="566354"/>
                    <a:pt x="811491" y="532542"/>
                    <a:pt x="750206" y="471257"/>
                  </a:cubicBezTo>
                  <a:cubicBezTo>
                    <a:pt x="807264" y="515636"/>
                    <a:pt x="910815" y="562128"/>
                    <a:pt x="976325" y="585374"/>
                  </a:cubicBezTo>
                  <a:cubicBezTo>
                    <a:pt x="991118" y="589600"/>
                    <a:pt x="1010137" y="532542"/>
                    <a:pt x="1029157" y="500843"/>
                  </a:cubicBezTo>
                  <a:cubicBezTo>
                    <a:pt x="1029157" y="500843"/>
                    <a:pt x="1058743" y="456465"/>
                    <a:pt x="1069309" y="443785"/>
                  </a:cubicBezTo>
                  <a:cubicBezTo>
                    <a:pt x="1179198" y="319103"/>
                    <a:pt x="1094668" y="281064"/>
                    <a:pt x="1168632" y="145815"/>
                  </a:cubicBezTo>
                  <a:cubicBezTo>
                    <a:pt x="1172859" y="90871"/>
                    <a:pt x="1168632" y="57058"/>
                    <a:pt x="1164406" y="12680"/>
                  </a:cubicBezTo>
                  <a:cubicBezTo>
                    <a:pt x="1174972" y="6341"/>
                    <a:pt x="1166519" y="6341"/>
                    <a:pt x="1177085" y="0"/>
                  </a:cubicBezTo>
                  <a:close/>
                </a:path>
              </a:pathLst>
            </a:custGeom>
            <a:solidFill>
              <a:srgbClr val="A4A3A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6" name="Google Shape;186;p22"/>
            <p:cNvSpPr/>
            <p:nvPr/>
          </p:nvSpPr>
          <p:spPr>
            <a:xfrm>
              <a:off x="1801118" y="1230989"/>
              <a:ext cx="1521545" cy="1141159"/>
            </a:xfrm>
            <a:custGeom>
              <a:rect b="b" l="l" r="r" t="t"/>
              <a:pathLst>
                <a:path extrusionOk="0" h="1263275" w="1684367">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87" name="Google Shape;187;p22"/>
          <p:cNvSpPr/>
          <p:nvPr/>
        </p:nvSpPr>
        <p:spPr>
          <a:xfrm>
            <a:off x="4901053" y="1856160"/>
            <a:ext cx="191260" cy="19126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8" name="Google Shape;188;p22"/>
          <p:cNvSpPr/>
          <p:nvPr/>
        </p:nvSpPr>
        <p:spPr>
          <a:xfrm>
            <a:off x="4901053" y="2416999"/>
            <a:ext cx="191260" cy="19126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9" name="Google Shape;189;p22"/>
          <p:cNvSpPr/>
          <p:nvPr/>
        </p:nvSpPr>
        <p:spPr>
          <a:xfrm>
            <a:off x="4901053" y="2979564"/>
            <a:ext cx="191260" cy="19126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90" name="Google Shape;190;p22"/>
          <p:cNvSpPr txBox="1"/>
          <p:nvPr/>
        </p:nvSpPr>
        <p:spPr>
          <a:xfrm>
            <a:off x="5180085" y="1772588"/>
            <a:ext cx="512308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Tên dự án: Phần mềm quản lý thư viện.</a:t>
            </a:r>
            <a:endParaRPr b="1" sz="1200">
              <a:solidFill>
                <a:srgbClr val="3F3F3F"/>
              </a:solidFill>
              <a:latin typeface="Arial"/>
              <a:ea typeface="Arial"/>
              <a:cs typeface="Arial"/>
              <a:sym typeface="Arial"/>
            </a:endParaRPr>
          </a:p>
        </p:txBody>
      </p:sp>
      <p:sp>
        <p:nvSpPr>
          <p:cNvPr id="191" name="Google Shape;191;p22"/>
          <p:cNvSpPr txBox="1"/>
          <p:nvPr/>
        </p:nvSpPr>
        <p:spPr>
          <a:xfrm>
            <a:off x="5180084" y="2285380"/>
            <a:ext cx="5123089"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Thời gian dự án: từ 23/07/2020 đến 13/08/2020</a:t>
            </a:r>
            <a:endParaRPr/>
          </a:p>
        </p:txBody>
      </p:sp>
      <p:sp>
        <p:nvSpPr>
          <p:cNvPr id="192" name="Google Shape;192;p22"/>
          <p:cNvSpPr txBox="1"/>
          <p:nvPr/>
        </p:nvSpPr>
        <p:spPr>
          <a:xfrm>
            <a:off x="5180084" y="2802622"/>
            <a:ext cx="5123089" cy="33239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Lý do cần thiết xây dựng dự án: Sử dụng máy tính và công nghệ mạng máy tính trong tất cả các hoạt động thư viện nhằm nâng cao chất lượng phục vụ và mở rộng khả năng cung cấp dịch vụ cho người sử dụng, đồng thời chia sẻ tài nguyên thông tin và phục vụ thông tin điện tử. Hỗ trợ tối đa tài liệu nhằm mục đích nâng cao khả năng tự học và trau dồi kiến thức xã hội cho học sinh. Tạo ra một thư viện sách, báo, tài liệu, văn hóa phẩm ….phục vụ cho việc học và giải trí cho tất cả mọi lứa tuổi.</a:t>
            </a:r>
            <a:endParaRPr/>
          </a:p>
          <a:p>
            <a:pPr indent="0" lvl="0" marL="0" marR="0" rtl="0" algn="l">
              <a:spcBef>
                <a:spcPts val="0"/>
              </a:spcBef>
              <a:spcAft>
                <a:spcPts val="0"/>
              </a:spcAft>
              <a:buNone/>
            </a:pPr>
            <a:r>
              <a:t/>
            </a:r>
            <a:endParaRPr b="1" sz="1200">
              <a:solidFill>
                <a:srgbClr val="3F3F3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01. Giới thiệu phầm mềm</a:t>
            </a:r>
            <a:endParaRPr/>
          </a:p>
        </p:txBody>
      </p:sp>
      <p:grpSp>
        <p:nvGrpSpPr>
          <p:cNvPr id="198" name="Google Shape;198;p23"/>
          <p:cNvGrpSpPr/>
          <p:nvPr/>
        </p:nvGrpSpPr>
        <p:grpSpPr>
          <a:xfrm>
            <a:off x="116292" y="1001740"/>
            <a:ext cx="4701308" cy="3689499"/>
            <a:chOff x="668085" y="2077401"/>
            <a:chExt cx="4701308" cy="3689499"/>
          </a:xfrm>
        </p:grpSpPr>
        <p:sp>
          <p:nvSpPr>
            <p:cNvPr id="199" name="Google Shape;199;p23"/>
            <p:cNvSpPr/>
            <p:nvPr/>
          </p:nvSpPr>
          <p:spPr>
            <a:xfrm>
              <a:off x="1359982" y="2656301"/>
              <a:ext cx="2595962" cy="1801149"/>
            </a:xfrm>
            <a:custGeom>
              <a:rect b="b" l="l" r="r" t="t"/>
              <a:pathLst>
                <a:path extrusionOk="0" h="2676525" w="3857625">
                  <a:moveTo>
                    <a:pt x="3863340" y="153352"/>
                  </a:moveTo>
                  <a:cubicBezTo>
                    <a:pt x="3863340" y="49530"/>
                    <a:pt x="3811905" y="0"/>
                    <a:pt x="3707130" y="0"/>
                  </a:cubicBezTo>
                  <a:cubicBezTo>
                    <a:pt x="3122295" y="0"/>
                    <a:pt x="2537460" y="0"/>
                    <a:pt x="1952625" y="952"/>
                  </a:cubicBezTo>
                  <a:cubicBezTo>
                    <a:pt x="1353503" y="0"/>
                    <a:pt x="755333" y="0"/>
                    <a:pt x="156210" y="0"/>
                  </a:cubicBezTo>
                  <a:cubicBezTo>
                    <a:pt x="51435" y="0"/>
                    <a:pt x="0" y="49530"/>
                    <a:pt x="0" y="153352"/>
                  </a:cubicBezTo>
                  <a:cubicBezTo>
                    <a:pt x="0" y="943927"/>
                    <a:pt x="0" y="1734502"/>
                    <a:pt x="0" y="2525078"/>
                  </a:cubicBezTo>
                  <a:cubicBezTo>
                    <a:pt x="0" y="2627948"/>
                    <a:pt x="53340" y="2680335"/>
                    <a:pt x="156210" y="2680335"/>
                  </a:cubicBezTo>
                  <a:cubicBezTo>
                    <a:pt x="781050" y="2680335"/>
                    <a:pt x="1404938" y="2680335"/>
                    <a:pt x="2029778" y="2680335"/>
                  </a:cubicBezTo>
                  <a:cubicBezTo>
                    <a:pt x="2029778" y="2680335"/>
                    <a:pt x="2029778" y="2680335"/>
                    <a:pt x="2029778" y="2680335"/>
                  </a:cubicBezTo>
                  <a:cubicBezTo>
                    <a:pt x="2588895" y="2680335"/>
                    <a:pt x="3148965" y="2680335"/>
                    <a:pt x="3708083" y="2680335"/>
                  </a:cubicBezTo>
                  <a:cubicBezTo>
                    <a:pt x="3810953" y="2680335"/>
                    <a:pt x="3864293" y="2627948"/>
                    <a:pt x="3864293" y="2525078"/>
                  </a:cubicBezTo>
                  <a:cubicBezTo>
                    <a:pt x="3864293" y="1733550"/>
                    <a:pt x="3864293" y="943927"/>
                    <a:pt x="3863340" y="153352"/>
                  </a:cubicBezTo>
                  <a:close/>
                  <a:moveTo>
                    <a:pt x="3618548" y="2458403"/>
                  </a:moveTo>
                  <a:cubicBezTo>
                    <a:pt x="3230880" y="2458403"/>
                    <a:pt x="2843213" y="2458403"/>
                    <a:pt x="2455545" y="2458403"/>
                  </a:cubicBezTo>
                  <a:lnTo>
                    <a:pt x="2455545" y="2458403"/>
                  </a:lnTo>
                  <a:cubicBezTo>
                    <a:pt x="1718310" y="2458403"/>
                    <a:pt x="982028" y="2458403"/>
                    <a:pt x="244792" y="2458403"/>
                  </a:cubicBezTo>
                  <a:cubicBezTo>
                    <a:pt x="158115" y="2458403"/>
                    <a:pt x="143827" y="2444115"/>
                    <a:pt x="143827" y="2355533"/>
                  </a:cubicBezTo>
                  <a:cubicBezTo>
                    <a:pt x="143827" y="1685925"/>
                    <a:pt x="143827" y="1016318"/>
                    <a:pt x="143827" y="345757"/>
                  </a:cubicBezTo>
                  <a:cubicBezTo>
                    <a:pt x="143827" y="265747"/>
                    <a:pt x="159067" y="249555"/>
                    <a:pt x="237172" y="249555"/>
                  </a:cubicBezTo>
                  <a:cubicBezTo>
                    <a:pt x="788670" y="249555"/>
                    <a:pt x="1339215" y="249555"/>
                    <a:pt x="1890713" y="249555"/>
                  </a:cubicBezTo>
                  <a:cubicBezTo>
                    <a:pt x="1890713" y="249555"/>
                    <a:pt x="1890713" y="249555"/>
                    <a:pt x="1890713" y="249555"/>
                  </a:cubicBezTo>
                  <a:cubicBezTo>
                    <a:pt x="2468880" y="249555"/>
                    <a:pt x="3047048" y="249555"/>
                    <a:pt x="3626168" y="249555"/>
                  </a:cubicBezTo>
                  <a:cubicBezTo>
                    <a:pt x="3704273" y="249555"/>
                    <a:pt x="3719513" y="265747"/>
                    <a:pt x="3719513" y="345757"/>
                  </a:cubicBezTo>
                  <a:cubicBezTo>
                    <a:pt x="3719513" y="1015365"/>
                    <a:pt x="3719513" y="1684973"/>
                    <a:pt x="3719513" y="2355533"/>
                  </a:cubicBezTo>
                  <a:cubicBezTo>
                    <a:pt x="3719513" y="2444115"/>
                    <a:pt x="3705225" y="2458403"/>
                    <a:pt x="3618548" y="245840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00" name="Google Shape;200;p23"/>
            <p:cNvGrpSpPr/>
            <p:nvPr/>
          </p:nvGrpSpPr>
          <p:grpSpPr>
            <a:xfrm>
              <a:off x="2042984" y="2974608"/>
              <a:ext cx="1275678" cy="1121578"/>
              <a:chOff x="3983887" y="4061275"/>
              <a:chExt cx="2122406" cy="1866023"/>
            </a:xfrm>
          </p:grpSpPr>
          <p:grpSp>
            <p:nvGrpSpPr>
              <p:cNvPr id="201" name="Google Shape;201;p23"/>
              <p:cNvGrpSpPr/>
              <p:nvPr/>
            </p:nvGrpSpPr>
            <p:grpSpPr>
              <a:xfrm>
                <a:off x="3983887" y="5358975"/>
                <a:ext cx="2049157" cy="568323"/>
                <a:chOff x="3622676" y="3492499"/>
                <a:chExt cx="2575763" cy="714375"/>
              </a:xfrm>
            </p:grpSpPr>
            <p:sp>
              <p:nvSpPr>
                <p:cNvPr id="202" name="Google Shape;202;p23"/>
                <p:cNvSpPr/>
                <p:nvPr/>
              </p:nvSpPr>
              <p:spPr>
                <a:xfrm>
                  <a:off x="3622676" y="3492499"/>
                  <a:ext cx="2575763" cy="714375"/>
                </a:xfrm>
                <a:custGeom>
                  <a:rect b="b" l="l" r="r" t="t"/>
                  <a:pathLst>
                    <a:path extrusionOk="0" h="714375" w="2575763">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kx="800400" rotWithShape="0" algn="br" dir="8100000" dist="12700" sy="-23000">
                    <a:srgbClr val="000000">
                      <a:alpha val="2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03" name="Google Shape;203;p23"/>
                <p:cNvSpPr/>
                <p:nvPr/>
              </p:nvSpPr>
              <p:spPr>
                <a:xfrm>
                  <a:off x="3707904" y="3762375"/>
                  <a:ext cx="2376264" cy="321543"/>
                </a:xfrm>
                <a:custGeom>
                  <a:rect b="b" l="l" r="r" t="t"/>
                  <a:pathLst>
                    <a:path extrusionOk="0" h="321543" w="2376264">
                      <a:moveTo>
                        <a:pt x="0" y="0"/>
                      </a:moveTo>
                      <a:lnTo>
                        <a:pt x="2376264" y="0"/>
                      </a:lnTo>
                      <a:lnTo>
                        <a:pt x="2376264" y="321543"/>
                      </a:lnTo>
                      <a:lnTo>
                        <a:pt x="0" y="321543"/>
                      </a:lnTo>
                      <a:cubicBezTo>
                        <a:pt x="34925" y="258812"/>
                        <a:pt x="50800" y="110356"/>
                        <a:pt x="0" y="0"/>
                      </a:cubicBez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204" name="Google Shape;204;p23"/>
              <p:cNvGrpSpPr/>
              <p:nvPr/>
            </p:nvGrpSpPr>
            <p:grpSpPr>
              <a:xfrm>
                <a:off x="4035197" y="5083389"/>
                <a:ext cx="2071096" cy="442029"/>
                <a:chOff x="3644106" y="3130550"/>
                <a:chExt cx="2603340" cy="555625"/>
              </a:xfrm>
            </p:grpSpPr>
            <p:sp>
              <p:nvSpPr>
                <p:cNvPr id="205" name="Google Shape;205;p23"/>
                <p:cNvSpPr/>
                <p:nvPr/>
              </p:nvSpPr>
              <p:spPr>
                <a:xfrm>
                  <a:off x="3644106" y="3130550"/>
                  <a:ext cx="2603340" cy="555625"/>
                </a:xfrm>
                <a:custGeom>
                  <a:rect b="b" l="l" r="r" t="t"/>
                  <a:pathLst>
                    <a:path extrusionOk="0" h="555625" w="2603340">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06" name="Google Shape;206;p23"/>
                <p:cNvSpPr/>
                <p:nvPr/>
              </p:nvSpPr>
              <p:spPr>
                <a:xfrm>
                  <a:off x="3695702" y="3233738"/>
                  <a:ext cx="2458684" cy="383382"/>
                </a:xfrm>
                <a:custGeom>
                  <a:rect b="b" l="l" r="r" t="t"/>
                  <a:pathLst>
                    <a:path extrusionOk="0" h="383382" w="2458684">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207" name="Google Shape;207;p23"/>
              <p:cNvGrpSpPr/>
              <p:nvPr/>
            </p:nvGrpSpPr>
            <p:grpSpPr>
              <a:xfrm flipH="1">
                <a:off x="4155315" y="4711652"/>
                <a:ext cx="1753505" cy="486436"/>
                <a:chOff x="3622676" y="3492499"/>
                <a:chExt cx="2575177" cy="714375"/>
              </a:xfrm>
            </p:grpSpPr>
            <p:sp>
              <p:nvSpPr>
                <p:cNvPr id="208" name="Google Shape;208;p23"/>
                <p:cNvSpPr/>
                <p:nvPr/>
              </p:nvSpPr>
              <p:spPr>
                <a:xfrm>
                  <a:off x="3622676" y="3492499"/>
                  <a:ext cx="2575177" cy="714375"/>
                </a:xfrm>
                <a:custGeom>
                  <a:rect b="b" l="l" r="r" t="t"/>
                  <a:pathLst>
                    <a:path extrusionOk="0" h="714375" w="2575177">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09" name="Google Shape;209;p23"/>
                <p:cNvSpPr/>
                <p:nvPr/>
              </p:nvSpPr>
              <p:spPr>
                <a:xfrm>
                  <a:off x="3707904" y="3762375"/>
                  <a:ext cx="2376264" cy="321543"/>
                </a:xfrm>
                <a:custGeom>
                  <a:rect b="b" l="l" r="r" t="t"/>
                  <a:pathLst>
                    <a:path extrusionOk="0" h="321543" w="2376264">
                      <a:moveTo>
                        <a:pt x="0" y="0"/>
                      </a:moveTo>
                      <a:lnTo>
                        <a:pt x="2376264" y="0"/>
                      </a:lnTo>
                      <a:lnTo>
                        <a:pt x="2376264" y="321543"/>
                      </a:lnTo>
                      <a:lnTo>
                        <a:pt x="0" y="321543"/>
                      </a:lnTo>
                      <a:cubicBezTo>
                        <a:pt x="34925" y="258812"/>
                        <a:pt x="50800" y="110356"/>
                        <a:pt x="0" y="0"/>
                      </a:cubicBez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210" name="Google Shape;210;p23"/>
              <p:cNvGrpSpPr/>
              <p:nvPr/>
            </p:nvGrpSpPr>
            <p:grpSpPr>
              <a:xfrm>
                <a:off x="4203709" y="4329734"/>
                <a:ext cx="1681345" cy="465751"/>
                <a:chOff x="3622676" y="3492499"/>
                <a:chExt cx="2578868" cy="714375"/>
              </a:xfrm>
            </p:grpSpPr>
            <p:sp>
              <p:nvSpPr>
                <p:cNvPr id="211" name="Google Shape;211;p23"/>
                <p:cNvSpPr/>
                <p:nvPr/>
              </p:nvSpPr>
              <p:spPr>
                <a:xfrm>
                  <a:off x="3622676" y="3492499"/>
                  <a:ext cx="2578868" cy="714375"/>
                </a:xfrm>
                <a:custGeom>
                  <a:rect b="b" l="l" r="r" t="t"/>
                  <a:pathLst>
                    <a:path extrusionOk="0" h="714375" w="2578868">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12" name="Google Shape;212;p23"/>
                <p:cNvSpPr/>
                <p:nvPr/>
              </p:nvSpPr>
              <p:spPr>
                <a:xfrm>
                  <a:off x="3707904" y="3762375"/>
                  <a:ext cx="2376264" cy="321543"/>
                </a:xfrm>
                <a:custGeom>
                  <a:rect b="b" l="l" r="r" t="t"/>
                  <a:pathLst>
                    <a:path extrusionOk="0" h="321543" w="2376264">
                      <a:moveTo>
                        <a:pt x="0" y="0"/>
                      </a:moveTo>
                      <a:lnTo>
                        <a:pt x="2376264" y="0"/>
                      </a:lnTo>
                      <a:lnTo>
                        <a:pt x="2376264" y="321543"/>
                      </a:lnTo>
                      <a:lnTo>
                        <a:pt x="0" y="321543"/>
                      </a:lnTo>
                      <a:cubicBezTo>
                        <a:pt x="34925" y="258812"/>
                        <a:pt x="50800" y="110356"/>
                        <a:pt x="0" y="0"/>
                      </a:cubicBez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nvGrpSpPr>
              <p:cNvPr id="213" name="Google Shape;213;p23"/>
              <p:cNvGrpSpPr/>
              <p:nvPr/>
            </p:nvGrpSpPr>
            <p:grpSpPr>
              <a:xfrm>
                <a:off x="4117666" y="4061275"/>
                <a:ext cx="1832471" cy="391100"/>
                <a:chOff x="3644106" y="3130550"/>
                <a:chExt cx="2603340" cy="555625"/>
              </a:xfrm>
            </p:grpSpPr>
            <p:sp>
              <p:nvSpPr>
                <p:cNvPr id="214" name="Google Shape;214;p23"/>
                <p:cNvSpPr/>
                <p:nvPr/>
              </p:nvSpPr>
              <p:spPr>
                <a:xfrm>
                  <a:off x="3644106" y="3130550"/>
                  <a:ext cx="2603340" cy="555625"/>
                </a:xfrm>
                <a:custGeom>
                  <a:rect b="b" l="l" r="r" t="t"/>
                  <a:pathLst>
                    <a:path extrusionOk="0" h="555625" w="2603340">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sp>
              <p:nvSpPr>
                <p:cNvPr id="215" name="Google Shape;215;p23"/>
                <p:cNvSpPr/>
                <p:nvPr/>
              </p:nvSpPr>
              <p:spPr>
                <a:xfrm>
                  <a:off x="3695702" y="3233738"/>
                  <a:ext cx="2458684" cy="383382"/>
                </a:xfrm>
                <a:custGeom>
                  <a:rect b="b" l="l" r="r" t="t"/>
                  <a:pathLst>
                    <a:path extrusionOk="0" h="383382" w="2458684">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lt1"/>
                </a:solidFill>
                <a:ln>
                  <a:noFill/>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1">
                    <a:solidFill>
                      <a:schemeClr val="lt1"/>
                    </a:solidFill>
                    <a:latin typeface="Arial"/>
                    <a:ea typeface="Arial"/>
                    <a:cs typeface="Arial"/>
                    <a:sym typeface="Arial"/>
                  </a:endParaRPr>
                </a:p>
              </p:txBody>
            </p:sp>
          </p:grpSp>
        </p:grpSp>
        <p:sp>
          <p:nvSpPr>
            <p:cNvPr id="216" name="Google Shape;216;p23"/>
            <p:cNvSpPr/>
            <p:nvPr/>
          </p:nvSpPr>
          <p:spPr>
            <a:xfrm>
              <a:off x="668085" y="4549042"/>
              <a:ext cx="3954836" cy="1217858"/>
            </a:xfrm>
            <a:custGeom>
              <a:rect b="b" l="l" r="r" t="t"/>
              <a:pathLst>
                <a:path extrusionOk="0" h="1809750" w="5876925">
                  <a:moveTo>
                    <a:pt x="2940786" y="1810802"/>
                  </a:moveTo>
                  <a:cubicBezTo>
                    <a:pt x="2049246" y="1810802"/>
                    <a:pt x="1156753" y="1810802"/>
                    <a:pt x="265213" y="1810802"/>
                  </a:cubicBezTo>
                  <a:cubicBezTo>
                    <a:pt x="134721" y="1810802"/>
                    <a:pt x="35661" y="1745079"/>
                    <a:pt x="10896" y="1631732"/>
                  </a:cubicBezTo>
                  <a:cubicBezTo>
                    <a:pt x="-8154" y="1546959"/>
                    <a:pt x="-7202" y="1466949"/>
                    <a:pt x="54711" y="1386940"/>
                  </a:cubicBezTo>
                  <a:cubicBezTo>
                    <a:pt x="390943" y="956409"/>
                    <a:pt x="720508" y="522069"/>
                    <a:pt x="1051978" y="88682"/>
                  </a:cubicBezTo>
                  <a:cubicBezTo>
                    <a:pt x="1056741" y="82014"/>
                    <a:pt x="1064361" y="76299"/>
                    <a:pt x="1066266" y="69632"/>
                  </a:cubicBezTo>
                  <a:cubicBezTo>
                    <a:pt x="1088173" y="-5616"/>
                    <a:pt x="1145323" y="99"/>
                    <a:pt x="1208188" y="99"/>
                  </a:cubicBezTo>
                  <a:cubicBezTo>
                    <a:pt x="2103538" y="7719"/>
                    <a:pt x="2997936" y="12482"/>
                    <a:pt x="3893286" y="18197"/>
                  </a:cubicBezTo>
                  <a:cubicBezTo>
                    <a:pt x="4199991" y="20102"/>
                    <a:pt x="4505743" y="22959"/>
                    <a:pt x="4812448" y="24864"/>
                  </a:cubicBezTo>
                  <a:cubicBezTo>
                    <a:pt x="4841976" y="24864"/>
                    <a:pt x="4859121" y="32484"/>
                    <a:pt x="4868646" y="61059"/>
                  </a:cubicBezTo>
                  <a:cubicBezTo>
                    <a:pt x="4874361" y="77252"/>
                    <a:pt x="4885791" y="91539"/>
                    <a:pt x="4895316" y="105827"/>
                  </a:cubicBezTo>
                  <a:cubicBezTo>
                    <a:pt x="5213451" y="564932"/>
                    <a:pt x="5529681" y="1024989"/>
                    <a:pt x="5849721" y="1482190"/>
                  </a:cubicBezTo>
                  <a:cubicBezTo>
                    <a:pt x="5896393" y="1548865"/>
                    <a:pt x="5893536" y="1607920"/>
                    <a:pt x="5862103" y="1672690"/>
                  </a:cubicBezTo>
                  <a:cubicBezTo>
                    <a:pt x="5817336" y="1766034"/>
                    <a:pt x="5737326" y="1808897"/>
                    <a:pt x="5635408" y="1810802"/>
                  </a:cubicBezTo>
                  <a:cubicBezTo>
                    <a:pt x="5519203" y="1811754"/>
                    <a:pt x="5403951" y="1810802"/>
                    <a:pt x="5287746" y="1810802"/>
                  </a:cubicBezTo>
                  <a:cubicBezTo>
                    <a:pt x="4505743" y="1810802"/>
                    <a:pt x="3722788" y="1810802"/>
                    <a:pt x="2940786" y="1810802"/>
                  </a:cubicBezTo>
                  <a:close/>
                  <a:moveTo>
                    <a:pt x="714793" y="760194"/>
                  </a:moveTo>
                  <a:cubicBezTo>
                    <a:pt x="2214981" y="760194"/>
                    <a:pt x="3709453" y="760194"/>
                    <a:pt x="5211546" y="760194"/>
                  </a:cubicBezTo>
                  <a:cubicBezTo>
                    <a:pt x="5199164" y="740192"/>
                    <a:pt x="5193448" y="728762"/>
                    <a:pt x="5184876" y="717332"/>
                  </a:cubicBezTo>
                  <a:cubicBezTo>
                    <a:pt x="5069623" y="550644"/>
                    <a:pt x="4952466" y="384909"/>
                    <a:pt x="4838166" y="217269"/>
                  </a:cubicBezTo>
                  <a:cubicBezTo>
                    <a:pt x="4817211" y="186789"/>
                    <a:pt x="4795303" y="177264"/>
                    <a:pt x="4760061" y="177264"/>
                  </a:cubicBezTo>
                  <a:cubicBezTo>
                    <a:pt x="3554196" y="177264"/>
                    <a:pt x="2348331" y="175359"/>
                    <a:pt x="1142466" y="173454"/>
                  </a:cubicBezTo>
                  <a:cubicBezTo>
                    <a:pt x="1109128" y="173454"/>
                    <a:pt x="1088173" y="182027"/>
                    <a:pt x="1069123" y="211554"/>
                  </a:cubicBezTo>
                  <a:cubicBezTo>
                    <a:pt x="960538" y="381099"/>
                    <a:pt x="849096" y="549692"/>
                    <a:pt x="739558" y="718284"/>
                  </a:cubicBezTo>
                  <a:cubicBezTo>
                    <a:pt x="730986" y="731619"/>
                    <a:pt x="724318" y="744954"/>
                    <a:pt x="714793" y="760194"/>
                  </a:cubicBezTo>
                  <a:close/>
                  <a:moveTo>
                    <a:pt x="3505618" y="1132622"/>
                  </a:moveTo>
                  <a:cubicBezTo>
                    <a:pt x="3484663" y="1042134"/>
                    <a:pt x="3465613" y="955457"/>
                    <a:pt x="3443706" y="870684"/>
                  </a:cubicBezTo>
                  <a:cubicBezTo>
                    <a:pt x="3441801" y="862112"/>
                    <a:pt x="3419893" y="852587"/>
                    <a:pt x="3407511" y="851634"/>
                  </a:cubicBezTo>
                  <a:cubicBezTo>
                    <a:pt x="3357028" y="849729"/>
                    <a:pt x="3306546" y="850682"/>
                    <a:pt x="3255111" y="850682"/>
                  </a:cubicBezTo>
                  <a:cubicBezTo>
                    <a:pt x="3018891" y="851634"/>
                    <a:pt x="2782671" y="852587"/>
                    <a:pt x="2546451" y="854492"/>
                  </a:cubicBezTo>
                  <a:cubicBezTo>
                    <a:pt x="2528353" y="854492"/>
                    <a:pt x="2497873" y="862112"/>
                    <a:pt x="2495016" y="872589"/>
                  </a:cubicBezTo>
                  <a:cubicBezTo>
                    <a:pt x="2472156" y="956409"/>
                    <a:pt x="2455011" y="1041182"/>
                    <a:pt x="2435008" y="1131669"/>
                  </a:cubicBezTo>
                  <a:cubicBezTo>
                    <a:pt x="2794101" y="1132622"/>
                    <a:pt x="3145573" y="1132622"/>
                    <a:pt x="3505618" y="1132622"/>
                  </a:cubicBezTo>
                  <a:close/>
                  <a:moveTo>
                    <a:pt x="2922688" y="1231682"/>
                  </a:moveTo>
                  <a:cubicBezTo>
                    <a:pt x="2776003" y="1231682"/>
                    <a:pt x="2634081" y="1231682"/>
                    <a:pt x="2491206" y="1231682"/>
                  </a:cubicBezTo>
                  <a:cubicBezTo>
                    <a:pt x="2492158" y="1218347"/>
                    <a:pt x="2493111" y="1208822"/>
                    <a:pt x="2494063" y="1199297"/>
                  </a:cubicBezTo>
                  <a:cubicBezTo>
                    <a:pt x="2495016" y="1188819"/>
                    <a:pt x="2495968" y="1178342"/>
                    <a:pt x="2496921" y="1168817"/>
                  </a:cubicBezTo>
                  <a:cubicBezTo>
                    <a:pt x="2438818" y="1161197"/>
                    <a:pt x="2432151" y="1169769"/>
                    <a:pt x="2435008" y="1250732"/>
                  </a:cubicBezTo>
                  <a:cubicBezTo>
                    <a:pt x="2782671" y="1250732"/>
                    <a:pt x="3130333" y="1250732"/>
                    <a:pt x="3478948" y="1250732"/>
                  </a:cubicBezTo>
                  <a:cubicBezTo>
                    <a:pt x="3483711" y="1167865"/>
                    <a:pt x="3474186" y="1157387"/>
                    <a:pt x="3409416" y="1170722"/>
                  </a:cubicBezTo>
                  <a:cubicBezTo>
                    <a:pt x="3410368" y="1191677"/>
                    <a:pt x="3412273" y="1213584"/>
                    <a:pt x="3413226" y="1234540"/>
                  </a:cubicBezTo>
                  <a:cubicBezTo>
                    <a:pt x="3270351" y="1234540"/>
                    <a:pt x="3130333" y="1234540"/>
                    <a:pt x="2990316" y="1234540"/>
                  </a:cubicBezTo>
                  <a:cubicBezTo>
                    <a:pt x="2989363" y="1208822"/>
                    <a:pt x="2988411" y="1188819"/>
                    <a:pt x="2986506" y="1167865"/>
                  </a:cubicBezTo>
                  <a:cubicBezTo>
                    <a:pt x="2965551" y="1167865"/>
                    <a:pt x="2947453" y="1167865"/>
                    <a:pt x="2928403" y="1167865"/>
                  </a:cubicBezTo>
                  <a:cubicBezTo>
                    <a:pt x="2925546" y="1189772"/>
                    <a:pt x="2923641" y="1208822"/>
                    <a:pt x="2922688" y="1231682"/>
                  </a:cubicBezTo>
                  <a:close/>
                  <a:moveTo>
                    <a:pt x="4566703" y="1389797"/>
                  </a:moveTo>
                  <a:cubicBezTo>
                    <a:pt x="4634331" y="1389797"/>
                    <a:pt x="4700053" y="1389797"/>
                    <a:pt x="4764823" y="1389797"/>
                  </a:cubicBezTo>
                  <a:cubicBezTo>
                    <a:pt x="4771491" y="1353602"/>
                    <a:pt x="4759108" y="1338362"/>
                    <a:pt x="4725771" y="1339315"/>
                  </a:cubicBezTo>
                  <a:cubicBezTo>
                    <a:pt x="4684813" y="1340267"/>
                    <a:pt x="4643856" y="1340267"/>
                    <a:pt x="4602898" y="1337409"/>
                  </a:cubicBezTo>
                  <a:cubicBezTo>
                    <a:pt x="4563846" y="1335504"/>
                    <a:pt x="4556226" y="1353602"/>
                    <a:pt x="4566703" y="1389797"/>
                  </a:cubicBezTo>
                  <a:close/>
                  <a:moveTo>
                    <a:pt x="1342491" y="1383129"/>
                  </a:moveTo>
                  <a:cubicBezTo>
                    <a:pt x="1347253" y="1339315"/>
                    <a:pt x="1347253" y="1338362"/>
                    <a:pt x="1313916" y="1337409"/>
                  </a:cubicBezTo>
                  <a:cubicBezTo>
                    <a:pt x="1268196" y="1335504"/>
                    <a:pt x="1222476" y="1336457"/>
                    <a:pt x="1175803" y="1334552"/>
                  </a:cubicBezTo>
                  <a:cubicBezTo>
                    <a:pt x="1143418" y="1333599"/>
                    <a:pt x="1132941" y="1351697"/>
                    <a:pt x="1127226" y="1383129"/>
                  </a:cubicBezTo>
                  <a:cubicBezTo>
                    <a:pt x="1201521" y="1383129"/>
                    <a:pt x="1272006" y="1383129"/>
                    <a:pt x="1342491" y="138312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7" name="Google Shape;217;p23"/>
            <p:cNvSpPr/>
            <p:nvPr/>
          </p:nvSpPr>
          <p:spPr>
            <a:xfrm>
              <a:off x="1331139" y="4697381"/>
              <a:ext cx="2652368" cy="333742"/>
            </a:xfrm>
            <a:custGeom>
              <a:rect b="b" l="l" r="r" t="t"/>
              <a:pathLst>
                <a:path extrusionOk="0" h="333742" w="2652368">
                  <a:moveTo>
                    <a:pt x="2048566" y="278539"/>
                  </a:moveTo>
                  <a:cubicBezTo>
                    <a:pt x="2074846" y="278458"/>
                    <a:pt x="2101126" y="278939"/>
                    <a:pt x="2127406" y="281182"/>
                  </a:cubicBezTo>
                  <a:cubicBezTo>
                    <a:pt x="2140226" y="282464"/>
                    <a:pt x="2150481" y="307463"/>
                    <a:pt x="2162660" y="321564"/>
                  </a:cubicBezTo>
                  <a:cubicBezTo>
                    <a:pt x="2160096" y="324128"/>
                    <a:pt x="2158173" y="327333"/>
                    <a:pt x="2156250" y="331178"/>
                  </a:cubicBezTo>
                  <a:cubicBezTo>
                    <a:pt x="2102408" y="331178"/>
                    <a:pt x="2049207" y="333742"/>
                    <a:pt x="1996006" y="329256"/>
                  </a:cubicBezTo>
                  <a:cubicBezTo>
                    <a:pt x="1983827" y="327974"/>
                    <a:pt x="1974213" y="301694"/>
                    <a:pt x="1963316" y="286951"/>
                  </a:cubicBezTo>
                  <a:cubicBezTo>
                    <a:pt x="1965239" y="284388"/>
                    <a:pt x="1967803" y="281824"/>
                    <a:pt x="1969726" y="279260"/>
                  </a:cubicBezTo>
                  <a:cubicBezTo>
                    <a:pt x="1996006" y="279260"/>
                    <a:pt x="2022286" y="278619"/>
                    <a:pt x="2048566" y="278539"/>
                  </a:cubicBezTo>
                  <a:close/>
                  <a:moveTo>
                    <a:pt x="517269" y="277977"/>
                  </a:moveTo>
                  <a:cubicBezTo>
                    <a:pt x="552523" y="277977"/>
                    <a:pt x="587136" y="277977"/>
                    <a:pt x="622390" y="277977"/>
                  </a:cubicBezTo>
                  <a:cubicBezTo>
                    <a:pt x="615980" y="331178"/>
                    <a:pt x="614057" y="333101"/>
                    <a:pt x="565984" y="333101"/>
                  </a:cubicBezTo>
                  <a:cubicBezTo>
                    <a:pt x="532012" y="333101"/>
                    <a:pt x="498039" y="333101"/>
                    <a:pt x="461504" y="333101"/>
                  </a:cubicBezTo>
                  <a:cubicBezTo>
                    <a:pt x="469837" y="279900"/>
                    <a:pt x="472400" y="277977"/>
                    <a:pt x="517269" y="277977"/>
                  </a:cubicBezTo>
                  <a:close/>
                  <a:moveTo>
                    <a:pt x="353819" y="277977"/>
                  </a:moveTo>
                  <a:cubicBezTo>
                    <a:pt x="388433" y="277336"/>
                    <a:pt x="421764" y="277977"/>
                    <a:pt x="458299" y="277977"/>
                  </a:cubicBezTo>
                  <a:cubicBezTo>
                    <a:pt x="443556" y="333742"/>
                    <a:pt x="443556" y="333742"/>
                    <a:pt x="393560" y="333742"/>
                  </a:cubicBezTo>
                  <a:cubicBezTo>
                    <a:pt x="360229" y="333742"/>
                    <a:pt x="326258" y="333742"/>
                    <a:pt x="291645" y="333742"/>
                  </a:cubicBezTo>
                  <a:cubicBezTo>
                    <a:pt x="303183" y="281182"/>
                    <a:pt x="306388" y="278618"/>
                    <a:pt x="353819" y="277977"/>
                  </a:cubicBezTo>
                  <a:close/>
                  <a:moveTo>
                    <a:pt x="1709408" y="277898"/>
                  </a:moveTo>
                  <a:cubicBezTo>
                    <a:pt x="1732884" y="277817"/>
                    <a:pt x="1754998" y="278298"/>
                    <a:pt x="1776791" y="280541"/>
                  </a:cubicBezTo>
                  <a:cubicBezTo>
                    <a:pt x="1787046" y="281823"/>
                    <a:pt x="1794738" y="306822"/>
                    <a:pt x="1803712" y="320282"/>
                  </a:cubicBezTo>
                  <a:cubicBezTo>
                    <a:pt x="1801148" y="324128"/>
                    <a:pt x="1798584" y="327973"/>
                    <a:pt x="1796661" y="331819"/>
                  </a:cubicBezTo>
                  <a:cubicBezTo>
                    <a:pt x="1752434" y="331819"/>
                    <a:pt x="1708206" y="334383"/>
                    <a:pt x="1663979" y="329897"/>
                  </a:cubicBezTo>
                  <a:cubicBezTo>
                    <a:pt x="1653723" y="328615"/>
                    <a:pt x="1646672" y="302334"/>
                    <a:pt x="1633853" y="278619"/>
                  </a:cubicBezTo>
                  <a:cubicBezTo>
                    <a:pt x="1661095" y="278619"/>
                    <a:pt x="1685933" y="277978"/>
                    <a:pt x="1709408" y="277898"/>
                  </a:cubicBezTo>
                  <a:close/>
                  <a:moveTo>
                    <a:pt x="2225797" y="277657"/>
                  </a:moveTo>
                  <a:cubicBezTo>
                    <a:pt x="2247751" y="277497"/>
                    <a:pt x="2269704" y="277977"/>
                    <a:pt x="2291497" y="280541"/>
                  </a:cubicBezTo>
                  <a:cubicBezTo>
                    <a:pt x="2304317" y="281823"/>
                    <a:pt x="2314572" y="306821"/>
                    <a:pt x="2325469" y="320923"/>
                  </a:cubicBezTo>
                  <a:cubicBezTo>
                    <a:pt x="2323546" y="324127"/>
                    <a:pt x="2321623" y="327333"/>
                    <a:pt x="2319700" y="330537"/>
                  </a:cubicBezTo>
                  <a:cubicBezTo>
                    <a:pt x="2277395" y="330537"/>
                    <a:pt x="2234450" y="334383"/>
                    <a:pt x="2193427" y="328615"/>
                  </a:cubicBezTo>
                  <a:cubicBezTo>
                    <a:pt x="2178685" y="326691"/>
                    <a:pt x="2167148" y="302334"/>
                    <a:pt x="2153687" y="288874"/>
                  </a:cubicBezTo>
                  <a:cubicBezTo>
                    <a:pt x="2155609" y="285669"/>
                    <a:pt x="2158174" y="282464"/>
                    <a:pt x="2160097" y="278618"/>
                  </a:cubicBezTo>
                  <a:cubicBezTo>
                    <a:pt x="2181890" y="278618"/>
                    <a:pt x="2203843" y="277817"/>
                    <a:pt x="2225797" y="277657"/>
                  </a:cubicBezTo>
                  <a:close/>
                  <a:moveTo>
                    <a:pt x="2545325" y="277416"/>
                  </a:moveTo>
                  <a:cubicBezTo>
                    <a:pt x="2567439" y="277176"/>
                    <a:pt x="2588271" y="277657"/>
                    <a:pt x="2608782" y="280541"/>
                  </a:cubicBezTo>
                  <a:cubicBezTo>
                    <a:pt x="2624806" y="282464"/>
                    <a:pt x="2637626" y="306180"/>
                    <a:pt x="2652368" y="320282"/>
                  </a:cubicBezTo>
                  <a:cubicBezTo>
                    <a:pt x="2651086" y="322846"/>
                    <a:pt x="2649804" y="326050"/>
                    <a:pt x="2647881" y="328614"/>
                  </a:cubicBezTo>
                  <a:cubicBezTo>
                    <a:pt x="2602372" y="328614"/>
                    <a:pt x="2556221" y="331819"/>
                    <a:pt x="2511353" y="326691"/>
                  </a:cubicBezTo>
                  <a:cubicBezTo>
                    <a:pt x="2499815" y="324768"/>
                    <a:pt x="2490201" y="299129"/>
                    <a:pt x="2474176" y="278618"/>
                  </a:cubicBezTo>
                  <a:cubicBezTo>
                    <a:pt x="2499815" y="278618"/>
                    <a:pt x="2523211" y="277656"/>
                    <a:pt x="2545325" y="277416"/>
                  </a:cubicBezTo>
                  <a:close/>
                  <a:moveTo>
                    <a:pt x="686487" y="277336"/>
                  </a:moveTo>
                  <a:cubicBezTo>
                    <a:pt x="720459" y="277336"/>
                    <a:pt x="753790" y="277336"/>
                    <a:pt x="787762" y="277336"/>
                  </a:cubicBezTo>
                  <a:cubicBezTo>
                    <a:pt x="785839" y="331178"/>
                    <a:pt x="783275" y="333101"/>
                    <a:pt x="735202" y="333101"/>
                  </a:cubicBezTo>
                  <a:cubicBezTo>
                    <a:pt x="699948" y="333101"/>
                    <a:pt x="665335" y="333101"/>
                    <a:pt x="627517" y="333101"/>
                  </a:cubicBezTo>
                  <a:cubicBezTo>
                    <a:pt x="640978" y="277978"/>
                    <a:pt x="640978" y="277978"/>
                    <a:pt x="686487" y="277336"/>
                  </a:cubicBezTo>
                  <a:close/>
                  <a:moveTo>
                    <a:pt x="69226" y="277336"/>
                  </a:moveTo>
                  <a:cubicBezTo>
                    <a:pt x="142938" y="277336"/>
                    <a:pt x="216009" y="277336"/>
                    <a:pt x="290363" y="277336"/>
                  </a:cubicBezTo>
                  <a:cubicBezTo>
                    <a:pt x="279466" y="328614"/>
                    <a:pt x="274979" y="333101"/>
                    <a:pt x="230111" y="333101"/>
                  </a:cubicBezTo>
                  <a:cubicBezTo>
                    <a:pt x="164090" y="333101"/>
                    <a:pt x="97429" y="333101"/>
                    <a:pt x="31408" y="333101"/>
                  </a:cubicBezTo>
                  <a:cubicBezTo>
                    <a:pt x="21153" y="333101"/>
                    <a:pt x="10896" y="332460"/>
                    <a:pt x="0" y="331819"/>
                  </a:cubicBezTo>
                  <a:cubicBezTo>
                    <a:pt x="16665" y="281182"/>
                    <a:pt x="21153" y="277336"/>
                    <a:pt x="69226" y="277336"/>
                  </a:cubicBezTo>
                  <a:close/>
                  <a:moveTo>
                    <a:pt x="1870534" y="277016"/>
                  </a:moveTo>
                  <a:cubicBezTo>
                    <a:pt x="1893128" y="276855"/>
                    <a:pt x="1914280" y="277336"/>
                    <a:pt x="1935112" y="279900"/>
                  </a:cubicBezTo>
                  <a:cubicBezTo>
                    <a:pt x="1947932" y="281823"/>
                    <a:pt x="1957546" y="306821"/>
                    <a:pt x="1969084" y="320922"/>
                  </a:cubicBezTo>
                  <a:cubicBezTo>
                    <a:pt x="1967161" y="324128"/>
                    <a:pt x="1965238" y="327332"/>
                    <a:pt x="1963315" y="329896"/>
                  </a:cubicBezTo>
                  <a:cubicBezTo>
                    <a:pt x="1917806" y="329896"/>
                    <a:pt x="1872297" y="332460"/>
                    <a:pt x="1827428" y="327974"/>
                  </a:cubicBezTo>
                  <a:cubicBezTo>
                    <a:pt x="1817172" y="326692"/>
                    <a:pt x="1810121" y="299771"/>
                    <a:pt x="1797302" y="277977"/>
                  </a:cubicBezTo>
                  <a:cubicBezTo>
                    <a:pt x="1823903" y="277977"/>
                    <a:pt x="1847939" y="277176"/>
                    <a:pt x="1870534" y="277016"/>
                  </a:cubicBezTo>
                  <a:close/>
                  <a:moveTo>
                    <a:pt x="2384278" y="276775"/>
                  </a:moveTo>
                  <a:cubicBezTo>
                    <a:pt x="2404468" y="276535"/>
                    <a:pt x="2424499" y="277016"/>
                    <a:pt x="2444048" y="279900"/>
                  </a:cubicBezTo>
                  <a:cubicBezTo>
                    <a:pt x="2460714" y="282463"/>
                    <a:pt x="2474816" y="305539"/>
                    <a:pt x="2490200" y="318999"/>
                  </a:cubicBezTo>
                  <a:cubicBezTo>
                    <a:pt x="2488276" y="322205"/>
                    <a:pt x="2486354" y="325409"/>
                    <a:pt x="2484430" y="329255"/>
                  </a:cubicBezTo>
                  <a:cubicBezTo>
                    <a:pt x="2439562" y="329255"/>
                    <a:pt x="2394693" y="332460"/>
                    <a:pt x="2349825" y="327332"/>
                  </a:cubicBezTo>
                  <a:cubicBezTo>
                    <a:pt x="2337647" y="326050"/>
                    <a:pt x="2327391" y="301052"/>
                    <a:pt x="2316494" y="286310"/>
                  </a:cubicBezTo>
                  <a:cubicBezTo>
                    <a:pt x="2319699" y="283105"/>
                    <a:pt x="2321622" y="280541"/>
                    <a:pt x="2323545" y="277977"/>
                  </a:cubicBezTo>
                  <a:cubicBezTo>
                    <a:pt x="2343736" y="277977"/>
                    <a:pt x="2364087" y="277015"/>
                    <a:pt x="2384278" y="276775"/>
                  </a:cubicBezTo>
                  <a:close/>
                  <a:moveTo>
                    <a:pt x="848655" y="276695"/>
                  </a:moveTo>
                  <a:cubicBezTo>
                    <a:pt x="1095432" y="276695"/>
                    <a:pt x="1342208" y="276695"/>
                    <a:pt x="1588985" y="277337"/>
                  </a:cubicBezTo>
                  <a:cubicBezTo>
                    <a:pt x="1630649" y="277337"/>
                    <a:pt x="1633213" y="280541"/>
                    <a:pt x="1630007" y="329897"/>
                  </a:cubicBezTo>
                  <a:cubicBezTo>
                    <a:pt x="1353105" y="329897"/>
                    <a:pt x="1076843" y="329897"/>
                    <a:pt x="799941" y="329897"/>
                  </a:cubicBezTo>
                  <a:cubicBezTo>
                    <a:pt x="801223" y="279900"/>
                    <a:pt x="803146" y="276695"/>
                    <a:pt x="848655" y="276695"/>
                  </a:cubicBezTo>
                  <a:close/>
                  <a:moveTo>
                    <a:pt x="1376820" y="216444"/>
                  </a:moveTo>
                  <a:cubicBezTo>
                    <a:pt x="1430662" y="216444"/>
                    <a:pt x="1476172" y="216444"/>
                    <a:pt x="1522963" y="216444"/>
                  </a:cubicBezTo>
                  <a:cubicBezTo>
                    <a:pt x="1525527" y="230546"/>
                    <a:pt x="1527450" y="244006"/>
                    <a:pt x="1530655" y="263235"/>
                  </a:cubicBezTo>
                  <a:cubicBezTo>
                    <a:pt x="1483864" y="263235"/>
                    <a:pt x="1439636" y="265158"/>
                    <a:pt x="1396049" y="261312"/>
                  </a:cubicBezTo>
                  <a:cubicBezTo>
                    <a:pt x="1389639" y="260671"/>
                    <a:pt x="1384512" y="235673"/>
                    <a:pt x="1376820" y="216444"/>
                  </a:cubicBezTo>
                  <a:close/>
                  <a:moveTo>
                    <a:pt x="1768377" y="215322"/>
                  </a:moveTo>
                  <a:cubicBezTo>
                    <a:pt x="1790732" y="215322"/>
                    <a:pt x="1813006" y="215803"/>
                    <a:pt x="1835119" y="217726"/>
                  </a:cubicBezTo>
                  <a:cubicBezTo>
                    <a:pt x="1842170" y="218367"/>
                    <a:pt x="1847298" y="243365"/>
                    <a:pt x="1856913" y="263876"/>
                  </a:cubicBezTo>
                  <a:cubicBezTo>
                    <a:pt x="1807557" y="263876"/>
                    <a:pt x="1767817" y="266440"/>
                    <a:pt x="1728717" y="261953"/>
                  </a:cubicBezTo>
                  <a:cubicBezTo>
                    <a:pt x="1716538" y="260671"/>
                    <a:pt x="1706283" y="239519"/>
                    <a:pt x="1694745" y="227982"/>
                  </a:cubicBezTo>
                  <a:cubicBezTo>
                    <a:pt x="1696668" y="224136"/>
                    <a:pt x="1699232" y="219649"/>
                    <a:pt x="1701155" y="215803"/>
                  </a:cubicBezTo>
                  <a:cubicBezTo>
                    <a:pt x="1723589" y="215803"/>
                    <a:pt x="1746023" y="215322"/>
                    <a:pt x="1768377" y="215322"/>
                  </a:cubicBezTo>
                  <a:close/>
                  <a:moveTo>
                    <a:pt x="2508708" y="214841"/>
                  </a:moveTo>
                  <a:cubicBezTo>
                    <a:pt x="2529620" y="214681"/>
                    <a:pt x="2550452" y="215162"/>
                    <a:pt x="2570963" y="217726"/>
                  </a:cubicBezTo>
                  <a:cubicBezTo>
                    <a:pt x="2585064" y="219648"/>
                    <a:pt x="2596602" y="241441"/>
                    <a:pt x="2610063" y="254261"/>
                  </a:cubicBezTo>
                  <a:cubicBezTo>
                    <a:pt x="2607498" y="256825"/>
                    <a:pt x="2605575" y="260670"/>
                    <a:pt x="2604293" y="263875"/>
                  </a:cubicBezTo>
                  <a:cubicBezTo>
                    <a:pt x="2563271" y="263875"/>
                    <a:pt x="2521608" y="267080"/>
                    <a:pt x="2481867" y="261952"/>
                  </a:cubicBezTo>
                  <a:cubicBezTo>
                    <a:pt x="2467124" y="260029"/>
                    <a:pt x="2454946" y="237595"/>
                    <a:pt x="2441485" y="224776"/>
                  </a:cubicBezTo>
                  <a:cubicBezTo>
                    <a:pt x="2442767" y="221571"/>
                    <a:pt x="2444690" y="218366"/>
                    <a:pt x="2445972" y="215802"/>
                  </a:cubicBezTo>
                  <a:cubicBezTo>
                    <a:pt x="2466804" y="215802"/>
                    <a:pt x="2487796" y="215001"/>
                    <a:pt x="2508708" y="214841"/>
                  </a:cubicBezTo>
                  <a:close/>
                  <a:moveTo>
                    <a:pt x="1545398" y="214521"/>
                  </a:moveTo>
                  <a:cubicBezTo>
                    <a:pt x="1585779" y="214521"/>
                    <a:pt x="1626161" y="213239"/>
                    <a:pt x="1666542" y="215161"/>
                  </a:cubicBezTo>
                  <a:cubicBezTo>
                    <a:pt x="1696027" y="216444"/>
                    <a:pt x="1685772" y="242083"/>
                    <a:pt x="1690900" y="263875"/>
                  </a:cubicBezTo>
                  <a:cubicBezTo>
                    <a:pt x="1646031" y="263875"/>
                    <a:pt x="1603727" y="266439"/>
                    <a:pt x="1562063" y="261953"/>
                  </a:cubicBezTo>
                  <a:cubicBezTo>
                    <a:pt x="1552449" y="260671"/>
                    <a:pt x="1544756" y="236955"/>
                    <a:pt x="1536424" y="223494"/>
                  </a:cubicBezTo>
                  <a:cubicBezTo>
                    <a:pt x="1539629" y="220290"/>
                    <a:pt x="1542834" y="217726"/>
                    <a:pt x="1545398" y="214521"/>
                  </a:cubicBezTo>
                  <a:close/>
                  <a:moveTo>
                    <a:pt x="2351028" y="214200"/>
                  </a:moveTo>
                  <a:cubicBezTo>
                    <a:pt x="2371459" y="214040"/>
                    <a:pt x="2391810" y="214521"/>
                    <a:pt x="2412001" y="217085"/>
                  </a:cubicBezTo>
                  <a:cubicBezTo>
                    <a:pt x="2426103" y="219007"/>
                    <a:pt x="2437000" y="241441"/>
                    <a:pt x="2449178" y="254260"/>
                  </a:cubicBezTo>
                  <a:cubicBezTo>
                    <a:pt x="2447255" y="256824"/>
                    <a:pt x="2445332" y="260029"/>
                    <a:pt x="2443409" y="263875"/>
                  </a:cubicBezTo>
                  <a:cubicBezTo>
                    <a:pt x="2403027" y="263875"/>
                    <a:pt x="2362646" y="267080"/>
                    <a:pt x="2322905" y="261953"/>
                  </a:cubicBezTo>
                  <a:cubicBezTo>
                    <a:pt x="2308803" y="260029"/>
                    <a:pt x="2296624" y="238236"/>
                    <a:pt x="2283805" y="226058"/>
                  </a:cubicBezTo>
                  <a:cubicBezTo>
                    <a:pt x="2285728" y="222212"/>
                    <a:pt x="2287651" y="219007"/>
                    <a:pt x="2289574" y="215161"/>
                  </a:cubicBezTo>
                  <a:cubicBezTo>
                    <a:pt x="2310085" y="215161"/>
                    <a:pt x="2330597" y="214360"/>
                    <a:pt x="2351028" y="214200"/>
                  </a:cubicBezTo>
                  <a:close/>
                  <a:moveTo>
                    <a:pt x="2136460" y="214040"/>
                  </a:moveTo>
                  <a:cubicBezTo>
                    <a:pt x="2174999" y="214040"/>
                    <a:pt x="2213297" y="214521"/>
                    <a:pt x="2251756" y="216444"/>
                  </a:cubicBezTo>
                  <a:cubicBezTo>
                    <a:pt x="2265216" y="217085"/>
                    <a:pt x="2278036" y="240160"/>
                    <a:pt x="2290855" y="252979"/>
                  </a:cubicBezTo>
                  <a:cubicBezTo>
                    <a:pt x="2288933" y="256825"/>
                    <a:pt x="2287010" y="260671"/>
                    <a:pt x="2285087" y="263876"/>
                  </a:cubicBezTo>
                  <a:cubicBezTo>
                    <a:pt x="2258166" y="263876"/>
                    <a:pt x="2231245" y="263876"/>
                    <a:pt x="2203682" y="263876"/>
                  </a:cubicBezTo>
                  <a:cubicBezTo>
                    <a:pt x="2158814" y="263876"/>
                    <a:pt x="2113945" y="263876"/>
                    <a:pt x="2069718" y="263876"/>
                  </a:cubicBezTo>
                  <a:cubicBezTo>
                    <a:pt x="2028696" y="263876"/>
                    <a:pt x="2027414" y="263235"/>
                    <a:pt x="2019722" y="214521"/>
                  </a:cubicBezTo>
                  <a:cubicBezTo>
                    <a:pt x="2059142" y="214521"/>
                    <a:pt x="2097921" y="214040"/>
                    <a:pt x="2136460" y="214040"/>
                  </a:cubicBezTo>
                  <a:close/>
                  <a:moveTo>
                    <a:pt x="1288205" y="214040"/>
                  </a:moveTo>
                  <a:cubicBezTo>
                    <a:pt x="1310159" y="214040"/>
                    <a:pt x="1331631" y="214521"/>
                    <a:pt x="1353104" y="216444"/>
                  </a:cubicBezTo>
                  <a:cubicBezTo>
                    <a:pt x="1360796" y="217726"/>
                    <a:pt x="1365283" y="242723"/>
                    <a:pt x="1374898" y="263876"/>
                  </a:cubicBezTo>
                  <a:cubicBezTo>
                    <a:pt x="1321055" y="263876"/>
                    <a:pt x="1280033" y="265798"/>
                    <a:pt x="1238369" y="263235"/>
                  </a:cubicBezTo>
                  <a:cubicBezTo>
                    <a:pt x="1203115" y="261312"/>
                    <a:pt x="1226831" y="235032"/>
                    <a:pt x="1220421" y="214521"/>
                  </a:cubicBezTo>
                  <a:cubicBezTo>
                    <a:pt x="1243817" y="214521"/>
                    <a:pt x="1266252" y="214040"/>
                    <a:pt x="1288205" y="214040"/>
                  </a:cubicBezTo>
                  <a:close/>
                  <a:moveTo>
                    <a:pt x="1100560" y="213880"/>
                  </a:moveTo>
                  <a:cubicBezTo>
                    <a:pt x="1133890" y="213880"/>
                    <a:pt x="1167862" y="213880"/>
                    <a:pt x="1200551" y="213880"/>
                  </a:cubicBezTo>
                  <a:cubicBezTo>
                    <a:pt x="1208884" y="262594"/>
                    <a:pt x="1208243" y="264517"/>
                    <a:pt x="1164657" y="264517"/>
                  </a:cubicBezTo>
                  <a:cubicBezTo>
                    <a:pt x="1130044" y="264517"/>
                    <a:pt x="1095431" y="264517"/>
                    <a:pt x="1060818" y="264517"/>
                  </a:cubicBezTo>
                  <a:cubicBezTo>
                    <a:pt x="1056973" y="215803"/>
                    <a:pt x="1058254" y="214522"/>
                    <a:pt x="1100560" y="213880"/>
                  </a:cubicBezTo>
                  <a:close/>
                  <a:moveTo>
                    <a:pt x="937110" y="213880"/>
                  </a:moveTo>
                  <a:cubicBezTo>
                    <a:pt x="971081" y="213880"/>
                    <a:pt x="1005053" y="213880"/>
                    <a:pt x="1040948" y="213880"/>
                  </a:cubicBezTo>
                  <a:cubicBezTo>
                    <a:pt x="1044794" y="263235"/>
                    <a:pt x="1044153" y="263876"/>
                    <a:pt x="1000567" y="263876"/>
                  </a:cubicBezTo>
                  <a:cubicBezTo>
                    <a:pt x="966595" y="263876"/>
                    <a:pt x="932623" y="263876"/>
                    <a:pt x="899292" y="263876"/>
                  </a:cubicBezTo>
                  <a:cubicBezTo>
                    <a:pt x="893523" y="218367"/>
                    <a:pt x="896728" y="213880"/>
                    <a:pt x="937110" y="213880"/>
                  </a:cubicBezTo>
                  <a:close/>
                  <a:moveTo>
                    <a:pt x="778146" y="213880"/>
                  </a:moveTo>
                  <a:cubicBezTo>
                    <a:pt x="812119" y="213880"/>
                    <a:pt x="845449" y="213880"/>
                    <a:pt x="878780" y="213880"/>
                  </a:cubicBezTo>
                  <a:cubicBezTo>
                    <a:pt x="884549" y="258748"/>
                    <a:pt x="880703" y="263876"/>
                    <a:pt x="840322" y="263876"/>
                  </a:cubicBezTo>
                  <a:cubicBezTo>
                    <a:pt x="804427" y="263876"/>
                    <a:pt x="769173" y="263876"/>
                    <a:pt x="733278" y="263876"/>
                  </a:cubicBezTo>
                  <a:cubicBezTo>
                    <a:pt x="736483" y="215803"/>
                    <a:pt x="737765" y="213880"/>
                    <a:pt x="778146" y="213880"/>
                  </a:cubicBezTo>
                  <a:close/>
                  <a:moveTo>
                    <a:pt x="616620" y="213880"/>
                  </a:moveTo>
                  <a:cubicBezTo>
                    <a:pt x="650592" y="213880"/>
                    <a:pt x="684564" y="213880"/>
                    <a:pt x="721099" y="213880"/>
                  </a:cubicBezTo>
                  <a:cubicBezTo>
                    <a:pt x="716613" y="263235"/>
                    <a:pt x="715972" y="263876"/>
                    <a:pt x="674308" y="263876"/>
                  </a:cubicBezTo>
                  <a:cubicBezTo>
                    <a:pt x="639695" y="263876"/>
                    <a:pt x="604442" y="263876"/>
                    <a:pt x="569188" y="263876"/>
                  </a:cubicBezTo>
                  <a:cubicBezTo>
                    <a:pt x="572393" y="217085"/>
                    <a:pt x="575598" y="213880"/>
                    <a:pt x="616620" y="213880"/>
                  </a:cubicBezTo>
                  <a:close/>
                  <a:moveTo>
                    <a:pt x="455094" y="213880"/>
                  </a:moveTo>
                  <a:cubicBezTo>
                    <a:pt x="489707" y="213880"/>
                    <a:pt x="524961" y="213880"/>
                    <a:pt x="560215" y="213880"/>
                  </a:cubicBezTo>
                  <a:cubicBezTo>
                    <a:pt x="552523" y="263235"/>
                    <a:pt x="551241" y="263876"/>
                    <a:pt x="508936" y="263876"/>
                  </a:cubicBezTo>
                  <a:cubicBezTo>
                    <a:pt x="473682" y="263876"/>
                    <a:pt x="439070" y="263876"/>
                    <a:pt x="403816" y="263876"/>
                  </a:cubicBezTo>
                  <a:cubicBezTo>
                    <a:pt x="410867" y="217726"/>
                    <a:pt x="414712" y="213880"/>
                    <a:pt x="455094" y="213880"/>
                  </a:cubicBezTo>
                  <a:close/>
                  <a:moveTo>
                    <a:pt x="1923254" y="213559"/>
                  </a:moveTo>
                  <a:cubicBezTo>
                    <a:pt x="1943926" y="213398"/>
                    <a:pt x="1964598" y="213879"/>
                    <a:pt x="1985109" y="216443"/>
                  </a:cubicBezTo>
                  <a:cubicBezTo>
                    <a:pt x="1997288" y="217725"/>
                    <a:pt x="2006902" y="241441"/>
                    <a:pt x="2017799" y="254261"/>
                  </a:cubicBezTo>
                  <a:cubicBezTo>
                    <a:pt x="2015235" y="257465"/>
                    <a:pt x="2012030" y="260671"/>
                    <a:pt x="2009466" y="263875"/>
                  </a:cubicBezTo>
                  <a:cubicBezTo>
                    <a:pt x="1969085" y="263875"/>
                    <a:pt x="1928062" y="267080"/>
                    <a:pt x="1888321" y="261953"/>
                  </a:cubicBezTo>
                  <a:cubicBezTo>
                    <a:pt x="1875502" y="260029"/>
                    <a:pt x="1865246" y="236954"/>
                    <a:pt x="1854349" y="223494"/>
                  </a:cubicBezTo>
                  <a:cubicBezTo>
                    <a:pt x="1856913" y="220289"/>
                    <a:pt x="1859477" y="217084"/>
                    <a:pt x="1861400" y="214520"/>
                  </a:cubicBezTo>
                  <a:cubicBezTo>
                    <a:pt x="1881911" y="214520"/>
                    <a:pt x="1902583" y="213719"/>
                    <a:pt x="1923254" y="213559"/>
                  </a:cubicBezTo>
                  <a:close/>
                  <a:moveTo>
                    <a:pt x="292926" y="212598"/>
                  </a:moveTo>
                  <a:cubicBezTo>
                    <a:pt x="327539" y="215803"/>
                    <a:pt x="362793" y="213239"/>
                    <a:pt x="398047" y="213239"/>
                  </a:cubicBezTo>
                  <a:cubicBezTo>
                    <a:pt x="387791" y="261953"/>
                    <a:pt x="385869" y="263235"/>
                    <a:pt x="342282" y="263876"/>
                  </a:cubicBezTo>
                  <a:cubicBezTo>
                    <a:pt x="308951" y="263876"/>
                    <a:pt x="274979" y="263876"/>
                    <a:pt x="236520" y="263876"/>
                  </a:cubicBezTo>
                  <a:cubicBezTo>
                    <a:pt x="244212" y="229263"/>
                    <a:pt x="257031" y="210034"/>
                    <a:pt x="292926" y="212598"/>
                  </a:cubicBezTo>
                  <a:close/>
                  <a:moveTo>
                    <a:pt x="109606" y="212597"/>
                  </a:moveTo>
                  <a:cubicBezTo>
                    <a:pt x="150629" y="215803"/>
                    <a:pt x="192292" y="213239"/>
                    <a:pt x="233956" y="213239"/>
                  </a:cubicBezTo>
                  <a:cubicBezTo>
                    <a:pt x="226264" y="257466"/>
                    <a:pt x="219854" y="263235"/>
                    <a:pt x="179473" y="263235"/>
                  </a:cubicBezTo>
                  <a:cubicBezTo>
                    <a:pt x="133964" y="263875"/>
                    <a:pt x="88455" y="263875"/>
                    <a:pt x="40381" y="263875"/>
                  </a:cubicBezTo>
                  <a:cubicBezTo>
                    <a:pt x="51277" y="223494"/>
                    <a:pt x="73070" y="210033"/>
                    <a:pt x="109606" y="212597"/>
                  </a:cubicBezTo>
                  <a:close/>
                  <a:moveTo>
                    <a:pt x="1309518" y="157473"/>
                  </a:moveTo>
                  <a:cubicBezTo>
                    <a:pt x="1354386" y="157473"/>
                    <a:pt x="1397973" y="157473"/>
                    <a:pt x="1444123" y="157473"/>
                  </a:cubicBezTo>
                  <a:cubicBezTo>
                    <a:pt x="1446046" y="169652"/>
                    <a:pt x="1447969" y="180549"/>
                    <a:pt x="1450533" y="196574"/>
                  </a:cubicBezTo>
                  <a:cubicBezTo>
                    <a:pt x="1403742" y="196574"/>
                    <a:pt x="1358232" y="196574"/>
                    <a:pt x="1309518" y="196574"/>
                  </a:cubicBezTo>
                  <a:cubicBezTo>
                    <a:pt x="1309518" y="183754"/>
                    <a:pt x="1309518" y="172857"/>
                    <a:pt x="1309518" y="157473"/>
                  </a:cubicBezTo>
                  <a:close/>
                  <a:moveTo>
                    <a:pt x="2473775" y="156753"/>
                  </a:moveTo>
                  <a:cubicBezTo>
                    <a:pt x="2494527" y="156672"/>
                    <a:pt x="2515199" y="157153"/>
                    <a:pt x="2535710" y="159396"/>
                  </a:cubicBezTo>
                  <a:cubicBezTo>
                    <a:pt x="2547889" y="160678"/>
                    <a:pt x="2557503" y="181831"/>
                    <a:pt x="2573528" y="199779"/>
                  </a:cubicBezTo>
                  <a:cubicBezTo>
                    <a:pt x="2522890" y="199779"/>
                    <a:pt x="2481868" y="202343"/>
                    <a:pt x="2441486" y="198497"/>
                  </a:cubicBezTo>
                  <a:cubicBezTo>
                    <a:pt x="2429307" y="197215"/>
                    <a:pt x="2419051" y="177344"/>
                    <a:pt x="2408155" y="165806"/>
                  </a:cubicBezTo>
                  <a:cubicBezTo>
                    <a:pt x="2409437" y="163242"/>
                    <a:pt x="2410719" y="160038"/>
                    <a:pt x="2411360" y="157474"/>
                  </a:cubicBezTo>
                  <a:cubicBezTo>
                    <a:pt x="2432192" y="157474"/>
                    <a:pt x="2453024" y="156833"/>
                    <a:pt x="2473775" y="156753"/>
                  </a:cubicBezTo>
                  <a:close/>
                  <a:moveTo>
                    <a:pt x="1679283" y="156352"/>
                  </a:moveTo>
                  <a:cubicBezTo>
                    <a:pt x="1700194" y="156352"/>
                    <a:pt x="1721026" y="156833"/>
                    <a:pt x="1741538" y="158756"/>
                  </a:cubicBezTo>
                  <a:cubicBezTo>
                    <a:pt x="1750511" y="158756"/>
                    <a:pt x="1756921" y="181190"/>
                    <a:pt x="1767818" y="200420"/>
                  </a:cubicBezTo>
                  <a:cubicBezTo>
                    <a:pt x="1718462" y="200420"/>
                    <a:pt x="1678081" y="202343"/>
                    <a:pt x="1637699" y="199138"/>
                  </a:cubicBezTo>
                  <a:cubicBezTo>
                    <a:pt x="1627443" y="198497"/>
                    <a:pt x="1619111" y="177986"/>
                    <a:pt x="1610137" y="167088"/>
                  </a:cubicBezTo>
                  <a:cubicBezTo>
                    <a:pt x="1612059" y="163884"/>
                    <a:pt x="1614623" y="160679"/>
                    <a:pt x="1616547" y="156833"/>
                  </a:cubicBezTo>
                  <a:cubicBezTo>
                    <a:pt x="1637379" y="156833"/>
                    <a:pt x="1658371" y="156352"/>
                    <a:pt x="1679283" y="156352"/>
                  </a:cubicBezTo>
                  <a:close/>
                  <a:moveTo>
                    <a:pt x="1831836" y="156112"/>
                  </a:moveTo>
                  <a:cubicBezTo>
                    <a:pt x="1852267" y="156031"/>
                    <a:pt x="1872618" y="156512"/>
                    <a:pt x="1892808" y="158755"/>
                  </a:cubicBezTo>
                  <a:cubicBezTo>
                    <a:pt x="1902423" y="160037"/>
                    <a:pt x="1910115" y="181830"/>
                    <a:pt x="1919089" y="194009"/>
                  </a:cubicBezTo>
                  <a:cubicBezTo>
                    <a:pt x="1915243" y="195932"/>
                    <a:pt x="1912679" y="198496"/>
                    <a:pt x="1909474" y="201059"/>
                  </a:cubicBezTo>
                  <a:cubicBezTo>
                    <a:pt x="1876784" y="201059"/>
                    <a:pt x="1844095" y="201059"/>
                    <a:pt x="1811404" y="201059"/>
                  </a:cubicBezTo>
                  <a:cubicBezTo>
                    <a:pt x="1774868" y="201059"/>
                    <a:pt x="1774868" y="200419"/>
                    <a:pt x="1770382" y="156833"/>
                  </a:cubicBezTo>
                  <a:cubicBezTo>
                    <a:pt x="1790893" y="156833"/>
                    <a:pt x="1811404" y="156192"/>
                    <a:pt x="1831836" y="156112"/>
                  </a:cubicBezTo>
                  <a:close/>
                  <a:moveTo>
                    <a:pt x="1525127" y="154830"/>
                  </a:moveTo>
                  <a:cubicBezTo>
                    <a:pt x="1545238" y="154749"/>
                    <a:pt x="1565268" y="155230"/>
                    <a:pt x="1585139" y="157473"/>
                  </a:cubicBezTo>
                  <a:cubicBezTo>
                    <a:pt x="1594754" y="158115"/>
                    <a:pt x="1601804" y="179908"/>
                    <a:pt x="1610137" y="192086"/>
                  </a:cubicBezTo>
                  <a:cubicBezTo>
                    <a:pt x="1608214" y="194650"/>
                    <a:pt x="1605650" y="197855"/>
                    <a:pt x="1603727" y="200419"/>
                  </a:cubicBezTo>
                  <a:cubicBezTo>
                    <a:pt x="1562705" y="200419"/>
                    <a:pt x="1521041" y="202341"/>
                    <a:pt x="1480018" y="198495"/>
                  </a:cubicBezTo>
                  <a:cubicBezTo>
                    <a:pt x="1471686" y="197855"/>
                    <a:pt x="1464635" y="176062"/>
                    <a:pt x="1456943" y="163883"/>
                  </a:cubicBezTo>
                  <a:cubicBezTo>
                    <a:pt x="1459507" y="161319"/>
                    <a:pt x="1462071" y="158755"/>
                    <a:pt x="1464635" y="155551"/>
                  </a:cubicBezTo>
                  <a:cubicBezTo>
                    <a:pt x="1484826" y="155551"/>
                    <a:pt x="1505016" y="154910"/>
                    <a:pt x="1525127" y="154830"/>
                  </a:cubicBezTo>
                  <a:close/>
                  <a:moveTo>
                    <a:pt x="2131653" y="154509"/>
                  </a:moveTo>
                  <a:cubicBezTo>
                    <a:pt x="2151443" y="154268"/>
                    <a:pt x="2170031" y="154589"/>
                    <a:pt x="2188299" y="156832"/>
                  </a:cubicBezTo>
                  <a:cubicBezTo>
                    <a:pt x="2203042" y="158755"/>
                    <a:pt x="2215220" y="176062"/>
                    <a:pt x="2228681" y="186958"/>
                  </a:cubicBezTo>
                  <a:cubicBezTo>
                    <a:pt x="2226758" y="190804"/>
                    <a:pt x="2225476" y="194650"/>
                    <a:pt x="2223553" y="198496"/>
                  </a:cubicBezTo>
                  <a:cubicBezTo>
                    <a:pt x="2179967" y="198496"/>
                    <a:pt x="2136379" y="200419"/>
                    <a:pt x="2093434" y="196573"/>
                  </a:cubicBezTo>
                  <a:cubicBezTo>
                    <a:pt x="2085101" y="196573"/>
                    <a:pt x="2078691" y="174780"/>
                    <a:pt x="2067795" y="155550"/>
                  </a:cubicBezTo>
                  <a:cubicBezTo>
                    <a:pt x="2090870" y="155550"/>
                    <a:pt x="2111862" y="154749"/>
                    <a:pt x="2131653" y="154509"/>
                  </a:cubicBezTo>
                  <a:close/>
                  <a:moveTo>
                    <a:pt x="1981184" y="154509"/>
                  </a:moveTo>
                  <a:cubicBezTo>
                    <a:pt x="2000173" y="154268"/>
                    <a:pt x="2019082" y="154589"/>
                    <a:pt x="2037670" y="156832"/>
                  </a:cubicBezTo>
                  <a:cubicBezTo>
                    <a:pt x="2051130" y="158755"/>
                    <a:pt x="2062027" y="177984"/>
                    <a:pt x="2074206" y="189521"/>
                  </a:cubicBezTo>
                  <a:cubicBezTo>
                    <a:pt x="2072282" y="192727"/>
                    <a:pt x="2069719" y="196572"/>
                    <a:pt x="2067796" y="199777"/>
                  </a:cubicBezTo>
                  <a:cubicBezTo>
                    <a:pt x="2026773" y="199777"/>
                    <a:pt x="1985751" y="202341"/>
                    <a:pt x="1945369" y="197854"/>
                  </a:cubicBezTo>
                  <a:cubicBezTo>
                    <a:pt x="1934472" y="196572"/>
                    <a:pt x="1926140" y="176061"/>
                    <a:pt x="1916525" y="163883"/>
                  </a:cubicBezTo>
                  <a:cubicBezTo>
                    <a:pt x="1919730" y="161960"/>
                    <a:pt x="1922293" y="158755"/>
                    <a:pt x="1924217" y="155550"/>
                  </a:cubicBezTo>
                  <a:cubicBezTo>
                    <a:pt x="1943126" y="155550"/>
                    <a:pt x="1962195" y="154749"/>
                    <a:pt x="1981184" y="154509"/>
                  </a:cubicBezTo>
                  <a:close/>
                  <a:moveTo>
                    <a:pt x="1190296" y="154268"/>
                  </a:moveTo>
                  <a:cubicBezTo>
                    <a:pt x="1212731" y="154268"/>
                    <a:pt x="1235164" y="154268"/>
                    <a:pt x="1257599" y="154910"/>
                  </a:cubicBezTo>
                  <a:cubicBezTo>
                    <a:pt x="1296058" y="155550"/>
                    <a:pt x="1296698" y="156192"/>
                    <a:pt x="1289006" y="198496"/>
                  </a:cubicBezTo>
                  <a:cubicBezTo>
                    <a:pt x="1245420" y="198496"/>
                    <a:pt x="1201193" y="198496"/>
                    <a:pt x="1156965" y="198496"/>
                  </a:cubicBezTo>
                  <a:cubicBezTo>
                    <a:pt x="1149274" y="156832"/>
                    <a:pt x="1151197" y="154910"/>
                    <a:pt x="1190296" y="154268"/>
                  </a:cubicBezTo>
                  <a:close/>
                  <a:moveTo>
                    <a:pt x="1039666" y="152987"/>
                  </a:moveTo>
                  <a:cubicBezTo>
                    <a:pt x="1067227" y="152987"/>
                    <a:pt x="1094789" y="152345"/>
                    <a:pt x="1122351" y="154909"/>
                  </a:cubicBezTo>
                  <a:cubicBezTo>
                    <a:pt x="1128120" y="155550"/>
                    <a:pt x="1138375" y="169011"/>
                    <a:pt x="1137735" y="175420"/>
                  </a:cubicBezTo>
                  <a:cubicBezTo>
                    <a:pt x="1137093" y="184394"/>
                    <a:pt x="1128120" y="199137"/>
                    <a:pt x="1121710" y="199137"/>
                  </a:cubicBezTo>
                  <a:cubicBezTo>
                    <a:pt x="1080047" y="201059"/>
                    <a:pt x="1039024" y="200418"/>
                    <a:pt x="998002" y="200418"/>
                  </a:cubicBezTo>
                  <a:cubicBezTo>
                    <a:pt x="998643" y="154269"/>
                    <a:pt x="999284" y="152987"/>
                    <a:pt x="1039666" y="152987"/>
                  </a:cubicBezTo>
                  <a:close/>
                  <a:moveTo>
                    <a:pt x="879422" y="152987"/>
                  </a:moveTo>
                  <a:cubicBezTo>
                    <a:pt x="912752" y="152346"/>
                    <a:pt x="946724" y="152987"/>
                    <a:pt x="981978" y="152987"/>
                  </a:cubicBezTo>
                  <a:cubicBezTo>
                    <a:pt x="986464" y="188241"/>
                    <a:pt x="978132" y="203624"/>
                    <a:pt x="945442" y="201701"/>
                  </a:cubicBezTo>
                  <a:cubicBezTo>
                    <a:pt x="911470" y="199137"/>
                    <a:pt x="877498" y="201060"/>
                    <a:pt x="844168" y="201060"/>
                  </a:cubicBezTo>
                  <a:cubicBezTo>
                    <a:pt x="839040" y="160679"/>
                    <a:pt x="844168" y="153628"/>
                    <a:pt x="879422" y="152987"/>
                  </a:cubicBezTo>
                  <a:close/>
                  <a:moveTo>
                    <a:pt x="727509" y="152346"/>
                  </a:moveTo>
                  <a:cubicBezTo>
                    <a:pt x="760840" y="152346"/>
                    <a:pt x="794171" y="152988"/>
                    <a:pt x="828143" y="152988"/>
                  </a:cubicBezTo>
                  <a:cubicBezTo>
                    <a:pt x="830065" y="189523"/>
                    <a:pt x="819169" y="203624"/>
                    <a:pt x="786479" y="201060"/>
                  </a:cubicBezTo>
                  <a:cubicBezTo>
                    <a:pt x="752507" y="198496"/>
                    <a:pt x="718536" y="200419"/>
                    <a:pt x="684564" y="200419"/>
                  </a:cubicBezTo>
                  <a:cubicBezTo>
                    <a:pt x="686487" y="156833"/>
                    <a:pt x="689692" y="152988"/>
                    <a:pt x="727509" y="152346"/>
                  </a:cubicBezTo>
                  <a:close/>
                  <a:moveTo>
                    <a:pt x="136528" y="152346"/>
                  </a:moveTo>
                  <a:cubicBezTo>
                    <a:pt x="207677" y="153628"/>
                    <a:pt x="278826" y="152346"/>
                    <a:pt x="351896" y="152346"/>
                  </a:cubicBezTo>
                  <a:cubicBezTo>
                    <a:pt x="346128" y="190804"/>
                    <a:pt x="328181" y="201700"/>
                    <a:pt x="295491" y="201060"/>
                  </a:cubicBezTo>
                  <a:cubicBezTo>
                    <a:pt x="224342" y="198496"/>
                    <a:pt x="153194" y="200418"/>
                    <a:pt x="79481" y="200418"/>
                  </a:cubicBezTo>
                  <a:cubicBezTo>
                    <a:pt x="88455" y="169011"/>
                    <a:pt x="101916" y="151063"/>
                    <a:pt x="136528" y="152346"/>
                  </a:cubicBezTo>
                  <a:close/>
                  <a:moveTo>
                    <a:pt x="570471" y="151705"/>
                  </a:moveTo>
                  <a:cubicBezTo>
                    <a:pt x="605083" y="154269"/>
                    <a:pt x="639055" y="152346"/>
                    <a:pt x="673027" y="152346"/>
                  </a:cubicBezTo>
                  <a:cubicBezTo>
                    <a:pt x="673668" y="194009"/>
                    <a:pt x="655080" y="202983"/>
                    <a:pt x="623671" y="200419"/>
                  </a:cubicBezTo>
                  <a:cubicBezTo>
                    <a:pt x="590982" y="197855"/>
                    <a:pt x="558292" y="199778"/>
                    <a:pt x="523679" y="199778"/>
                  </a:cubicBezTo>
                  <a:cubicBezTo>
                    <a:pt x="525602" y="167088"/>
                    <a:pt x="537140" y="149782"/>
                    <a:pt x="570471" y="151705"/>
                  </a:cubicBezTo>
                  <a:close/>
                  <a:moveTo>
                    <a:pt x="415353" y="151704"/>
                  </a:moveTo>
                  <a:cubicBezTo>
                    <a:pt x="448684" y="153627"/>
                    <a:pt x="482656" y="152345"/>
                    <a:pt x="517910" y="152345"/>
                  </a:cubicBezTo>
                  <a:cubicBezTo>
                    <a:pt x="515987" y="188881"/>
                    <a:pt x="501886" y="203623"/>
                    <a:pt x="467913" y="201059"/>
                  </a:cubicBezTo>
                  <a:cubicBezTo>
                    <a:pt x="434583" y="197854"/>
                    <a:pt x="400611" y="200418"/>
                    <a:pt x="365357" y="200418"/>
                  </a:cubicBezTo>
                  <a:cubicBezTo>
                    <a:pt x="369843" y="165806"/>
                    <a:pt x="382663" y="150422"/>
                    <a:pt x="415353" y="151704"/>
                  </a:cubicBezTo>
                  <a:close/>
                  <a:moveTo>
                    <a:pt x="1239010" y="101067"/>
                  </a:moveTo>
                  <a:cubicBezTo>
                    <a:pt x="1281315" y="101067"/>
                    <a:pt x="1324261" y="101067"/>
                    <a:pt x="1370411" y="101067"/>
                  </a:cubicBezTo>
                  <a:cubicBezTo>
                    <a:pt x="1371052" y="115169"/>
                    <a:pt x="1371693" y="126065"/>
                    <a:pt x="1372334" y="139526"/>
                  </a:cubicBezTo>
                  <a:cubicBezTo>
                    <a:pt x="1326183" y="139526"/>
                    <a:pt x="1283878" y="139526"/>
                    <a:pt x="1239010" y="139526"/>
                  </a:cubicBezTo>
                  <a:cubicBezTo>
                    <a:pt x="1239010" y="126707"/>
                    <a:pt x="1239010" y="115169"/>
                    <a:pt x="1239010" y="101067"/>
                  </a:cubicBezTo>
                  <a:close/>
                  <a:moveTo>
                    <a:pt x="1088380" y="100426"/>
                  </a:moveTo>
                  <a:cubicBezTo>
                    <a:pt x="1133249" y="100426"/>
                    <a:pt x="1175553" y="100426"/>
                    <a:pt x="1220421" y="100426"/>
                  </a:cubicBezTo>
                  <a:cubicBezTo>
                    <a:pt x="1220421" y="113887"/>
                    <a:pt x="1220421" y="124784"/>
                    <a:pt x="1220421" y="138885"/>
                  </a:cubicBezTo>
                  <a:cubicBezTo>
                    <a:pt x="1175553" y="138885"/>
                    <a:pt x="1131967" y="138885"/>
                    <a:pt x="1083894" y="138885"/>
                  </a:cubicBezTo>
                  <a:cubicBezTo>
                    <a:pt x="1085816" y="125424"/>
                    <a:pt x="1087099" y="113887"/>
                    <a:pt x="1088380" y="100426"/>
                  </a:cubicBezTo>
                  <a:close/>
                  <a:moveTo>
                    <a:pt x="2437240" y="99385"/>
                  </a:moveTo>
                  <a:cubicBezTo>
                    <a:pt x="2456068" y="99144"/>
                    <a:pt x="2474817" y="99465"/>
                    <a:pt x="2493405" y="101708"/>
                  </a:cubicBezTo>
                  <a:cubicBezTo>
                    <a:pt x="2506866" y="103631"/>
                    <a:pt x="2518404" y="122860"/>
                    <a:pt x="2530582" y="133757"/>
                  </a:cubicBezTo>
                  <a:cubicBezTo>
                    <a:pt x="2529300" y="136963"/>
                    <a:pt x="2528018" y="139526"/>
                    <a:pt x="2526095" y="142090"/>
                  </a:cubicBezTo>
                  <a:cubicBezTo>
                    <a:pt x="2486995" y="142090"/>
                    <a:pt x="2447896" y="144654"/>
                    <a:pt x="2409437" y="140809"/>
                  </a:cubicBezTo>
                  <a:cubicBezTo>
                    <a:pt x="2397258" y="139526"/>
                    <a:pt x="2387002" y="120296"/>
                    <a:pt x="2376106" y="109400"/>
                  </a:cubicBezTo>
                  <a:cubicBezTo>
                    <a:pt x="2377388" y="106195"/>
                    <a:pt x="2379311" y="103631"/>
                    <a:pt x="2380593" y="100426"/>
                  </a:cubicBezTo>
                  <a:cubicBezTo>
                    <a:pt x="2399502" y="100426"/>
                    <a:pt x="2418411" y="99625"/>
                    <a:pt x="2437240" y="99385"/>
                  </a:cubicBezTo>
                  <a:close/>
                  <a:moveTo>
                    <a:pt x="1595314" y="99225"/>
                  </a:moveTo>
                  <a:cubicBezTo>
                    <a:pt x="1616226" y="99145"/>
                    <a:pt x="1635776" y="99465"/>
                    <a:pt x="1655005" y="101067"/>
                  </a:cubicBezTo>
                  <a:cubicBezTo>
                    <a:pt x="1663979" y="101709"/>
                    <a:pt x="1671029" y="122220"/>
                    <a:pt x="1678721" y="133116"/>
                  </a:cubicBezTo>
                  <a:cubicBezTo>
                    <a:pt x="1676798" y="136322"/>
                    <a:pt x="1674875" y="138886"/>
                    <a:pt x="1672952" y="141450"/>
                  </a:cubicBezTo>
                  <a:cubicBezTo>
                    <a:pt x="1633212" y="141450"/>
                    <a:pt x="1592830" y="143372"/>
                    <a:pt x="1553089" y="140168"/>
                  </a:cubicBezTo>
                  <a:cubicBezTo>
                    <a:pt x="1544757" y="139526"/>
                    <a:pt x="1538987" y="118374"/>
                    <a:pt x="1527450" y="99785"/>
                  </a:cubicBezTo>
                  <a:cubicBezTo>
                    <a:pt x="1552128" y="99785"/>
                    <a:pt x="1574402" y="99305"/>
                    <a:pt x="1595314" y="99225"/>
                  </a:cubicBezTo>
                  <a:close/>
                  <a:moveTo>
                    <a:pt x="1447969" y="99225"/>
                  </a:moveTo>
                  <a:cubicBezTo>
                    <a:pt x="1467839" y="99145"/>
                    <a:pt x="1487710" y="99465"/>
                    <a:pt x="1507580" y="101067"/>
                  </a:cubicBezTo>
                  <a:cubicBezTo>
                    <a:pt x="1515271" y="101709"/>
                    <a:pt x="1521040" y="122861"/>
                    <a:pt x="1532578" y="142090"/>
                  </a:cubicBezTo>
                  <a:cubicBezTo>
                    <a:pt x="1481941" y="142090"/>
                    <a:pt x="1442841" y="144013"/>
                    <a:pt x="1404382" y="140808"/>
                  </a:cubicBezTo>
                  <a:cubicBezTo>
                    <a:pt x="1396049" y="140168"/>
                    <a:pt x="1388999" y="120297"/>
                    <a:pt x="1381307" y="109400"/>
                  </a:cubicBezTo>
                  <a:cubicBezTo>
                    <a:pt x="1383871" y="106195"/>
                    <a:pt x="1385794" y="102991"/>
                    <a:pt x="1388358" y="99785"/>
                  </a:cubicBezTo>
                  <a:cubicBezTo>
                    <a:pt x="1408228" y="99785"/>
                    <a:pt x="1428098" y="99305"/>
                    <a:pt x="1447969" y="99225"/>
                  </a:cubicBezTo>
                  <a:close/>
                  <a:moveTo>
                    <a:pt x="2138303" y="99144"/>
                  </a:moveTo>
                  <a:cubicBezTo>
                    <a:pt x="2180607" y="99144"/>
                    <a:pt x="2222912" y="99144"/>
                    <a:pt x="2264575" y="99144"/>
                  </a:cubicBezTo>
                  <a:cubicBezTo>
                    <a:pt x="2362646" y="99144"/>
                    <a:pt x="2362646" y="99144"/>
                    <a:pt x="2408156" y="186318"/>
                  </a:cubicBezTo>
                  <a:cubicBezTo>
                    <a:pt x="2410078" y="190164"/>
                    <a:pt x="2412001" y="194009"/>
                    <a:pt x="2415206" y="202342"/>
                  </a:cubicBezTo>
                  <a:cubicBezTo>
                    <a:pt x="2361364" y="202342"/>
                    <a:pt x="2311367" y="203624"/>
                    <a:pt x="2262011" y="201060"/>
                  </a:cubicBezTo>
                  <a:cubicBezTo>
                    <a:pt x="2253679" y="200419"/>
                    <a:pt x="2242141" y="185677"/>
                    <a:pt x="2238296" y="174780"/>
                  </a:cubicBezTo>
                  <a:cubicBezTo>
                    <a:pt x="2228681" y="148499"/>
                    <a:pt x="2213297" y="137603"/>
                    <a:pt x="2185735" y="141449"/>
                  </a:cubicBezTo>
                  <a:cubicBezTo>
                    <a:pt x="2157532" y="145936"/>
                    <a:pt x="2141508" y="133116"/>
                    <a:pt x="2138303" y="99144"/>
                  </a:cubicBezTo>
                  <a:close/>
                  <a:moveTo>
                    <a:pt x="2041435" y="98984"/>
                  </a:moveTo>
                  <a:cubicBezTo>
                    <a:pt x="2060744" y="98824"/>
                    <a:pt x="2079973" y="99144"/>
                    <a:pt x="2099203" y="101067"/>
                  </a:cubicBezTo>
                  <a:cubicBezTo>
                    <a:pt x="2110100" y="102349"/>
                    <a:pt x="2119073" y="120938"/>
                    <a:pt x="2128688" y="131835"/>
                  </a:cubicBezTo>
                  <a:cubicBezTo>
                    <a:pt x="2126764" y="135680"/>
                    <a:pt x="2124842" y="138886"/>
                    <a:pt x="2122919" y="142090"/>
                  </a:cubicBezTo>
                  <a:cubicBezTo>
                    <a:pt x="2084461" y="142090"/>
                    <a:pt x="2046002" y="144654"/>
                    <a:pt x="2008824" y="140808"/>
                  </a:cubicBezTo>
                  <a:cubicBezTo>
                    <a:pt x="1997288" y="139526"/>
                    <a:pt x="1987673" y="120297"/>
                    <a:pt x="1977417" y="109400"/>
                  </a:cubicBezTo>
                  <a:cubicBezTo>
                    <a:pt x="1979339" y="106195"/>
                    <a:pt x="1981263" y="102991"/>
                    <a:pt x="1983185" y="99785"/>
                  </a:cubicBezTo>
                  <a:cubicBezTo>
                    <a:pt x="2002735" y="99785"/>
                    <a:pt x="2022125" y="99144"/>
                    <a:pt x="2041435" y="98984"/>
                  </a:cubicBezTo>
                  <a:close/>
                  <a:moveTo>
                    <a:pt x="1892487" y="98984"/>
                  </a:moveTo>
                  <a:cubicBezTo>
                    <a:pt x="1911396" y="98824"/>
                    <a:pt x="1930305" y="99144"/>
                    <a:pt x="1949214" y="101067"/>
                  </a:cubicBezTo>
                  <a:cubicBezTo>
                    <a:pt x="1960111" y="102349"/>
                    <a:pt x="1969725" y="121579"/>
                    <a:pt x="1979981" y="132476"/>
                  </a:cubicBezTo>
                  <a:cubicBezTo>
                    <a:pt x="1976776" y="135680"/>
                    <a:pt x="1974212" y="138886"/>
                    <a:pt x="1971648" y="142090"/>
                  </a:cubicBezTo>
                  <a:cubicBezTo>
                    <a:pt x="1934472" y="142090"/>
                    <a:pt x="1897295" y="144654"/>
                    <a:pt x="1860759" y="140808"/>
                  </a:cubicBezTo>
                  <a:cubicBezTo>
                    <a:pt x="1849221" y="139526"/>
                    <a:pt x="1838966" y="120938"/>
                    <a:pt x="1828710" y="110041"/>
                  </a:cubicBezTo>
                  <a:cubicBezTo>
                    <a:pt x="1831274" y="106837"/>
                    <a:pt x="1833197" y="102991"/>
                    <a:pt x="1835761" y="99785"/>
                  </a:cubicBezTo>
                  <a:cubicBezTo>
                    <a:pt x="1854670" y="99785"/>
                    <a:pt x="1873579" y="99144"/>
                    <a:pt x="1892487" y="98984"/>
                  </a:cubicBezTo>
                  <a:close/>
                  <a:moveTo>
                    <a:pt x="1744021" y="98343"/>
                  </a:moveTo>
                  <a:cubicBezTo>
                    <a:pt x="1762529" y="98183"/>
                    <a:pt x="1780957" y="98503"/>
                    <a:pt x="1799225" y="100426"/>
                  </a:cubicBezTo>
                  <a:cubicBezTo>
                    <a:pt x="1810122" y="101708"/>
                    <a:pt x="1819096" y="120297"/>
                    <a:pt x="1828710" y="130553"/>
                  </a:cubicBezTo>
                  <a:cubicBezTo>
                    <a:pt x="1826787" y="133757"/>
                    <a:pt x="1824223" y="137603"/>
                    <a:pt x="1822300" y="140809"/>
                  </a:cubicBezTo>
                  <a:cubicBezTo>
                    <a:pt x="1782559" y="140809"/>
                    <a:pt x="1742178" y="142731"/>
                    <a:pt x="1703078" y="139527"/>
                  </a:cubicBezTo>
                  <a:cubicBezTo>
                    <a:pt x="1694746" y="138885"/>
                    <a:pt x="1688336" y="119015"/>
                    <a:pt x="1681285" y="108118"/>
                  </a:cubicBezTo>
                  <a:cubicBezTo>
                    <a:pt x="1683849" y="105554"/>
                    <a:pt x="1686413" y="102350"/>
                    <a:pt x="1688336" y="99144"/>
                  </a:cubicBezTo>
                  <a:cubicBezTo>
                    <a:pt x="1706924" y="99144"/>
                    <a:pt x="1725513" y="98503"/>
                    <a:pt x="1744021" y="98343"/>
                  </a:cubicBezTo>
                  <a:close/>
                  <a:moveTo>
                    <a:pt x="971723" y="97222"/>
                  </a:moveTo>
                  <a:cubicBezTo>
                    <a:pt x="1004412" y="99145"/>
                    <a:pt x="1037101" y="97863"/>
                    <a:pt x="1070432" y="97863"/>
                  </a:cubicBezTo>
                  <a:cubicBezTo>
                    <a:pt x="1075560" y="130553"/>
                    <a:pt x="1065946" y="144013"/>
                    <a:pt x="1033897" y="142090"/>
                  </a:cubicBezTo>
                  <a:cubicBezTo>
                    <a:pt x="1001848" y="140167"/>
                    <a:pt x="969158" y="141449"/>
                    <a:pt x="935827" y="141449"/>
                  </a:cubicBezTo>
                  <a:cubicBezTo>
                    <a:pt x="930699" y="106196"/>
                    <a:pt x="942878" y="95299"/>
                    <a:pt x="971723" y="97222"/>
                  </a:cubicBezTo>
                  <a:close/>
                  <a:moveTo>
                    <a:pt x="819810" y="97222"/>
                  </a:moveTo>
                  <a:cubicBezTo>
                    <a:pt x="852500" y="99145"/>
                    <a:pt x="885190" y="97863"/>
                    <a:pt x="917880" y="97863"/>
                  </a:cubicBezTo>
                  <a:cubicBezTo>
                    <a:pt x="924930" y="130553"/>
                    <a:pt x="915316" y="143372"/>
                    <a:pt x="884549" y="142090"/>
                  </a:cubicBezTo>
                  <a:cubicBezTo>
                    <a:pt x="851218" y="140167"/>
                    <a:pt x="817246" y="141449"/>
                    <a:pt x="783916" y="141449"/>
                  </a:cubicBezTo>
                  <a:cubicBezTo>
                    <a:pt x="779429" y="108118"/>
                    <a:pt x="790325" y="95940"/>
                    <a:pt x="819810" y="97222"/>
                  </a:cubicBezTo>
                  <a:close/>
                  <a:moveTo>
                    <a:pt x="519191" y="96581"/>
                  </a:moveTo>
                  <a:cubicBezTo>
                    <a:pt x="551881" y="98503"/>
                    <a:pt x="584571" y="97221"/>
                    <a:pt x="619184" y="97221"/>
                  </a:cubicBezTo>
                  <a:cubicBezTo>
                    <a:pt x="618543" y="131834"/>
                    <a:pt x="604441" y="144013"/>
                    <a:pt x="574956" y="142089"/>
                  </a:cubicBezTo>
                  <a:cubicBezTo>
                    <a:pt x="542267" y="140167"/>
                    <a:pt x="509577" y="141449"/>
                    <a:pt x="474964" y="141449"/>
                  </a:cubicBezTo>
                  <a:cubicBezTo>
                    <a:pt x="476886" y="108759"/>
                    <a:pt x="489065" y="95299"/>
                    <a:pt x="519191" y="96581"/>
                  </a:cubicBezTo>
                  <a:close/>
                  <a:moveTo>
                    <a:pt x="670463" y="96580"/>
                  </a:moveTo>
                  <a:cubicBezTo>
                    <a:pt x="703152" y="98503"/>
                    <a:pt x="736483" y="97221"/>
                    <a:pt x="769814" y="97221"/>
                  </a:cubicBezTo>
                  <a:cubicBezTo>
                    <a:pt x="771096" y="133116"/>
                    <a:pt x="756353" y="144012"/>
                    <a:pt x="726869" y="142089"/>
                  </a:cubicBezTo>
                  <a:cubicBezTo>
                    <a:pt x="694820" y="140166"/>
                    <a:pt x="662130" y="141448"/>
                    <a:pt x="628799" y="141448"/>
                  </a:cubicBezTo>
                  <a:cubicBezTo>
                    <a:pt x="627517" y="106836"/>
                    <a:pt x="640336" y="95298"/>
                    <a:pt x="670463" y="96580"/>
                  </a:cubicBezTo>
                  <a:close/>
                  <a:moveTo>
                    <a:pt x="381621" y="95539"/>
                  </a:moveTo>
                  <a:cubicBezTo>
                    <a:pt x="406699" y="94016"/>
                    <a:pt x="437466" y="95298"/>
                    <a:pt x="467271" y="100426"/>
                  </a:cubicBezTo>
                  <a:cubicBezTo>
                    <a:pt x="460862" y="138243"/>
                    <a:pt x="458298" y="141448"/>
                    <a:pt x="423044" y="141448"/>
                  </a:cubicBezTo>
                  <a:cubicBezTo>
                    <a:pt x="330744" y="141448"/>
                    <a:pt x="238443" y="141448"/>
                    <a:pt x="146142" y="141448"/>
                  </a:cubicBezTo>
                  <a:cubicBezTo>
                    <a:pt x="136528" y="141448"/>
                    <a:pt x="127554" y="139526"/>
                    <a:pt x="116657" y="138884"/>
                  </a:cubicBezTo>
                  <a:cubicBezTo>
                    <a:pt x="124349" y="109400"/>
                    <a:pt x="138450" y="95298"/>
                    <a:pt x="168576" y="96580"/>
                  </a:cubicBezTo>
                  <a:cubicBezTo>
                    <a:pt x="212163" y="98503"/>
                    <a:pt x="255749" y="96580"/>
                    <a:pt x="299336" y="97862"/>
                  </a:cubicBezTo>
                  <a:cubicBezTo>
                    <a:pt x="308310" y="97862"/>
                    <a:pt x="316642" y="103631"/>
                    <a:pt x="330103" y="107477"/>
                  </a:cubicBezTo>
                  <a:cubicBezTo>
                    <a:pt x="337154" y="101388"/>
                    <a:pt x="356543" y="97061"/>
                    <a:pt x="381621" y="95539"/>
                  </a:cubicBezTo>
                  <a:close/>
                  <a:moveTo>
                    <a:pt x="1482582" y="48507"/>
                  </a:moveTo>
                  <a:cubicBezTo>
                    <a:pt x="1526810" y="48507"/>
                    <a:pt x="1569114" y="48507"/>
                    <a:pt x="1611418" y="48507"/>
                  </a:cubicBezTo>
                  <a:cubicBezTo>
                    <a:pt x="1613341" y="61327"/>
                    <a:pt x="1615264" y="71583"/>
                    <a:pt x="1617187" y="83761"/>
                  </a:cubicBezTo>
                  <a:cubicBezTo>
                    <a:pt x="1573600" y="83761"/>
                    <a:pt x="1532578" y="83761"/>
                    <a:pt x="1488992" y="83761"/>
                  </a:cubicBezTo>
                  <a:cubicBezTo>
                    <a:pt x="1487069" y="72864"/>
                    <a:pt x="1485146" y="61968"/>
                    <a:pt x="1482582" y="48507"/>
                  </a:cubicBezTo>
                  <a:close/>
                  <a:moveTo>
                    <a:pt x="2407114" y="47705"/>
                  </a:moveTo>
                  <a:cubicBezTo>
                    <a:pt x="2425942" y="47545"/>
                    <a:pt x="2444691" y="47865"/>
                    <a:pt x="2463279" y="49788"/>
                  </a:cubicBezTo>
                  <a:cubicBezTo>
                    <a:pt x="2474176" y="51070"/>
                    <a:pt x="2483791" y="69018"/>
                    <a:pt x="2501097" y="86325"/>
                  </a:cubicBezTo>
                  <a:cubicBezTo>
                    <a:pt x="2453024" y="86325"/>
                    <a:pt x="2415847" y="88889"/>
                    <a:pt x="2379311" y="85043"/>
                  </a:cubicBezTo>
                  <a:cubicBezTo>
                    <a:pt x="2367773" y="83761"/>
                    <a:pt x="2356877" y="67095"/>
                    <a:pt x="2345980" y="58121"/>
                  </a:cubicBezTo>
                  <a:cubicBezTo>
                    <a:pt x="2347262" y="54916"/>
                    <a:pt x="2348544" y="51712"/>
                    <a:pt x="2350467" y="48506"/>
                  </a:cubicBezTo>
                  <a:cubicBezTo>
                    <a:pt x="2369376" y="48506"/>
                    <a:pt x="2388285" y="47865"/>
                    <a:pt x="2407114" y="47705"/>
                  </a:cubicBezTo>
                  <a:close/>
                  <a:moveTo>
                    <a:pt x="1830873" y="47306"/>
                  </a:moveTo>
                  <a:cubicBezTo>
                    <a:pt x="1849702" y="47226"/>
                    <a:pt x="1868451" y="47546"/>
                    <a:pt x="1887039" y="49148"/>
                  </a:cubicBezTo>
                  <a:cubicBezTo>
                    <a:pt x="1896012" y="49790"/>
                    <a:pt x="1903704" y="67737"/>
                    <a:pt x="1912037" y="77993"/>
                  </a:cubicBezTo>
                  <a:cubicBezTo>
                    <a:pt x="1909473" y="80557"/>
                    <a:pt x="1907550" y="83121"/>
                    <a:pt x="1906268" y="85685"/>
                  </a:cubicBezTo>
                  <a:cubicBezTo>
                    <a:pt x="1869092" y="85685"/>
                    <a:pt x="1831914" y="87607"/>
                    <a:pt x="1794738" y="84403"/>
                  </a:cubicBezTo>
                  <a:cubicBezTo>
                    <a:pt x="1785123" y="83761"/>
                    <a:pt x="1776791" y="67096"/>
                    <a:pt x="1768458" y="57481"/>
                  </a:cubicBezTo>
                  <a:cubicBezTo>
                    <a:pt x="1770381" y="54276"/>
                    <a:pt x="1772304" y="51072"/>
                    <a:pt x="1774226" y="47866"/>
                  </a:cubicBezTo>
                  <a:cubicBezTo>
                    <a:pt x="1793135" y="47866"/>
                    <a:pt x="1812044" y="47386"/>
                    <a:pt x="1830873" y="47306"/>
                  </a:cubicBezTo>
                  <a:close/>
                  <a:moveTo>
                    <a:pt x="1972851" y="46665"/>
                  </a:moveTo>
                  <a:cubicBezTo>
                    <a:pt x="1992641" y="46585"/>
                    <a:pt x="2011069" y="46905"/>
                    <a:pt x="2029336" y="48507"/>
                  </a:cubicBezTo>
                  <a:cubicBezTo>
                    <a:pt x="2039593" y="49149"/>
                    <a:pt x="2047925" y="65814"/>
                    <a:pt x="2057539" y="75429"/>
                  </a:cubicBezTo>
                  <a:cubicBezTo>
                    <a:pt x="2056258" y="78634"/>
                    <a:pt x="2054335" y="81838"/>
                    <a:pt x="2053053" y="85044"/>
                  </a:cubicBezTo>
                  <a:cubicBezTo>
                    <a:pt x="2014594" y="85044"/>
                    <a:pt x="1976136" y="86966"/>
                    <a:pt x="1938318" y="83762"/>
                  </a:cubicBezTo>
                  <a:cubicBezTo>
                    <a:pt x="1929344" y="83120"/>
                    <a:pt x="1921652" y="64532"/>
                    <a:pt x="1908192" y="47225"/>
                  </a:cubicBezTo>
                  <a:cubicBezTo>
                    <a:pt x="1931908" y="47225"/>
                    <a:pt x="1953060" y="46745"/>
                    <a:pt x="1972851" y="46665"/>
                  </a:cubicBezTo>
                  <a:close/>
                  <a:moveTo>
                    <a:pt x="1687695" y="46665"/>
                  </a:moveTo>
                  <a:cubicBezTo>
                    <a:pt x="1706924" y="46585"/>
                    <a:pt x="1726153" y="46905"/>
                    <a:pt x="1745383" y="48507"/>
                  </a:cubicBezTo>
                  <a:cubicBezTo>
                    <a:pt x="1753074" y="49149"/>
                    <a:pt x="1759484" y="67096"/>
                    <a:pt x="1766535" y="77352"/>
                  </a:cubicBezTo>
                  <a:cubicBezTo>
                    <a:pt x="1763330" y="79916"/>
                    <a:pt x="1761407" y="83120"/>
                    <a:pt x="1759484" y="85684"/>
                  </a:cubicBezTo>
                  <a:cubicBezTo>
                    <a:pt x="1723589" y="85684"/>
                    <a:pt x="1687695" y="87608"/>
                    <a:pt x="1652441" y="84402"/>
                  </a:cubicBezTo>
                  <a:cubicBezTo>
                    <a:pt x="1642186" y="83762"/>
                    <a:pt x="1633212" y="68378"/>
                    <a:pt x="1623597" y="59404"/>
                  </a:cubicBezTo>
                  <a:cubicBezTo>
                    <a:pt x="1625520" y="55558"/>
                    <a:pt x="1627443" y="51071"/>
                    <a:pt x="1630007" y="47225"/>
                  </a:cubicBezTo>
                  <a:cubicBezTo>
                    <a:pt x="1649236" y="47225"/>
                    <a:pt x="1668465" y="46745"/>
                    <a:pt x="1687695" y="46665"/>
                  </a:cubicBezTo>
                  <a:close/>
                  <a:moveTo>
                    <a:pt x="2062666" y="46584"/>
                  </a:moveTo>
                  <a:cubicBezTo>
                    <a:pt x="2110099" y="46584"/>
                    <a:pt x="2158172" y="46584"/>
                    <a:pt x="2205605" y="46584"/>
                  </a:cubicBezTo>
                  <a:cubicBezTo>
                    <a:pt x="2236372" y="46584"/>
                    <a:pt x="2267779" y="48506"/>
                    <a:pt x="2298547" y="46584"/>
                  </a:cubicBezTo>
                  <a:cubicBezTo>
                    <a:pt x="2325467" y="44661"/>
                    <a:pt x="2339570" y="56198"/>
                    <a:pt x="2346620" y="85683"/>
                  </a:cubicBezTo>
                  <a:cubicBezTo>
                    <a:pt x="2258806" y="85683"/>
                    <a:pt x="2174197" y="86965"/>
                    <a:pt x="2090229" y="84402"/>
                  </a:cubicBezTo>
                  <a:cubicBezTo>
                    <a:pt x="2078691" y="84402"/>
                    <a:pt x="2067795" y="66454"/>
                    <a:pt x="2056898" y="56840"/>
                  </a:cubicBezTo>
                  <a:cubicBezTo>
                    <a:pt x="2058821" y="53634"/>
                    <a:pt x="2060744" y="50430"/>
                    <a:pt x="2062666" y="46584"/>
                  </a:cubicBezTo>
                  <a:close/>
                  <a:moveTo>
                    <a:pt x="1367205" y="45303"/>
                  </a:moveTo>
                  <a:cubicBezTo>
                    <a:pt x="1391563" y="46585"/>
                    <a:pt x="1415920" y="46585"/>
                    <a:pt x="1440278" y="45303"/>
                  </a:cubicBezTo>
                  <a:cubicBezTo>
                    <a:pt x="1467840" y="44662"/>
                    <a:pt x="1473608" y="58122"/>
                    <a:pt x="1467840" y="83121"/>
                  </a:cubicBezTo>
                  <a:cubicBezTo>
                    <a:pt x="1426176" y="83121"/>
                    <a:pt x="1385153" y="83121"/>
                    <a:pt x="1342849" y="83121"/>
                  </a:cubicBezTo>
                  <a:cubicBezTo>
                    <a:pt x="1334516" y="58763"/>
                    <a:pt x="1336439" y="44021"/>
                    <a:pt x="1367205" y="45303"/>
                  </a:cubicBezTo>
                  <a:close/>
                  <a:moveTo>
                    <a:pt x="1223627" y="44021"/>
                  </a:moveTo>
                  <a:cubicBezTo>
                    <a:pt x="1246702" y="45302"/>
                    <a:pt x="1270418" y="45943"/>
                    <a:pt x="1293493" y="45302"/>
                  </a:cubicBezTo>
                  <a:cubicBezTo>
                    <a:pt x="1319132" y="44021"/>
                    <a:pt x="1329388" y="53635"/>
                    <a:pt x="1320414" y="83761"/>
                  </a:cubicBezTo>
                  <a:cubicBezTo>
                    <a:pt x="1278751" y="83761"/>
                    <a:pt x="1237728" y="83761"/>
                    <a:pt x="1195423" y="83761"/>
                  </a:cubicBezTo>
                  <a:cubicBezTo>
                    <a:pt x="1187090" y="56840"/>
                    <a:pt x="1192859" y="42098"/>
                    <a:pt x="1223627" y="44021"/>
                  </a:cubicBezTo>
                  <a:close/>
                  <a:moveTo>
                    <a:pt x="919162" y="44020"/>
                  </a:moveTo>
                  <a:cubicBezTo>
                    <a:pt x="955057" y="42097"/>
                    <a:pt x="991593" y="44020"/>
                    <a:pt x="1028129" y="44020"/>
                  </a:cubicBezTo>
                  <a:cubicBezTo>
                    <a:pt x="1036462" y="78633"/>
                    <a:pt x="1023001" y="87607"/>
                    <a:pt x="995439" y="85684"/>
                  </a:cubicBezTo>
                  <a:cubicBezTo>
                    <a:pt x="964672" y="83761"/>
                    <a:pt x="933905" y="85043"/>
                    <a:pt x="900574" y="85043"/>
                  </a:cubicBezTo>
                  <a:cubicBezTo>
                    <a:pt x="896728" y="65172"/>
                    <a:pt x="892882" y="45943"/>
                    <a:pt x="919162" y="44020"/>
                  </a:cubicBezTo>
                  <a:close/>
                  <a:moveTo>
                    <a:pt x="1076842" y="43380"/>
                  </a:moveTo>
                  <a:cubicBezTo>
                    <a:pt x="1109533" y="44020"/>
                    <a:pt x="1141582" y="43380"/>
                    <a:pt x="1175553" y="43380"/>
                  </a:cubicBezTo>
                  <a:cubicBezTo>
                    <a:pt x="1175553" y="59404"/>
                    <a:pt x="1175553" y="69660"/>
                    <a:pt x="1175553" y="82479"/>
                  </a:cubicBezTo>
                  <a:cubicBezTo>
                    <a:pt x="1132608" y="82479"/>
                    <a:pt x="1090944" y="82479"/>
                    <a:pt x="1047998" y="82479"/>
                  </a:cubicBezTo>
                  <a:cubicBezTo>
                    <a:pt x="1040947" y="56840"/>
                    <a:pt x="1046716" y="42098"/>
                    <a:pt x="1076842" y="43380"/>
                  </a:cubicBezTo>
                  <a:close/>
                  <a:moveTo>
                    <a:pt x="643541" y="42739"/>
                  </a:moveTo>
                  <a:cubicBezTo>
                    <a:pt x="674949" y="44021"/>
                    <a:pt x="706357" y="43380"/>
                    <a:pt x="737765" y="43380"/>
                  </a:cubicBezTo>
                  <a:cubicBezTo>
                    <a:pt x="739688" y="77352"/>
                    <a:pt x="726868" y="87608"/>
                    <a:pt x="698665" y="85685"/>
                  </a:cubicBezTo>
                  <a:cubicBezTo>
                    <a:pt x="666616" y="83762"/>
                    <a:pt x="635209" y="85044"/>
                    <a:pt x="601237" y="85044"/>
                  </a:cubicBezTo>
                  <a:cubicBezTo>
                    <a:pt x="601237" y="52354"/>
                    <a:pt x="615338" y="41458"/>
                    <a:pt x="643541" y="42739"/>
                  </a:cubicBezTo>
                  <a:close/>
                  <a:moveTo>
                    <a:pt x="783915" y="42738"/>
                  </a:moveTo>
                  <a:cubicBezTo>
                    <a:pt x="817246" y="44020"/>
                    <a:pt x="849937" y="43379"/>
                    <a:pt x="883268" y="43379"/>
                  </a:cubicBezTo>
                  <a:cubicBezTo>
                    <a:pt x="887114" y="77351"/>
                    <a:pt x="874294" y="87607"/>
                    <a:pt x="847373" y="85684"/>
                  </a:cubicBezTo>
                  <a:cubicBezTo>
                    <a:pt x="815964" y="83761"/>
                    <a:pt x="783915" y="85043"/>
                    <a:pt x="751226" y="85043"/>
                  </a:cubicBezTo>
                  <a:cubicBezTo>
                    <a:pt x="747380" y="56199"/>
                    <a:pt x="755712" y="42097"/>
                    <a:pt x="783915" y="42738"/>
                  </a:cubicBezTo>
                  <a:close/>
                  <a:moveTo>
                    <a:pt x="496757" y="42097"/>
                  </a:moveTo>
                  <a:cubicBezTo>
                    <a:pt x="528165" y="44021"/>
                    <a:pt x="559573" y="42739"/>
                    <a:pt x="592262" y="42739"/>
                  </a:cubicBezTo>
                  <a:cubicBezTo>
                    <a:pt x="590340" y="78634"/>
                    <a:pt x="574316" y="86966"/>
                    <a:pt x="547394" y="85044"/>
                  </a:cubicBezTo>
                  <a:cubicBezTo>
                    <a:pt x="515986" y="83120"/>
                    <a:pt x="484579" y="84402"/>
                    <a:pt x="451889" y="84402"/>
                  </a:cubicBezTo>
                  <a:cubicBezTo>
                    <a:pt x="453812" y="52994"/>
                    <a:pt x="467914" y="40175"/>
                    <a:pt x="496757" y="42097"/>
                  </a:cubicBezTo>
                  <a:close/>
                  <a:moveTo>
                    <a:pt x="352537" y="42097"/>
                  </a:moveTo>
                  <a:cubicBezTo>
                    <a:pt x="382663" y="44020"/>
                    <a:pt x="413430" y="42738"/>
                    <a:pt x="444837" y="42738"/>
                  </a:cubicBezTo>
                  <a:cubicBezTo>
                    <a:pt x="440992" y="72864"/>
                    <a:pt x="430095" y="86966"/>
                    <a:pt x="401252" y="85684"/>
                  </a:cubicBezTo>
                  <a:cubicBezTo>
                    <a:pt x="369203" y="83120"/>
                    <a:pt x="336513" y="85043"/>
                    <a:pt x="301900" y="85043"/>
                  </a:cubicBezTo>
                  <a:cubicBezTo>
                    <a:pt x="307668" y="49788"/>
                    <a:pt x="324975" y="40815"/>
                    <a:pt x="352537" y="42097"/>
                  </a:cubicBezTo>
                  <a:close/>
                  <a:moveTo>
                    <a:pt x="229870" y="39344"/>
                  </a:moveTo>
                  <a:cubicBezTo>
                    <a:pt x="247377" y="39975"/>
                    <a:pt x="269210" y="42098"/>
                    <a:pt x="296772" y="45303"/>
                  </a:cubicBezTo>
                  <a:cubicBezTo>
                    <a:pt x="294208" y="72223"/>
                    <a:pt x="282671" y="86966"/>
                    <a:pt x="253186" y="85684"/>
                  </a:cubicBezTo>
                  <a:cubicBezTo>
                    <a:pt x="219214" y="83761"/>
                    <a:pt x="185883" y="85043"/>
                    <a:pt x="151270" y="85043"/>
                  </a:cubicBezTo>
                  <a:cubicBezTo>
                    <a:pt x="163769" y="48988"/>
                    <a:pt x="177350" y="37451"/>
                    <a:pt x="229870" y="39344"/>
                  </a:cubicBezTo>
                  <a:close/>
                  <a:moveTo>
                    <a:pt x="1149914" y="5561"/>
                  </a:moveTo>
                  <a:cubicBezTo>
                    <a:pt x="1180681" y="4279"/>
                    <a:pt x="1212090" y="4920"/>
                    <a:pt x="1242856" y="5561"/>
                  </a:cubicBezTo>
                  <a:cubicBezTo>
                    <a:pt x="1246702" y="5561"/>
                    <a:pt x="1254394" y="13894"/>
                    <a:pt x="1253753" y="17099"/>
                  </a:cubicBezTo>
                  <a:cubicBezTo>
                    <a:pt x="1252471" y="22867"/>
                    <a:pt x="1247343" y="31841"/>
                    <a:pt x="1242856" y="31841"/>
                  </a:cubicBezTo>
                  <a:cubicBezTo>
                    <a:pt x="1226832" y="33764"/>
                    <a:pt x="1210807" y="32482"/>
                    <a:pt x="1194783" y="32482"/>
                  </a:cubicBezTo>
                  <a:cubicBezTo>
                    <a:pt x="1180041" y="32482"/>
                    <a:pt x="1164657" y="33764"/>
                    <a:pt x="1149914" y="31841"/>
                  </a:cubicBezTo>
                  <a:cubicBezTo>
                    <a:pt x="1144787" y="31200"/>
                    <a:pt x="1136454" y="22867"/>
                    <a:pt x="1137095" y="19022"/>
                  </a:cubicBezTo>
                  <a:cubicBezTo>
                    <a:pt x="1137736" y="13894"/>
                    <a:pt x="1145428" y="5561"/>
                    <a:pt x="1149914" y="5561"/>
                  </a:cubicBezTo>
                  <a:close/>
                  <a:moveTo>
                    <a:pt x="2398300" y="5401"/>
                  </a:moveTo>
                  <a:cubicBezTo>
                    <a:pt x="2420013" y="5241"/>
                    <a:pt x="2441165" y="8767"/>
                    <a:pt x="2461356" y="26714"/>
                  </a:cubicBezTo>
                  <a:cubicBezTo>
                    <a:pt x="2405591" y="43379"/>
                    <a:pt x="2347903" y="36329"/>
                    <a:pt x="2331878" y="6202"/>
                  </a:cubicBezTo>
                  <a:cubicBezTo>
                    <a:pt x="2354312" y="9407"/>
                    <a:pt x="2376587" y="5562"/>
                    <a:pt x="2398300" y="5401"/>
                  </a:cubicBezTo>
                  <a:close/>
                  <a:moveTo>
                    <a:pt x="2240910" y="4950"/>
                  </a:moveTo>
                  <a:cubicBezTo>
                    <a:pt x="2284566" y="2035"/>
                    <a:pt x="2315694" y="13093"/>
                    <a:pt x="2324828" y="35687"/>
                  </a:cubicBezTo>
                  <a:cubicBezTo>
                    <a:pt x="2282523" y="26072"/>
                    <a:pt x="2237654" y="50429"/>
                    <a:pt x="2193427" y="12612"/>
                  </a:cubicBezTo>
                  <a:cubicBezTo>
                    <a:pt x="2210413" y="8445"/>
                    <a:pt x="2226357" y="5922"/>
                    <a:pt x="2240910" y="4950"/>
                  </a:cubicBezTo>
                  <a:close/>
                  <a:moveTo>
                    <a:pt x="1557576" y="4921"/>
                  </a:moveTo>
                  <a:cubicBezTo>
                    <a:pt x="1583856" y="3639"/>
                    <a:pt x="1610778" y="2997"/>
                    <a:pt x="1637699" y="5562"/>
                  </a:cubicBezTo>
                  <a:cubicBezTo>
                    <a:pt x="1646031" y="6203"/>
                    <a:pt x="1653082" y="17099"/>
                    <a:pt x="1661415" y="22868"/>
                  </a:cubicBezTo>
                  <a:cubicBezTo>
                    <a:pt x="1658851" y="26714"/>
                    <a:pt x="1657569" y="29919"/>
                    <a:pt x="1655646" y="33124"/>
                  </a:cubicBezTo>
                  <a:cubicBezTo>
                    <a:pt x="1622956" y="33124"/>
                    <a:pt x="1590266" y="33765"/>
                    <a:pt x="1557576" y="32483"/>
                  </a:cubicBezTo>
                  <a:cubicBezTo>
                    <a:pt x="1551166" y="32483"/>
                    <a:pt x="1545398" y="22227"/>
                    <a:pt x="1538988" y="16459"/>
                  </a:cubicBezTo>
                  <a:cubicBezTo>
                    <a:pt x="1545398" y="12613"/>
                    <a:pt x="1551166" y="5562"/>
                    <a:pt x="1557576" y="4921"/>
                  </a:cubicBezTo>
                  <a:close/>
                  <a:moveTo>
                    <a:pt x="1421689" y="4921"/>
                  </a:moveTo>
                  <a:cubicBezTo>
                    <a:pt x="1449251" y="3639"/>
                    <a:pt x="1477454" y="2997"/>
                    <a:pt x="1505016" y="5562"/>
                  </a:cubicBezTo>
                  <a:cubicBezTo>
                    <a:pt x="1512708" y="6203"/>
                    <a:pt x="1519118" y="17741"/>
                    <a:pt x="1526168" y="24150"/>
                  </a:cubicBezTo>
                  <a:cubicBezTo>
                    <a:pt x="1524246" y="26714"/>
                    <a:pt x="1522322" y="29919"/>
                    <a:pt x="1520400" y="33124"/>
                  </a:cubicBezTo>
                  <a:cubicBezTo>
                    <a:pt x="1487710" y="33124"/>
                    <a:pt x="1454379" y="33765"/>
                    <a:pt x="1421689" y="32483"/>
                  </a:cubicBezTo>
                  <a:cubicBezTo>
                    <a:pt x="1415920" y="32483"/>
                    <a:pt x="1410152" y="23509"/>
                    <a:pt x="1405024" y="18381"/>
                  </a:cubicBezTo>
                  <a:cubicBezTo>
                    <a:pt x="1410792" y="13895"/>
                    <a:pt x="1415920" y="5562"/>
                    <a:pt x="1421689" y="4921"/>
                  </a:cubicBezTo>
                  <a:close/>
                  <a:moveTo>
                    <a:pt x="2020523" y="4920"/>
                  </a:moveTo>
                  <a:cubicBezTo>
                    <a:pt x="2040554" y="8285"/>
                    <a:pt x="2053053" y="16458"/>
                    <a:pt x="2058181" y="29277"/>
                  </a:cubicBezTo>
                  <a:cubicBezTo>
                    <a:pt x="1999852" y="44020"/>
                    <a:pt x="1947292" y="35687"/>
                    <a:pt x="1937677" y="9407"/>
                  </a:cubicBezTo>
                  <a:cubicBezTo>
                    <a:pt x="1972931" y="2997"/>
                    <a:pt x="2000493" y="1555"/>
                    <a:pt x="2020523" y="4920"/>
                  </a:cubicBezTo>
                  <a:close/>
                  <a:moveTo>
                    <a:pt x="2107156" y="4429"/>
                  </a:moveTo>
                  <a:cubicBezTo>
                    <a:pt x="2150122" y="674"/>
                    <a:pt x="2183173" y="11972"/>
                    <a:pt x="2192787" y="36970"/>
                  </a:cubicBezTo>
                  <a:cubicBezTo>
                    <a:pt x="2148559" y="25432"/>
                    <a:pt x="2103691" y="50430"/>
                    <a:pt x="2061386" y="13253"/>
                  </a:cubicBezTo>
                  <a:cubicBezTo>
                    <a:pt x="2077410" y="8606"/>
                    <a:pt x="2092834" y="5682"/>
                    <a:pt x="2107156" y="4429"/>
                  </a:cubicBezTo>
                  <a:close/>
                  <a:moveTo>
                    <a:pt x="888716" y="4359"/>
                  </a:moveTo>
                  <a:cubicBezTo>
                    <a:pt x="904901" y="914"/>
                    <a:pt x="934866" y="2356"/>
                    <a:pt x="993516" y="5562"/>
                  </a:cubicBezTo>
                  <a:cubicBezTo>
                    <a:pt x="981978" y="17740"/>
                    <a:pt x="975568" y="30559"/>
                    <a:pt x="968518" y="31201"/>
                  </a:cubicBezTo>
                  <a:cubicBezTo>
                    <a:pt x="935828" y="33123"/>
                    <a:pt x="902497" y="32483"/>
                    <a:pt x="866602" y="32483"/>
                  </a:cubicBezTo>
                  <a:cubicBezTo>
                    <a:pt x="870127" y="16138"/>
                    <a:pt x="872531" y="7805"/>
                    <a:pt x="888716" y="4359"/>
                  </a:cubicBezTo>
                  <a:close/>
                  <a:moveTo>
                    <a:pt x="1331312" y="4279"/>
                  </a:moveTo>
                  <a:cubicBezTo>
                    <a:pt x="1344772" y="4279"/>
                    <a:pt x="1358874" y="2997"/>
                    <a:pt x="1372334" y="4920"/>
                  </a:cubicBezTo>
                  <a:cubicBezTo>
                    <a:pt x="1378744" y="5562"/>
                    <a:pt x="1383872" y="13894"/>
                    <a:pt x="1389641" y="18381"/>
                  </a:cubicBezTo>
                  <a:cubicBezTo>
                    <a:pt x="1384513" y="23509"/>
                    <a:pt x="1379385" y="32483"/>
                    <a:pt x="1373616" y="32483"/>
                  </a:cubicBezTo>
                  <a:cubicBezTo>
                    <a:pt x="1345413" y="33765"/>
                    <a:pt x="1316569" y="33765"/>
                    <a:pt x="1287725" y="32483"/>
                  </a:cubicBezTo>
                  <a:cubicBezTo>
                    <a:pt x="1281956" y="32483"/>
                    <a:pt x="1276187" y="23509"/>
                    <a:pt x="1270419" y="19022"/>
                  </a:cubicBezTo>
                  <a:cubicBezTo>
                    <a:pt x="1276829" y="13894"/>
                    <a:pt x="1282597" y="6202"/>
                    <a:pt x="1289648" y="4920"/>
                  </a:cubicBezTo>
                  <a:cubicBezTo>
                    <a:pt x="1303750" y="2356"/>
                    <a:pt x="1317210" y="4279"/>
                    <a:pt x="1331312" y="4279"/>
                  </a:cubicBezTo>
                  <a:close/>
                  <a:moveTo>
                    <a:pt x="1759405" y="3799"/>
                  </a:moveTo>
                  <a:cubicBezTo>
                    <a:pt x="1777593" y="7004"/>
                    <a:pt x="1786726" y="14856"/>
                    <a:pt x="1790252" y="27996"/>
                  </a:cubicBezTo>
                  <a:cubicBezTo>
                    <a:pt x="1735769" y="44662"/>
                    <a:pt x="1678081" y="35688"/>
                    <a:pt x="1674235" y="7485"/>
                  </a:cubicBezTo>
                  <a:cubicBezTo>
                    <a:pt x="1713975" y="2036"/>
                    <a:pt x="1741217" y="594"/>
                    <a:pt x="1759405" y="3799"/>
                  </a:cubicBezTo>
                  <a:close/>
                  <a:moveTo>
                    <a:pt x="1117224" y="3638"/>
                  </a:moveTo>
                  <a:cubicBezTo>
                    <a:pt x="1119788" y="6843"/>
                    <a:pt x="1122352" y="10049"/>
                    <a:pt x="1124916" y="13253"/>
                  </a:cubicBezTo>
                  <a:cubicBezTo>
                    <a:pt x="1118506" y="19663"/>
                    <a:pt x="1112096" y="30560"/>
                    <a:pt x="1105045" y="31201"/>
                  </a:cubicBezTo>
                  <a:cubicBezTo>
                    <a:pt x="1071074" y="33124"/>
                    <a:pt x="1037743" y="31842"/>
                    <a:pt x="1003771" y="31842"/>
                  </a:cubicBezTo>
                  <a:cubicBezTo>
                    <a:pt x="1001848" y="27996"/>
                    <a:pt x="999925" y="24791"/>
                    <a:pt x="998643" y="20945"/>
                  </a:cubicBezTo>
                  <a:cubicBezTo>
                    <a:pt x="1006335" y="15176"/>
                    <a:pt x="1013386" y="4280"/>
                    <a:pt x="1021718" y="4280"/>
                  </a:cubicBezTo>
                  <a:cubicBezTo>
                    <a:pt x="1053126" y="2356"/>
                    <a:pt x="1085175" y="3638"/>
                    <a:pt x="1117224" y="3638"/>
                  </a:cubicBezTo>
                  <a:close/>
                  <a:moveTo>
                    <a:pt x="1848320" y="2697"/>
                  </a:moveTo>
                  <a:cubicBezTo>
                    <a:pt x="1887680" y="-127"/>
                    <a:pt x="1918928" y="10209"/>
                    <a:pt x="1924216" y="29919"/>
                  </a:cubicBezTo>
                  <a:cubicBezTo>
                    <a:pt x="1856913" y="43380"/>
                    <a:pt x="1812685" y="35688"/>
                    <a:pt x="1806917" y="10049"/>
                  </a:cubicBezTo>
                  <a:cubicBezTo>
                    <a:pt x="1821179" y="6043"/>
                    <a:pt x="1835200" y="3639"/>
                    <a:pt x="1848320" y="2697"/>
                  </a:cubicBezTo>
                  <a:close/>
                  <a:moveTo>
                    <a:pt x="360550" y="1876"/>
                  </a:moveTo>
                  <a:cubicBezTo>
                    <a:pt x="380901" y="-1649"/>
                    <a:pt x="409264" y="-207"/>
                    <a:pt x="446120" y="6203"/>
                  </a:cubicBezTo>
                  <a:cubicBezTo>
                    <a:pt x="437146" y="33765"/>
                    <a:pt x="386509" y="42098"/>
                    <a:pt x="323052" y="27355"/>
                  </a:cubicBezTo>
                  <a:cubicBezTo>
                    <a:pt x="327859" y="13895"/>
                    <a:pt x="340198" y="5402"/>
                    <a:pt x="360550" y="1876"/>
                  </a:cubicBezTo>
                  <a:close/>
                  <a:moveTo>
                    <a:pt x="716613" y="1716"/>
                  </a:moveTo>
                  <a:cubicBezTo>
                    <a:pt x="712126" y="35047"/>
                    <a:pt x="675590" y="41457"/>
                    <a:pt x="595468" y="23509"/>
                  </a:cubicBezTo>
                  <a:cubicBezTo>
                    <a:pt x="630081" y="-13668"/>
                    <a:pt x="675590" y="12613"/>
                    <a:pt x="716613" y="1716"/>
                  </a:cubicBezTo>
                  <a:close/>
                  <a:moveTo>
                    <a:pt x="800382" y="1645"/>
                  </a:moveTo>
                  <a:cubicBezTo>
                    <a:pt x="816246" y="2316"/>
                    <a:pt x="835675" y="4119"/>
                    <a:pt x="859552" y="6843"/>
                  </a:cubicBezTo>
                  <a:cubicBezTo>
                    <a:pt x="848014" y="17740"/>
                    <a:pt x="841604" y="29919"/>
                    <a:pt x="833913" y="30559"/>
                  </a:cubicBezTo>
                  <a:cubicBezTo>
                    <a:pt x="800582" y="33123"/>
                    <a:pt x="767251" y="31841"/>
                    <a:pt x="730074" y="31841"/>
                  </a:cubicBezTo>
                  <a:cubicBezTo>
                    <a:pt x="737285" y="7805"/>
                    <a:pt x="752789" y="-368"/>
                    <a:pt x="800382" y="1645"/>
                  </a:cubicBezTo>
                  <a:close/>
                  <a:moveTo>
                    <a:pt x="529888" y="603"/>
                  </a:moveTo>
                  <a:cubicBezTo>
                    <a:pt x="544430" y="1274"/>
                    <a:pt x="561497" y="3157"/>
                    <a:pt x="581367" y="6202"/>
                  </a:cubicBezTo>
                  <a:cubicBezTo>
                    <a:pt x="574957" y="34406"/>
                    <a:pt x="532652" y="42097"/>
                    <a:pt x="459581" y="28637"/>
                  </a:cubicBezTo>
                  <a:cubicBezTo>
                    <a:pt x="465350" y="7484"/>
                    <a:pt x="486262" y="-1410"/>
                    <a:pt x="529888" y="603"/>
                  </a:cubicBezTo>
                  <a:close/>
                  <a:moveTo>
                    <a:pt x="310875" y="434"/>
                  </a:moveTo>
                  <a:cubicBezTo>
                    <a:pt x="302542" y="33765"/>
                    <a:pt x="253187" y="42098"/>
                    <a:pt x="179474" y="24151"/>
                  </a:cubicBezTo>
                  <a:cubicBezTo>
                    <a:pt x="221138" y="-16232"/>
                    <a:pt x="268570" y="13254"/>
                    <a:pt x="310875" y="434"/>
                  </a:cubicBezTo>
                  <a:close/>
                </a:path>
              </a:pathLst>
            </a:custGeom>
            <a:solidFill>
              <a:srgbClr val="C490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8" name="Google Shape;218;p23"/>
            <p:cNvSpPr/>
            <p:nvPr/>
          </p:nvSpPr>
          <p:spPr>
            <a:xfrm>
              <a:off x="2354140" y="5141372"/>
              <a:ext cx="621749" cy="153835"/>
            </a:xfrm>
            <a:custGeom>
              <a:rect b="b" l="l" r="r" t="t"/>
              <a:pathLst>
                <a:path extrusionOk="0" h="228600" w="923925">
                  <a:moveTo>
                    <a:pt x="874395" y="0"/>
                  </a:moveTo>
                  <a:cubicBezTo>
                    <a:pt x="891540" y="74295"/>
                    <a:pt x="908685" y="149543"/>
                    <a:pt x="926782" y="228600"/>
                  </a:cubicBezTo>
                  <a:cubicBezTo>
                    <a:pt x="618172" y="228600"/>
                    <a:pt x="313372" y="228600"/>
                    <a:pt x="0" y="228600"/>
                  </a:cubicBezTo>
                  <a:cubicBezTo>
                    <a:pt x="16192" y="155257"/>
                    <a:pt x="29528" y="85725"/>
                    <a:pt x="46672" y="18097"/>
                  </a:cubicBezTo>
                  <a:cubicBezTo>
                    <a:pt x="48578" y="10478"/>
                    <a:pt x="64770" y="953"/>
                    <a:pt x="75247" y="953"/>
                  </a:cubicBezTo>
                  <a:cubicBezTo>
                    <a:pt x="339090" y="0"/>
                    <a:pt x="603885" y="0"/>
                    <a:pt x="874395" y="0"/>
                  </a:cubicBezTo>
                  <a:close/>
                </a:path>
              </a:pathLst>
            </a:custGeom>
            <a:solidFill>
              <a:srgbClr val="C490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23"/>
            <p:cNvSpPr/>
            <p:nvPr/>
          </p:nvSpPr>
          <p:spPr>
            <a:xfrm>
              <a:off x="2709333" y="2077401"/>
              <a:ext cx="2660060" cy="2756206"/>
            </a:xfrm>
            <a:custGeom>
              <a:rect b="b" l="l" r="r" t="t"/>
              <a:pathLst>
                <a:path extrusionOk="0" h="4095750" w="3952875">
                  <a:moveTo>
                    <a:pt x="3877491" y="3295792"/>
                  </a:moveTo>
                  <a:cubicBezTo>
                    <a:pt x="3595551" y="3038617"/>
                    <a:pt x="3315516" y="2778585"/>
                    <a:pt x="3034528" y="2520458"/>
                  </a:cubicBezTo>
                  <a:cubicBezTo>
                    <a:pt x="3022146" y="2509027"/>
                    <a:pt x="3009763" y="2496645"/>
                    <a:pt x="2997381" y="2485215"/>
                  </a:cubicBezTo>
                  <a:cubicBezTo>
                    <a:pt x="3006906" y="2469023"/>
                    <a:pt x="3013574" y="2456640"/>
                    <a:pt x="3021193" y="2444258"/>
                  </a:cubicBezTo>
                  <a:cubicBezTo>
                    <a:pt x="3227886" y="2088022"/>
                    <a:pt x="3294561" y="1706070"/>
                    <a:pt x="3215503" y="1302210"/>
                  </a:cubicBezTo>
                  <a:cubicBezTo>
                    <a:pt x="3077391" y="597360"/>
                    <a:pt x="2480174" y="53482"/>
                    <a:pt x="1768656" y="4905"/>
                  </a:cubicBezTo>
                  <a:cubicBezTo>
                    <a:pt x="1094286" y="-40815"/>
                    <a:pt x="574221" y="233505"/>
                    <a:pt x="217986" y="810720"/>
                  </a:cubicBezTo>
                  <a:cubicBezTo>
                    <a:pt x="196078" y="846915"/>
                    <a:pt x="104638" y="1035510"/>
                    <a:pt x="78921" y="1110757"/>
                  </a:cubicBezTo>
                  <a:cubicBezTo>
                    <a:pt x="-76337" y="1647967"/>
                    <a:pt x="-6804" y="2144220"/>
                    <a:pt x="325618" y="2589037"/>
                  </a:cubicBezTo>
                  <a:cubicBezTo>
                    <a:pt x="657088" y="3031950"/>
                    <a:pt x="1113336" y="3237690"/>
                    <a:pt x="1662928" y="3242452"/>
                  </a:cubicBezTo>
                  <a:cubicBezTo>
                    <a:pt x="1761036" y="3242452"/>
                    <a:pt x="2142036" y="3175777"/>
                    <a:pt x="2351586" y="3085290"/>
                  </a:cubicBezTo>
                  <a:cubicBezTo>
                    <a:pt x="2352538" y="3086242"/>
                    <a:pt x="2360158" y="3095767"/>
                    <a:pt x="2367778" y="3106245"/>
                  </a:cubicBezTo>
                  <a:cubicBezTo>
                    <a:pt x="2587806" y="3407235"/>
                    <a:pt x="2806881" y="3709177"/>
                    <a:pt x="3026908" y="4010167"/>
                  </a:cubicBezTo>
                  <a:cubicBezTo>
                    <a:pt x="3101203" y="4111133"/>
                    <a:pt x="3289799" y="4132087"/>
                    <a:pt x="3383143" y="4050173"/>
                  </a:cubicBezTo>
                  <a:cubicBezTo>
                    <a:pt x="3540306" y="3912060"/>
                    <a:pt x="3697468" y="3772995"/>
                    <a:pt x="3854631" y="3633930"/>
                  </a:cubicBezTo>
                  <a:cubicBezTo>
                    <a:pt x="3868918" y="3621548"/>
                    <a:pt x="3881301" y="3607260"/>
                    <a:pt x="3892731" y="3592020"/>
                  </a:cubicBezTo>
                  <a:cubicBezTo>
                    <a:pt x="3932736" y="3538680"/>
                    <a:pt x="3952738" y="3503437"/>
                    <a:pt x="3957501" y="3442477"/>
                  </a:cubicBezTo>
                  <a:cubicBezTo>
                    <a:pt x="3959406" y="3398662"/>
                    <a:pt x="3910828" y="3326273"/>
                    <a:pt x="3877491" y="3295792"/>
                  </a:cubicBezTo>
                  <a:close/>
                  <a:moveTo>
                    <a:pt x="1598158" y="3039570"/>
                  </a:moveTo>
                  <a:cubicBezTo>
                    <a:pt x="811393" y="3026235"/>
                    <a:pt x="181791" y="2387108"/>
                    <a:pt x="194173" y="1613677"/>
                  </a:cubicBezTo>
                  <a:cubicBezTo>
                    <a:pt x="206556" y="821197"/>
                    <a:pt x="845683" y="193500"/>
                    <a:pt x="1625781" y="206835"/>
                  </a:cubicBezTo>
                  <a:cubicBezTo>
                    <a:pt x="2411593" y="220170"/>
                    <a:pt x="3040243" y="860250"/>
                    <a:pt x="3028813" y="1634632"/>
                  </a:cubicBezTo>
                  <a:cubicBezTo>
                    <a:pt x="3016431" y="2420445"/>
                    <a:pt x="2373493" y="3052905"/>
                    <a:pt x="1598158" y="303957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23"/>
            <p:cNvSpPr/>
            <p:nvPr/>
          </p:nvSpPr>
          <p:spPr>
            <a:xfrm>
              <a:off x="3600791" y="2447478"/>
              <a:ext cx="439253" cy="1392068"/>
            </a:xfrm>
            <a:custGeom>
              <a:rect b="b" l="l" r="r" t="t"/>
              <a:pathLst>
                <a:path extrusionOk="0" h="1392068" w="439253">
                  <a:moveTo>
                    <a:pt x="25050" y="443420"/>
                  </a:moveTo>
                  <a:cubicBezTo>
                    <a:pt x="154528" y="443420"/>
                    <a:pt x="282724" y="443420"/>
                    <a:pt x="413483" y="443420"/>
                  </a:cubicBezTo>
                  <a:cubicBezTo>
                    <a:pt x="413483" y="759422"/>
                    <a:pt x="413483" y="1074783"/>
                    <a:pt x="413483" y="1392068"/>
                  </a:cubicBezTo>
                  <a:cubicBezTo>
                    <a:pt x="285287" y="1392068"/>
                    <a:pt x="156451" y="1392068"/>
                    <a:pt x="25050" y="1392068"/>
                  </a:cubicBezTo>
                  <a:cubicBezTo>
                    <a:pt x="25050" y="1074143"/>
                    <a:pt x="25050" y="760063"/>
                    <a:pt x="25050" y="443420"/>
                  </a:cubicBezTo>
                  <a:close/>
                  <a:moveTo>
                    <a:pt x="230242" y="103"/>
                  </a:moveTo>
                  <a:cubicBezTo>
                    <a:pt x="263333" y="984"/>
                    <a:pt x="296183" y="7554"/>
                    <a:pt x="328232" y="21015"/>
                  </a:cubicBezTo>
                  <a:cubicBezTo>
                    <a:pt x="395534" y="49218"/>
                    <a:pt x="435916" y="99214"/>
                    <a:pt x="439121" y="174849"/>
                  </a:cubicBezTo>
                  <a:cubicBezTo>
                    <a:pt x="441685" y="253690"/>
                    <a:pt x="407072" y="312019"/>
                    <a:pt x="335924" y="343427"/>
                  </a:cubicBezTo>
                  <a:cubicBezTo>
                    <a:pt x="300670" y="358810"/>
                    <a:pt x="259647" y="363938"/>
                    <a:pt x="217984" y="374194"/>
                  </a:cubicBezTo>
                  <a:cubicBezTo>
                    <a:pt x="178243" y="362656"/>
                    <a:pt x="137861" y="356887"/>
                    <a:pt x="101966" y="340222"/>
                  </a:cubicBezTo>
                  <a:cubicBezTo>
                    <a:pt x="32741" y="308173"/>
                    <a:pt x="-5718" y="238307"/>
                    <a:pt x="692" y="169722"/>
                  </a:cubicBezTo>
                  <a:cubicBezTo>
                    <a:pt x="8384" y="92164"/>
                    <a:pt x="53893" y="35758"/>
                    <a:pt x="130811" y="13323"/>
                  </a:cubicBezTo>
                  <a:cubicBezTo>
                    <a:pt x="163821" y="4029"/>
                    <a:pt x="197152" y="-778"/>
                    <a:pt x="230242" y="10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21" name="Google Shape;221;p23"/>
          <p:cNvSpPr/>
          <p:nvPr/>
        </p:nvSpPr>
        <p:spPr>
          <a:xfrm>
            <a:off x="6574451" y="2131457"/>
            <a:ext cx="191260" cy="19126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22" name="Google Shape;222;p23"/>
          <p:cNvSpPr/>
          <p:nvPr/>
        </p:nvSpPr>
        <p:spPr>
          <a:xfrm>
            <a:off x="6564643" y="2621414"/>
            <a:ext cx="191260" cy="19126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23" name="Google Shape;223;p23"/>
          <p:cNvSpPr/>
          <p:nvPr/>
        </p:nvSpPr>
        <p:spPr>
          <a:xfrm>
            <a:off x="6564643" y="3116030"/>
            <a:ext cx="191260" cy="19126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24" name="Google Shape;224;p23"/>
          <p:cNvSpPr txBox="1"/>
          <p:nvPr/>
        </p:nvSpPr>
        <p:spPr>
          <a:xfrm>
            <a:off x="6743715" y="2074875"/>
            <a:ext cx="5153011"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JavaFX</a:t>
            </a:r>
            <a:endParaRPr b="1" sz="1200">
              <a:solidFill>
                <a:srgbClr val="3F3F3F"/>
              </a:solidFill>
              <a:latin typeface="Arial"/>
              <a:ea typeface="Arial"/>
              <a:cs typeface="Arial"/>
              <a:sym typeface="Arial"/>
            </a:endParaRPr>
          </a:p>
        </p:txBody>
      </p:sp>
      <p:sp>
        <p:nvSpPr>
          <p:cNvPr id="225" name="Google Shape;225;p23"/>
          <p:cNvSpPr txBox="1"/>
          <p:nvPr/>
        </p:nvSpPr>
        <p:spPr>
          <a:xfrm>
            <a:off x="6743715" y="2569491"/>
            <a:ext cx="5153011"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JDK 8</a:t>
            </a:r>
            <a:endParaRPr b="1" sz="1200">
              <a:solidFill>
                <a:srgbClr val="3F3F3F"/>
              </a:solidFill>
              <a:latin typeface="Arial"/>
              <a:ea typeface="Arial"/>
              <a:cs typeface="Arial"/>
              <a:sym typeface="Arial"/>
            </a:endParaRPr>
          </a:p>
        </p:txBody>
      </p:sp>
      <p:sp>
        <p:nvSpPr>
          <p:cNvPr id="226" name="Google Shape;226;p23"/>
          <p:cNvSpPr txBox="1"/>
          <p:nvPr/>
        </p:nvSpPr>
        <p:spPr>
          <a:xfrm>
            <a:off x="6743715" y="3064107"/>
            <a:ext cx="5153011" cy="27699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200">
                <a:solidFill>
                  <a:srgbClr val="3F3F3F"/>
                </a:solidFill>
              </a:rPr>
              <a:t>MySQL</a:t>
            </a:r>
            <a:endParaRPr b="1" sz="1200">
              <a:solidFill>
                <a:srgbClr val="3F3F3F"/>
              </a:solidFill>
            </a:endParaRPr>
          </a:p>
        </p:txBody>
      </p:sp>
      <p:cxnSp>
        <p:nvCxnSpPr>
          <p:cNvPr id="227" name="Google Shape;227;p23"/>
          <p:cNvCxnSpPr/>
          <p:nvPr/>
        </p:nvCxnSpPr>
        <p:spPr>
          <a:xfrm flipH="1">
            <a:off x="5903292" y="5042048"/>
            <a:ext cx="1" cy="977375"/>
          </a:xfrm>
          <a:prstGeom prst="straightConnector1">
            <a:avLst/>
          </a:prstGeom>
          <a:noFill/>
          <a:ln cap="flat" cmpd="sng" w="31750">
            <a:solidFill>
              <a:schemeClr val="accent2"/>
            </a:solidFill>
            <a:prstDash val="dot"/>
            <a:miter lim="800000"/>
            <a:headEnd len="sm" w="sm" type="none"/>
            <a:tailEnd len="sm" w="sm" type="none"/>
          </a:ln>
        </p:spPr>
      </p:cxnSp>
      <p:cxnSp>
        <p:nvCxnSpPr>
          <p:cNvPr id="228" name="Google Shape;228;p23"/>
          <p:cNvCxnSpPr/>
          <p:nvPr/>
        </p:nvCxnSpPr>
        <p:spPr>
          <a:xfrm flipH="1">
            <a:off x="8894316" y="5042048"/>
            <a:ext cx="1" cy="977375"/>
          </a:xfrm>
          <a:prstGeom prst="straightConnector1">
            <a:avLst/>
          </a:prstGeom>
          <a:noFill/>
          <a:ln cap="flat" cmpd="sng" w="31750">
            <a:solidFill>
              <a:schemeClr val="accent2"/>
            </a:solidFill>
            <a:prstDash val="dot"/>
            <a:miter lim="800000"/>
            <a:headEnd len="sm" w="sm" type="none"/>
            <a:tailEnd len="sm" w="sm" type="none"/>
          </a:ln>
        </p:spPr>
      </p:cxnSp>
      <p:grpSp>
        <p:nvGrpSpPr>
          <p:cNvPr id="229" name="Google Shape;229;p23"/>
          <p:cNvGrpSpPr/>
          <p:nvPr/>
        </p:nvGrpSpPr>
        <p:grpSpPr>
          <a:xfrm>
            <a:off x="8894315" y="4841207"/>
            <a:ext cx="2779724" cy="1009725"/>
            <a:chOff x="4822352" y="1916832"/>
            <a:chExt cx="3422056" cy="1000406"/>
          </a:xfrm>
        </p:grpSpPr>
        <p:sp>
          <p:nvSpPr>
            <p:cNvPr id="230" name="Google Shape;230;p23"/>
            <p:cNvSpPr txBox="1"/>
            <p:nvPr/>
          </p:nvSpPr>
          <p:spPr>
            <a:xfrm>
              <a:off x="4822352" y="1916832"/>
              <a:ext cx="3422056" cy="360040"/>
            </a:xfrm>
            <a:prstGeom prst="rect">
              <a:avLst/>
            </a:prstGeom>
            <a:noFill/>
            <a:ln>
              <a:noFill/>
            </a:ln>
          </p:spPr>
          <p:txBody>
            <a:bodyPr anchorCtr="0" anchor="ctr" bIns="45700" lIns="91425" spcFirstLastPara="1" rIns="91425" wrap="square" tIns="45700">
              <a:noAutofit/>
            </a:bodyPr>
            <a:lstStyle/>
            <a:p>
              <a:pPr indent="0" lvl="0" marL="0" marR="0" rtl="0" algn="r">
                <a:lnSpc>
                  <a:spcPct val="110000"/>
                </a:lnSpc>
                <a:spcBef>
                  <a:spcPts val="0"/>
                </a:spcBef>
                <a:spcAft>
                  <a:spcPts val="0"/>
                </a:spcAft>
                <a:buClr>
                  <a:srgbClr val="3F3F3F"/>
                </a:buClr>
                <a:buSzPts val="2000"/>
                <a:buFont typeface="Arial"/>
                <a:buNone/>
              </a:pPr>
              <a:r>
                <a:rPr b="1" lang="en-US" sz="2000">
                  <a:solidFill>
                    <a:srgbClr val="3F3F3F"/>
                  </a:solidFill>
                  <a:latin typeface="Arial"/>
                  <a:ea typeface="Arial"/>
                  <a:cs typeface="Arial"/>
                  <a:sym typeface="Arial"/>
                </a:rPr>
                <a:t>Trả sách</a:t>
              </a:r>
              <a:endParaRPr b="1" sz="2000">
                <a:solidFill>
                  <a:srgbClr val="3F3F3F"/>
                </a:solidFill>
                <a:latin typeface="Arial"/>
                <a:ea typeface="Arial"/>
                <a:cs typeface="Arial"/>
                <a:sym typeface="Arial"/>
              </a:endParaRPr>
            </a:p>
          </p:txBody>
        </p:sp>
        <p:sp>
          <p:nvSpPr>
            <p:cNvPr id="231" name="Google Shape;231;p23"/>
            <p:cNvSpPr txBox="1"/>
            <p:nvPr/>
          </p:nvSpPr>
          <p:spPr>
            <a:xfrm>
              <a:off x="4822352" y="2276872"/>
              <a:ext cx="3422056" cy="64036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al"/>
                  <a:ea typeface="Arial"/>
                  <a:cs typeface="Arial"/>
                  <a:sym typeface="Arial"/>
                </a:rPr>
                <a:t>Khi độc giả trả sách thì thủ thư cập nhật thông tin ngay lập tức bằng cách xóa thông tin mượn trước đó.</a:t>
              </a:r>
              <a:endParaRPr/>
            </a:p>
          </p:txBody>
        </p:sp>
      </p:grpSp>
      <p:sp>
        <p:nvSpPr>
          <p:cNvPr id="232" name="Google Shape;232;p23"/>
          <p:cNvSpPr/>
          <p:nvPr/>
        </p:nvSpPr>
        <p:spPr>
          <a:xfrm>
            <a:off x="4817600" y="3783087"/>
            <a:ext cx="712996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rgbClr val="000000"/>
                </a:solidFill>
                <a:latin typeface="Noto Sans Symbols"/>
                <a:ea typeface="Noto Sans Symbols"/>
                <a:cs typeface="Noto Sans Symbols"/>
                <a:sym typeface="Noto Sans Symbols"/>
              </a:rPr>
              <a:t>Các chức năng cơ bản của phần mềm</a:t>
            </a:r>
            <a:endParaRPr b="1" sz="2800">
              <a:solidFill>
                <a:srgbClr val="000000"/>
              </a:solidFill>
              <a:latin typeface="Noto Sans Symbols"/>
              <a:ea typeface="Noto Sans Symbols"/>
              <a:cs typeface="Noto Sans Symbols"/>
              <a:sym typeface="Noto Sans Symbols"/>
            </a:endParaRPr>
          </a:p>
        </p:txBody>
      </p:sp>
      <p:grpSp>
        <p:nvGrpSpPr>
          <p:cNvPr id="233" name="Google Shape;233;p23"/>
          <p:cNvGrpSpPr/>
          <p:nvPr/>
        </p:nvGrpSpPr>
        <p:grpSpPr>
          <a:xfrm>
            <a:off x="2850049" y="4841207"/>
            <a:ext cx="2779724" cy="1933054"/>
            <a:chOff x="4822352" y="1916832"/>
            <a:chExt cx="3422056" cy="1915214"/>
          </a:xfrm>
        </p:grpSpPr>
        <p:sp>
          <p:nvSpPr>
            <p:cNvPr id="234" name="Google Shape;234;p23"/>
            <p:cNvSpPr txBox="1"/>
            <p:nvPr/>
          </p:nvSpPr>
          <p:spPr>
            <a:xfrm>
              <a:off x="4822352" y="1916832"/>
              <a:ext cx="3422056" cy="360040"/>
            </a:xfrm>
            <a:prstGeom prst="rect">
              <a:avLst/>
            </a:prstGeom>
            <a:noFill/>
            <a:ln>
              <a:noFill/>
            </a:ln>
          </p:spPr>
          <p:txBody>
            <a:bodyPr anchorCtr="0" anchor="ctr" bIns="45700" lIns="91425" spcFirstLastPara="1" rIns="91425" wrap="square" tIns="45700">
              <a:noAutofit/>
            </a:bodyPr>
            <a:lstStyle/>
            <a:p>
              <a:pPr indent="0" lvl="0" marL="0" marR="0" rtl="0" algn="r">
                <a:lnSpc>
                  <a:spcPct val="110000"/>
                </a:lnSpc>
                <a:spcBef>
                  <a:spcPts val="0"/>
                </a:spcBef>
                <a:spcAft>
                  <a:spcPts val="0"/>
                </a:spcAft>
                <a:buClr>
                  <a:srgbClr val="3F3F3F"/>
                </a:buClr>
                <a:buSzPts val="2000"/>
                <a:buFont typeface="Arial"/>
                <a:buNone/>
              </a:pPr>
              <a:r>
                <a:rPr b="1" lang="en-US" sz="2000">
                  <a:solidFill>
                    <a:srgbClr val="3F3F3F"/>
                  </a:solidFill>
                  <a:latin typeface="Arial"/>
                  <a:ea typeface="Arial"/>
                  <a:cs typeface="Arial"/>
                  <a:sym typeface="Arial"/>
                </a:rPr>
                <a:t>Đăng ký mượn sách</a:t>
              </a:r>
              <a:endParaRPr b="1" sz="2000">
                <a:solidFill>
                  <a:srgbClr val="3F3F3F"/>
                </a:solidFill>
                <a:latin typeface="Arial"/>
                <a:ea typeface="Arial"/>
                <a:cs typeface="Arial"/>
                <a:sym typeface="Arial"/>
              </a:endParaRPr>
            </a:p>
          </p:txBody>
        </p:sp>
        <p:sp>
          <p:nvSpPr>
            <p:cNvPr id="235" name="Google Shape;235;p23"/>
            <p:cNvSpPr txBox="1"/>
            <p:nvPr/>
          </p:nvSpPr>
          <p:spPr>
            <a:xfrm>
              <a:off x="4822352" y="2276872"/>
              <a:ext cx="3422056" cy="155517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al"/>
                  <a:ea typeface="Arial"/>
                  <a:cs typeface="Arial"/>
                  <a:sym typeface="Arial"/>
                </a:rPr>
                <a:t>Nếu bạn đọc muốn mượn một cuốn sách, những cuốn này đang được một bạn đọc khác đang mượn, thì người này có thể đăng ký chờ. Khi cuốn sách đó được trả về thì thủ thư sẽ thông báo đến người đăng ký trước nhất đến mượn.</a:t>
              </a:r>
              <a:endParaRPr/>
            </a:p>
            <a:p>
              <a:pPr indent="0" lvl="0" marL="0" marR="0" rtl="0" algn="r">
                <a:spcBef>
                  <a:spcPts val="0"/>
                </a:spcBef>
                <a:spcAft>
                  <a:spcPts val="0"/>
                </a:spcAft>
                <a:buNone/>
              </a:pPr>
              <a:r>
                <a:rPr lang="en-US" sz="1200">
                  <a:solidFill>
                    <a:srgbClr val="3F3F3F"/>
                  </a:solidFill>
                  <a:latin typeface="Arial"/>
                  <a:ea typeface="Arial"/>
                  <a:cs typeface="Arial"/>
                  <a:sym typeface="Arial"/>
                </a:rPr>
                <a:t>   </a:t>
              </a:r>
              <a:endParaRPr sz="1200">
                <a:solidFill>
                  <a:srgbClr val="3F3F3F"/>
                </a:solidFill>
                <a:latin typeface="Arial"/>
                <a:ea typeface="Arial"/>
                <a:cs typeface="Arial"/>
                <a:sym typeface="Arial"/>
              </a:endParaRPr>
            </a:p>
          </p:txBody>
        </p:sp>
      </p:grpSp>
      <p:sp>
        <p:nvSpPr>
          <p:cNvPr id="236" name="Google Shape;236;p23"/>
          <p:cNvSpPr/>
          <p:nvPr/>
        </p:nvSpPr>
        <p:spPr>
          <a:xfrm>
            <a:off x="6272220" y="1543479"/>
            <a:ext cx="6096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0000"/>
                </a:solidFill>
                <a:latin typeface="Noto Sans Symbols"/>
                <a:ea typeface="Noto Sans Symbols"/>
                <a:cs typeface="Noto Sans Symbols"/>
                <a:sym typeface="Noto Sans Symbols"/>
              </a:rPr>
              <a:t>Phần mềm sử dụng:</a:t>
            </a:r>
            <a:endParaRPr sz="1800">
              <a:solidFill>
                <a:srgbClr val="000000"/>
              </a:solidFill>
              <a:latin typeface="Noto Sans Symbols"/>
              <a:ea typeface="Noto Sans Symbols"/>
              <a:cs typeface="Noto Sans Symbols"/>
              <a:sym typeface="Noto Sans Symbols"/>
            </a:endParaRPr>
          </a:p>
        </p:txBody>
      </p:sp>
      <p:grpSp>
        <p:nvGrpSpPr>
          <p:cNvPr id="237" name="Google Shape;237;p23"/>
          <p:cNvGrpSpPr/>
          <p:nvPr/>
        </p:nvGrpSpPr>
        <p:grpSpPr>
          <a:xfrm>
            <a:off x="5872182" y="4847463"/>
            <a:ext cx="2779724" cy="1379056"/>
            <a:chOff x="4822352" y="1916832"/>
            <a:chExt cx="3422056" cy="1366329"/>
          </a:xfrm>
        </p:grpSpPr>
        <p:sp>
          <p:nvSpPr>
            <p:cNvPr id="238" name="Google Shape;238;p23"/>
            <p:cNvSpPr txBox="1"/>
            <p:nvPr/>
          </p:nvSpPr>
          <p:spPr>
            <a:xfrm>
              <a:off x="4822352" y="1916832"/>
              <a:ext cx="3422056" cy="360040"/>
            </a:xfrm>
            <a:prstGeom prst="rect">
              <a:avLst/>
            </a:prstGeom>
            <a:noFill/>
            <a:ln>
              <a:noFill/>
            </a:ln>
          </p:spPr>
          <p:txBody>
            <a:bodyPr anchorCtr="0" anchor="ctr" bIns="45700" lIns="91425" spcFirstLastPara="1" rIns="91425" wrap="square" tIns="45700">
              <a:noAutofit/>
            </a:bodyPr>
            <a:lstStyle/>
            <a:p>
              <a:pPr indent="0" lvl="0" marL="0" marR="0" rtl="0" algn="r">
                <a:lnSpc>
                  <a:spcPct val="110000"/>
                </a:lnSpc>
                <a:spcBef>
                  <a:spcPts val="0"/>
                </a:spcBef>
                <a:spcAft>
                  <a:spcPts val="0"/>
                </a:spcAft>
                <a:buClr>
                  <a:srgbClr val="3F3F3F"/>
                </a:buClr>
                <a:buSzPts val="2000"/>
                <a:buFont typeface="Arial"/>
                <a:buNone/>
              </a:pPr>
              <a:r>
                <a:rPr b="1" lang="en-US" sz="2000">
                  <a:solidFill>
                    <a:srgbClr val="3F3F3F"/>
                  </a:solidFill>
                  <a:latin typeface="Arial"/>
                  <a:ea typeface="Arial"/>
                  <a:cs typeface="Arial"/>
                  <a:sym typeface="Arial"/>
                </a:rPr>
                <a:t>Mượn sách</a:t>
              </a:r>
              <a:endParaRPr b="1" sz="2000">
                <a:solidFill>
                  <a:srgbClr val="3F3F3F"/>
                </a:solidFill>
                <a:latin typeface="Arial"/>
                <a:ea typeface="Arial"/>
                <a:cs typeface="Arial"/>
                <a:sym typeface="Arial"/>
              </a:endParaRPr>
            </a:p>
          </p:txBody>
        </p:sp>
        <p:sp>
          <p:nvSpPr>
            <p:cNvPr id="239" name="Google Shape;239;p23"/>
            <p:cNvSpPr txBox="1"/>
            <p:nvPr/>
          </p:nvSpPr>
          <p:spPr>
            <a:xfrm>
              <a:off x="4822352" y="2276872"/>
              <a:ext cx="3422056" cy="100628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1200">
                  <a:solidFill>
                    <a:schemeClr val="dk1"/>
                  </a:solidFill>
                  <a:latin typeface="Arial"/>
                  <a:ea typeface="Arial"/>
                  <a:cs typeface="Arial"/>
                  <a:sym typeface="Arial"/>
                </a:rPr>
                <a:t>Ở thư viện chỉ cho phép mượn sách 3 ngày/ sách tham khảo và 7 ngày/ sách giáo trình. Chúng ta có thể xây dựng thêm một đọc giả mượn tối đa 5 quyển sách trong 4 ngày.</a:t>
              </a:r>
              <a:endParaRPr sz="1200">
                <a:solidFill>
                  <a:srgbClr val="3F3F3F"/>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nvSpPr>
        <p:spPr>
          <a:xfrm>
            <a:off x="140740" y="335157"/>
            <a:ext cx="3954375" cy="1349087"/>
          </a:xfrm>
          <a:prstGeom prst="rect">
            <a:avLst/>
          </a:prstGeom>
          <a:noFill/>
          <a:ln>
            <a:noFill/>
          </a:ln>
        </p:spPr>
        <p:txBody>
          <a:bodyPr anchorCtr="0" anchor="ctr" bIns="45700" lIns="108000" spcFirstLastPara="1" rIns="108000" wrap="square" tIns="45700">
            <a:noAutofit/>
          </a:bodyPr>
          <a:lstStyle/>
          <a:p>
            <a:pPr indent="0" lvl="0" marL="0" marR="0" rtl="0" algn="l">
              <a:lnSpc>
                <a:spcPct val="111363"/>
              </a:lnSpc>
              <a:spcBef>
                <a:spcPts val="0"/>
              </a:spcBef>
              <a:spcAft>
                <a:spcPts val="0"/>
              </a:spcAft>
              <a:buNone/>
            </a:pPr>
            <a:r>
              <a:rPr b="1" lang="en-US" sz="4400">
                <a:solidFill>
                  <a:schemeClr val="accent3"/>
                </a:solidFill>
                <a:latin typeface="Arial"/>
                <a:ea typeface="Arial"/>
                <a:cs typeface="Arial"/>
                <a:sym typeface="Arial"/>
              </a:rPr>
              <a:t>Giao diện</a:t>
            </a:r>
            <a:endParaRPr/>
          </a:p>
          <a:p>
            <a:pPr indent="0" lvl="0" marL="0" marR="0" rtl="0" algn="l">
              <a:lnSpc>
                <a:spcPct val="122500"/>
              </a:lnSpc>
              <a:spcBef>
                <a:spcPts val="0"/>
              </a:spcBef>
              <a:spcAft>
                <a:spcPts val="0"/>
              </a:spcAft>
              <a:buNone/>
            </a:pPr>
            <a:r>
              <a:rPr b="1" lang="en-US" sz="4000">
                <a:solidFill>
                  <a:schemeClr val="lt1"/>
                </a:solidFill>
                <a:latin typeface="Arial"/>
                <a:ea typeface="Arial"/>
                <a:cs typeface="Arial"/>
                <a:sym typeface="Arial"/>
              </a:rPr>
              <a:t>	Phần mềm</a:t>
            </a:r>
            <a:endParaRPr/>
          </a:p>
        </p:txBody>
      </p:sp>
      <p:cxnSp>
        <p:nvCxnSpPr>
          <p:cNvPr id="245" name="Google Shape;245;p24"/>
          <p:cNvCxnSpPr/>
          <p:nvPr/>
        </p:nvCxnSpPr>
        <p:spPr>
          <a:xfrm flipH="1" rot="10800000">
            <a:off x="2988323" y="722542"/>
            <a:ext cx="8620234" cy="1"/>
          </a:xfrm>
          <a:prstGeom prst="straightConnector1">
            <a:avLst/>
          </a:prstGeom>
          <a:noFill/>
          <a:ln cap="rnd" cmpd="sng" w="22225">
            <a:solidFill>
              <a:schemeClr val="accent1"/>
            </a:solidFill>
            <a:prstDash val="solid"/>
            <a:miter lim="800000"/>
            <a:headEnd len="med" w="med" type="oval"/>
            <a:tailEnd len="med" w="med" type="oval"/>
          </a:ln>
        </p:spPr>
      </p:cxnSp>
      <p:sp>
        <p:nvSpPr>
          <p:cNvPr id="246" name="Google Shape;246;p24"/>
          <p:cNvSpPr/>
          <p:nvPr/>
        </p:nvSpPr>
        <p:spPr>
          <a:xfrm>
            <a:off x="4095115" y="2907152"/>
            <a:ext cx="6905030" cy="9541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Arial"/>
                <a:ea typeface="Arial"/>
                <a:cs typeface="Arial"/>
                <a:sym typeface="Arial"/>
              </a:rPr>
              <a:t>2.1. Giao diện người quản lý</a:t>
            </a:r>
            <a:endParaRPr/>
          </a:p>
          <a:p>
            <a:pPr indent="0" lvl="0" marL="0" marR="0" rtl="0" algn="ctr">
              <a:spcBef>
                <a:spcPts val="0"/>
              </a:spcBef>
              <a:spcAft>
                <a:spcPts val="0"/>
              </a:spcAft>
              <a:buNone/>
            </a:pPr>
            <a:r>
              <a:rPr b="1" lang="en-US" sz="2800">
                <a:solidFill>
                  <a:schemeClr val="lt1"/>
                </a:solidFill>
                <a:latin typeface="Arial"/>
                <a:ea typeface="Arial"/>
                <a:cs typeface="Arial"/>
                <a:sym typeface="Arial"/>
              </a:rPr>
              <a:t>2.2. Giao diện người dùng</a:t>
            </a:r>
            <a:endParaRPr b="1" sz="28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5"/>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2.1. Giao diện người quản lý</a:t>
            </a:r>
            <a:endParaRPr/>
          </a:p>
        </p:txBody>
      </p:sp>
      <p:grpSp>
        <p:nvGrpSpPr>
          <p:cNvPr id="252" name="Google Shape;252;p25"/>
          <p:cNvGrpSpPr/>
          <p:nvPr/>
        </p:nvGrpSpPr>
        <p:grpSpPr>
          <a:xfrm>
            <a:off x="5735540" y="1359440"/>
            <a:ext cx="5561439" cy="5329453"/>
            <a:chOff x="5671917" y="2568773"/>
            <a:chExt cx="3184234" cy="3051409"/>
          </a:xfrm>
        </p:grpSpPr>
        <p:sp>
          <p:nvSpPr>
            <p:cNvPr id="253" name="Google Shape;253;p25"/>
            <p:cNvSpPr/>
            <p:nvPr/>
          </p:nvSpPr>
          <p:spPr>
            <a:xfrm>
              <a:off x="7086229" y="2833114"/>
              <a:ext cx="803463" cy="419242"/>
            </a:xfrm>
            <a:custGeom>
              <a:rect b="b" l="l" r="r" t="t"/>
              <a:pathLst>
                <a:path extrusionOk="0" h="419242" w="803463">
                  <a:moveTo>
                    <a:pt x="803464" y="419242"/>
                  </a:moveTo>
                  <a:lnTo>
                    <a:pt x="39735" y="419242"/>
                  </a:lnTo>
                  <a:cubicBezTo>
                    <a:pt x="17847" y="419242"/>
                    <a:pt x="0" y="401395"/>
                    <a:pt x="0" y="379507"/>
                  </a:cubicBezTo>
                  <a:lnTo>
                    <a:pt x="0" y="0"/>
                  </a:lnTo>
                  <a:lnTo>
                    <a:pt x="803464" y="0"/>
                  </a:lnTo>
                  <a:lnTo>
                    <a:pt x="803464" y="419242"/>
                  </a:lnTo>
                  <a:close/>
                </a:path>
              </a:pathLst>
            </a:custGeom>
            <a:solidFill>
              <a:srgbClr val="3136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4" name="Google Shape;254;p25"/>
            <p:cNvSpPr/>
            <p:nvPr/>
          </p:nvSpPr>
          <p:spPr>
            <a:xfrm>
              <a:off x="6727936" y="2568773"/>
              <a:ext cx="1562813" cy="484906"/>
            </a:xfrm>
            <a:custGeom>
              <a:rect b="b" l="l" r="r" t="t"/>
              <a:pathLst>
                <a:path extrusionOk="0" h="484906" w="1562813">
                  <a:moveTo>
                    <a:pt x="810198" y="0"/>
                  </a:moveTo>
                  <a:lnTo>
                    <a:pt x="0" y="142441"/>
                  </a:lnTo>
                  <a:lnTo>
                    <a:pt x="851954" y="484907"/>
                  </a:lnTo>
                  <a:lnTo>
                    <a:pt x="1562814" y="125604"/>
                  </a:lnTo>
                  <a:close/>
                </a:path>
              </a:pathLst>
            </a:custGeom>
            <a:solidFill>
              <a:srgbClr val="1D222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5" name="Google Shape;255;p25"/>
            <p:cNvSpPr/>
            <p:nvPr/>
          </p:nvSpPr>
          <p:spPr>
            <a:xfrm>
              <a:off x="6727936" y="2568773"/>
              <a:ext cx="1562813" cy="403415"/>
            </a:xfrm>
            <a:custGeom>
              <a:rect b="b" l="l" r="r" t="t"/>
              <a:pathLst>
                <a:path extrusionOk="0" h="403415" w="1562813">
                  <a:moveTo>
                    <a:pt x="810198" y="0"/>
                  </a:moveTo>
                  <a:lnTo>
                    <a:pt x="0" y="142441"/>
                  </a:lnTo>
                  <a:lnTo>
                    <a:pt x="873506" y="403416"/>
                  </a:lnTo>
                  <a:lnTo>
                    <a:pt x="1562814" y="125604"/>
                  </a:lnTo>
                  <a:close/>
                </a:path>
              </a:pathLst>
            </a:custGeom>
            <a:solidFill>
              <a:srgbClr val="3333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6" name="Google Shape;256;p25"/>
            <p:cNvSpPr/>
            <p:nvPr/>
          </p:nvSpPr>
          <p:spPr>
            <a:xfrm>
              <a:off x="7095867" y="3238994"/>
              <a:ext cx="802153" cy="970922"/>
            </a:xfrm>
            <a:custGeom>
              <a:rect b="b" l="l" r="r" t="t"/>
              <a:pathLst>
                <a:path extrusionOk="0" h="970922" w="802153">
                  <a:moveTo>
                    <a:pt x="801907" y="249755"/>
                  </a:moveTo>
                  <a:cubicBezTo>
                    <a:pt x="801233" y="225173"/>
                    <a:pt x="793152" y="217428"/>
                    <a:pt x="768233" y="215744"/>
                  </a:cubicBezTo>
                  <a:cubicBezTo>
                    <a:pt x="758804" y="216417"/>
                    <a:pt x="757457" y="224499"/>
                    <a:pt x="755437" y="230897"/>
                  </a:cubicBezTo>
                  <a:cubicBezTo>
                    <a:pt x="752069" y="241336"/>
                    <a:pt x="748702" y="252112"/>
                    <a:pt x="744661" y="262551"/>
                  </a:cubicBezTo>
                  <a:cubicBezTo>
                    <a:pt x="741630" y="269622"/>
                    <a:pt x="736579" y="273327"/>
                    <a:pt x="728834" y="271643"/>
                  </a:cubicBezTo>
                  <a:cubicBezTo>
                    <a:pt x="721426" y="269959"/>
                    <a:pt x="721763" y="252785"/>
                    <a:pt x="721763" y="250091"/>
                  </a:cubicBezTo>
                  <a:cubicBezTo>
                    <a:pt x="725130" y="202274"/>
                    <a:pt x="729508" y="154457"/>
                    <a:pt x="727824" y="106303"/>
                  </a:cubicBezTo>
                  <a:cubicBezTo>
                    <a:pt x="726477" y="71956"/>
                    <a:pt x="720416" y="38281"/>
                    <a:pt x="695497" y="11679"/>
                  </a:cubicBezTo>
                  <a:cubicBezTo>
                    <a:pt x="691793" y="8985"/>
                    <a:pt x="687415" y="7301"/>
                    <a:pt x="683037" y="7301"/>
                  </a:cubicBezTo>
                  <a:cubicBezTo>
                    <a:pt x="654414" y="6291"/>
                    <a:pt x="147283" y="3934"/>
                    <a:pt x="131793" y="903"/>
                  </a:cubicBezTo>
                  <a:cubicBezTo>
                    <a:pt x="122027" y="-1117"/>
                    <a:pt x="111588" y="-107"/>
                    <a:pt x="103506" y="7638"/>
                  </a:cubicBezTo>
                  <a:cubicBezTo>
                    <a:pt x="90710" y="21781"/>
                    <a:pt x="82965" y="38281"/>
                    <a:pt x="77241" y="55792"/>
                  </a:cubicBezTo>
                  <a:cubicBezTo>
                    <a:pt x="69159" y="80374"/>
                    <a:pt x="70169" y="105966"/>
                    <a:pt x="70843" y="130548"/>
                  </a:cubicBezTo>
                  <a:cubicBezTo>
                    <a:pt x="71853" y="167927"/>
                    <a:pt x="69159" y="205642"/>
                    <a:pt x="74884" y="242683"/>
                  </a:cubicBezTo>
                  <a:cubicBezTo>
                    <a:pt x="75894" y="248071"/>
                    <a:pt x="73536" y="270969"/>
                    <a:pt x="66128" y="271643"/>
                  </a:cubicBezTo>
                  <a:cubicBezTo>
                    <a:pt x="59393" y="272316"/>
                    <a:pt x="55689" y="268949"/>
                    <a:pt x="53332" y="263224"/>
                  </a:cubicBezTo>
                  <a:cubicBezTo>
                    <a:pt x="49291" y="254469"/>
                    <a:pt x="47271" y="245377"/>
                    <a:pt x="43567" y="236285"/>
                  </a:cubicBezTo>
                  <a:cubicBezTo>
                    <a:pt x="41209" y="230561"/>
                    <a:pt x="40536" y="222816"/>
                    <a:pt x="31781" y="221805"/>
                  </a:cubicBezTo>
                  <a:cubicBezTo>
                    <a:pt x="9219" y="220122"/>
                    <a:pt x="2821" y="223489"/>
                    <a:pt x="1474" y="240326"/>
                  </a:cubicBezTo>
                  <a:cubicBezTo>
                    <a:pt x="-3577" y="304980"/>
                    <a:pt x="3494" y="367614"/>
                    <a:pt x="36158" y="425197"/>
                  </a:cubicBezTo>
                  <a:cubicBezTo>
                    <a:pt x="42220" y="435972"/>
                    <a:pt x="47607" y="448095"/>
                    <a:pt x="59730" y="455167"/>
                  </a:cubicBezTo>
                  <a:cubicBezTo>
                    <a:pt x="87343" y="471330"/>
                    <a:pt x="100812" y="495239"/>
                    <a:pt x="102833" y="527903"/>
                  </a:cubicBezTo>
                  <a:cubicBezTo>
                    <a:pt x="105527" y="577404"/>
                    <a:pt x="122027" y="621853"/>
                    <a:pt x="162099" y="654180"/>
                  </a:cubicBezTo>
                  <a:cubicBezTo>
                    <a:pt x="168161" y="659232"/>
                    <a:pt x="170518" y="664956"/>
                    <a:pt x="170518" y="673038"/>
                  </a:cubicBezTo>
                  <a:cubicBezTo>
                    <a:pt x="170181" y="707722"/>
                    <a:pt x="170518" y="742407"/>
                    <a:pt x="170518" y="777428"/>
                  </a:cubicBezTo>
                  <a:cubicBezTo>
                    <a:pt x="180620" y="796285"/>
                    <a:pt x="367174" y="950512"/>
                    <a:pt x="385359" y="967349"/>
                  </a:cubicBezTo>
                  <a:cubicBezTo>
                    <a:pt x="393104" y="974421"/>
                    <a:pt x="399502" y="969707"/>
                    <a:pt x="405563" y="964319"/>
                  </a:cubicBezTo>
                  <a:cubicBezTo>
                    <a:pt x="428798" y="943441"/>
                    <a:pt x="615353" y="786520"/>
                    <a:pt x="620067" y="778101"/>
                  </a:cubicBezTo>
                  <a:cubicBezTo>
                    <a:pt x="620067" y="759580"/>
                    <a:pt x="621750" y="741060"/>
                    <a:pt x="619730" y="722539"/>
                  </a:cubicBezTo>
                  <a:cubicBezTo>
                    <a:pt x="616363" y="690885"/>
                    <a:pt x="624108" y="666640"/>
                    <a:pt x="650373" y="645425"/>
                  </a:cubicBezTo>
                  <a:cubicBezTo>
                    <a:pt x="676303" y="624547"/>
                    <a:pt x="695497" y="595251"/>
                    <a:pt x="694487" y="560230"/>
                  </a:cubicBezTo>
                  <a:cubicBezTo>
                    <a:pt x="693476" y="511739"/>
                    <a:pt x="714018" y="475371"/>
                    <a:pt x="750386" y="446075"/>
                  </a:cubicBezTo>
                  <a:cubicBezTo>
                    <a:pt x="761498" y="436983"/>
                    <a:pt x="769916" y="426207"/>
                    <a:pt x="775304" y="413074"/>
                  </a:cubicBezTo>
                  <a:cubicBezTo>
                    <a:pt x="796856" y="361216"/>
                    <a:pt x="803591" y="305990"/>
                    <a:pt x="801907" y="249755"/>
                  </a:cubicBezTo>
                  <a:close/>
                </a:path>
              </a:pathLst>
            </a:custGeom>
            <a:solidFill>
              <a:srgbClr val="FDC69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7" name="Google Shape;257;p25"/>
            <p:cNvSpPr/>
            <p:nvPr/>
          </p:nvSpPr>
          <p:spPr>
            <a:xfrm>
              <a:off x="6364930" y="4179741"/>
              <a:ext cx="2491221" cy="1440441"/>
            </a:xfrm>
            <a:custGeom>
              <a:rect b="b" l="l" r="r" t="t"/>
              <a:pathLst>
                <a:path extrusionOk="0" h="1440441" w="2491221">
                  <a:moveTo>
                    <a:pt x="2431942" y="1045244"/>
                  </a:moveTo>
                  <a:cubicBezTo>
                    <a:pt x="2387156" y="916272"/>
                    <a:pt x="2325869" y="794709"/>
                    <a:pt x="2260541" y="674829"/>
                  </a:cubicBezTo>
                  <a:cubicBezTo>
                    <a:pt x="2158845" y="487937"/>
                    <a:pt x="2046711" y="307781"/>
                    <a:pt x="1929188" y="130656"/>
                  </a:cubicBezTo>
                  <a:cubicBezTo>
                    <a:pt x="1922453" y="120553"/>
                    <a:pt x="1914708" y="114829"/>
                    <a:pt x="1903596" y="110788"/>
                  </a:cubicBezTo>
                  <a:cubicBezTo>
                    <a:pt x="1819747" y="82165"/>
                    <a:pt x="1735562" y="54889"/>
                    <a:pt x="1650030" y="31317"/>
                  </a:cubicBezTo>
                  <a:cubicBezTo>
                    <a:pt x="1608948" y="19868"/>
                    <a:pt x="1568539" y="7072"/>
                    <a:pt x="1526446" y="0"/>
                  </a:cubicBezTo>
                  <a:cubicBezTo>
                    <a:pt x="1523415" y="10439"/>
                    <a:pt x="1530487" y="18184"/>
                    <a:pt x="1534528" y="26603"/>
                  </a:cubicBezTo>
                  <a:cubicBezTo>
                    <a:pt x="1539579" y="37041"/>
                    <a:pt x="1537559" y="41756"/>
                    <a:pt x="1526109" y="44113"/>
                  </a:cubicBezTo>
                  <a:cubicBezTo>
                    <a:pt x="1497486" y="50174"/>
                    <a:pt x="1470547" y="61624"/>
                    <a:pt x="1442261" y="69032"/>
                  </a:cubicBezTo>
                  <a:cubicBezTo>
                    <a:pt x="1438557" y="70042"/>
                    <a:pt x="1434516" y="71052"/>
                    <a:pt x="1431149" y="72736"/>
                  </a:cubicBezTo>
                  <a:cubicBezTo>
                    <a:pt x="1427108" y="74420"/>
                    <a:pt x="1422057" y="76777"/>
                    <a:pt x="1421720" y="81491"/>
                  </a:cubicBezTo>
                  <a:cubicBezTo>
                    <a:pt x="1421383" y="86879"/>
                    <a:pt x="1426434" y="88563"/>
                    <a:pt x="1430475" y="90247"/>
                  </a:cubicBezTo>
                  <a:cubicBezTo>
                    <a:pt x="1434516" y="91930"/>
                    <a:pt x="1438894" y="92940"/>
                    <a:pt x="1443271" y="94287"/>
                  </a:cubicBezTo>
                  <a:cubicBezTo>
                    <a:pt x="1463812" y="99339"/>
                    <a:pt x="1484017" y="107084"/>
                    <a:pt x="1504895" y="111124"/>
                  </a:cubicBezTo>
                  <a:cubicBezTo>
                    <a:pt x="1517691" y="113482"/>
                    <a:pt x="1517691" y="118533"/>
                    <a:pt x="1509946" y="127625"/>
                  </a:cubicBezTo>
                  <a:cubicBezTo>
                    <a:pt x="1492435" y="148166"/>
                    <a:pt x="1474925" y="168707"/>
                    <a:pt x="1457414" y="188912"/>
                  </a:cubicBezTo>
                  <a:cubicBezTo>
                    <a:pt x="1356729" y="306434"/>
                    <a:pt x="1254360" y="422610"/>
                    <a:pt x="1154348" y="540469"/>
                  </a:cubicBezTo>
                  <a:cubicBezTo>
                    <a:pt x="1138857" y="558653"/>
                    <a:pt x="1137847" y="558990"/>
                    <a:pt x="1121347" y="541142"/>
                  </a:cubicBezTo>
                  <a:cubicBezTo>
                    <a:pt x="1091040" y="507805"/>
                    <a:pt x="782922" y="181167"/>
                    <a:pt x="732411" y="127625"/>
                  </a:cubicBezTo>
                  <a:cubicBezTo>
                    <a:pt x="721972" y="116512"/>
                    <a:pt x="727023" y="113145"/>
                    <a:pt x="737462" y="109441"/>
                  </a:cubicBezTo>
                  <a:cubicBezTo>
                    <a:pt x="750932" y="104390"/>
                    <a:pt x="765075" y="100012"/>
                    <a:pt x="778208" y="94287"/>
                  </a:cubicBezTo>
                  <a:cubicBezTo>
                    <a:pt x="790331" y="88900"/>
                    <a:pt x="804811" y="88226"/>
                    <a:pt x="815923" y="78797"/>
                  </a:cubicBezTo>
                  <a:cubicBezTo>
                    <a:pt x="809188" y="73073"/>
                    <a:pt x="802117" y="71389"/>
                    <a:pt x="795382" y="69032"/>
                  </a:cubicBezTo>
                  <a:cubicBezTo>
                    <a:pt x="772483" y="61624"/>
                    <a:pt x="749585" y="54215"/>
                    <a:pt x="726687" y="46470"/>
                  </a:cubicBezTo>
                  <a:cubicBezTo>
                    <a:pt x="712207" y="41756"/>
                    <a:pt x="702105" y="35021"/>
                    <a:pt x="714901" y="18521"/>
                  </a:cubicBezTo>
                  <a:cubicBezTo>
                    <a:pt x="717595" y="15153"/>
                    <a:pt x="716921" y="11113"/>
                    <a:pt x="714564" y="7408"/>
                  </a:cubicBezTo>
                  <a:cubicBezTo>
                    <a:pt x="582898" y="39399"/>
                    <a:pt x="453253" y="78461"/>
                    <a:pt x="324618" y="119880"/>
                  </a:cubicBezTo>
                  <a:cubicBezTo>
                    <a:pt x="318557" y="121900"/>
                    <a:pt x="313842" y="124594"/>
                    <a:pt x="311148" y="131329"/>
                  </a:cubicBezTo>
                  <a:cubicBezTo>
                    <a:pt x="285220" y="194299"/>
                    <a:pt x="258954" y="257270"/>
                    <a:pt x="232688" y="320241"/>
                  </a:cubicBezTo>
                  <a:cubicBezTo>
                    <a:pt x="238413" y="325628"/>
                    <a:pt x="0" y="956344"/>
                    <a:pt x="0" y="956344"/>
                  </a:cubicBezTo>
                  <a:cubicBezTo>
                    <a:pt x="0" y="956344"/>
                    <a:pt x="1640938" y="943211"/>
                    <a:pt x="1636897" y="966783"/>
                  </a:cubicBezTo>
                  <a:cubicBezTo>
                    <a:pt x="1636897" y="967457"/>
                    <a:pt x="1636897" y="967793"/>
                    <a:pt x="1636897" y="968467"/>
                  </a:cubicBezTo>
                  <a:cubicBezTo>
                    <a:pt x="1636560" y="1046254"/>
                    <a:pt x="1634540" y="1252003"/>
                    <a:pt x="1643295" y="1258064"/>
                  </a:cubicBezTo>
                  <a:cubicBezTo>
                    <a:pt x="1651377" y="1263788"/>
                    <a:pt x="1663836" y="1258401"/>
                    <a:pt x="1674275" y="1256717"/>
                  </a:cubicBezTo>
                  <a:cubicBezTo>
                    <a:pt x="1684041" y="1255370"/>
                    <a:pt x="1688418" y="1259074"/>
                    <a:pt x="1687072" y="1268503"/>
                  </a:cubicBezTo>
                  <a:cubicBezTo>
                    <a:pt x="1685051" y="1281972"/>
                    <a:pt x="1692459" y="1289381"/>
                    <a:pt x="1702898" y="1294769"/>
                  </a:cubicBezTo>
                  <a:cubicBezTo>
                    <a:pt x="1713000" y="1299820"/>
                    <a:pt x="1879014" y="1359760"/>
                    <a:pt x="1954781" y="1376597"/>
                  </a:cubicBezTo>
                  <a:cubicBezTo>
                    <a:pt x="1997210" y="1386025"/>
                    <a:pt x="2489862" y="1454384"/>
                    <a:pt x="2491209" y="1437884"/>
                  </a:cubicBezTo>
                  <a:cubicBezTo>
                    <a:pt x="2492219" y="1430812"/>
                    <a:pt x="2433963" y="1050968"/>
                    <a:pt x="2431942" y="1045244"/>
                  </a:cubicBezTo>
                  <a:close/>
                </a:path>
              </a:pathLst>
            </a:custGeom>
            <a:solidFill>
              <a:srgbClr val="31363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8" name="Google Shape;258;p25"/>
            <p:cNvSpPr/>
            <p:nvPr/>
          </p:nvSpPr>
          <p:spPr>
            <a:xfrm>
              <a:off x="7069518" y="4128591"/>
              <a:ext cx="842152" cy="613967"/>
            </a:xfrm>
            <a:custGeom>
              <a:rect b="b" l="l" r="r" t="t"/>
              <a:pathLst>
                <a:path extrusionOk="0" h="613967" w="842152">
                  <a:moveTo>
                    <a:pt x="839705" y="84823"/>
                  </a:moveTo>
                  <a:cubicBezTo>
                    <a:pt x="833307" y="73711"/>
                    <a:pt x="811082" y="26231"/>
                    <a:pt x="795592" y="23537"/>
                  </a:cubicBezTo>
                  <a:cubicBezTo>
                    <a:pt x="759561" y="17475"/>
                    <a:pt x="723193" y="11414"/>
                    <a:pt x="687162" y="5353"/>
                  </a:cubicBezTo>
                  <a:cubicBezTo>
                    <a:pt x="681100" y="-2392"/>
                    <a:pt x="675039" y="-1045"/>
                    <a:pt x="668641" y="5016"/>
                  </a:cubicBezTo>
                  <a:cubicBezTo>
                    <a:pt x="664263" y="9394"/>
                    <a:pt x="661569" y="15118"/>
                    <a:pt x="658875" y="20506"/>
                  </a:cubicBezTo>
                  <a:cubicBezTo>
                    <a:pt x="618466" y="99303"/>
                    <a:pt x="578731" y="178438"/>
                    <a:pt x="540006" y="257908"/>
                  </a:cubicBezTo>
                  <a:cubicBezTo>
                    <a:pt x="522832" y="234673"/>
                    <a:pt x="505658" y="211438"/>
                    <a:pt x="488148" y="187866"/>
                  </a:cubicBezTo>
                  <a:cubicBezTo>
                    <a:pt x="467943" y="159243"/>
                    <a:pt x="447402" y="130620"/>
                    <a:pt x="427198" y="101997"/>
                  </a:cubicBezTo>
                  <a:cubicBezTo>
                    <a:pt x="422820" y="95599"/>
                    <a:pt x="419789" y="95262"/>
                    <a:pt x="415075" y="101997"/>
                  </a:cubicBezTo>
                  <a:cubicBezTo>
                    <a:pt x="395207" y="130620"/>
                    <a:pt x="375003" y="158906"/>
                    <a:pt x="355135" y="187530"/>
                  </a:cubicBezTo>
                  <a:cubicBezTo>
                    <a:pt x="354798" y="187193"/>
                    <a:pt x="354125" y="186856"/>
                    <a:pt x="353788" y="186519"/>
                  </a:cubicBezTo>
                  <a:cubicBezTo>
                    <a:pt x="343012" y="189550"/>
                    <a:pt x="338972" y="199652"/>
                    <a:pt x="332910" y="207397"/>
                  </a:cubicBezTo>
                  <a:cubicBezTo>
                    <a:pt x="323145" y="219857"/>
                    <a:pt x="315063" y="234000"/>
                    <a:pt x="304287" y="245449"/>
                  </a:cubicBezTo>
                  <a:cubicBezTo>
                    <a:pt x="300246" y="244102"/>
                    <a:pt x="299236" y="241408"/>
                    <a:pt x="297889" y="239051"/>
                  </a:cubicBezTo>
                  <a:cubicBezTo>
                    <a:pt x="265562" y="181131"/>
                    <a:pt x="234582" y="122202"/>
                    <a:pt x="201918" y="64282"/>
                  </a:cubicBezTo>
                  <a:cubicBezTo>
                    <a:pt x="192489" y="47109"/>
                    <a:pt x="183734" y="29598"/>
                    <a:pt x="173969" y="12761"/>
                  </a:cubicBezTo>
                  <a:cubicBezTo>
                    <a:pt x="166224" y="-1045"/>
                    <a:pt x="159825" y="-2729"/>
                    <a:pt x="148040" y="4006"/>
                  </a:cubicBezTo>
                  <a:cubicBezTo>
                    <a:pt x="115039" y="10404"/>
                    <a:pt x="82375" y="17475"/>
                    <a:pt x="49374" y="23200"/>
                  </a:cubicBezTo>
                  <a:cubicBezTo>
                    <a:pt x="39609" y="24884"/>
                    <a:pt x="17384" y="45762"/>
                    <a:pt x="10313" y="57884"/>
                  </a:cubicBezTo>
                  <a:cubicBezTo>
                    <a:pt x="-6524" y="86170"/>
                    <a:pt x="-3831" y="93579"/>
                    <a:pt x="26476" y="104355"/>
                  </a:cubicBezTo>
                  <a:cubicBezTo>
                    <a:pt x="30180" y="105701"/>
                    <a:pt x="78671" y="121192"/>
                    <a:pt x="101906" y="129273"/>
                  </a:cubicBezTo>
                  <a:cubicBezTo>
                    <a:pt x="77324" y="136345"/>
                    <a:pt x="56783" y="145437"/>
                    <a:pt x="35905" y="153182"/>
                  </a:cubicBezTo>
                  <a:cubicBezTo>
                    <a:pt x="14690" y="160927"/>
                    <a:pt x="13006" y="169009"/>
                    <a:pt x="27823" y="185846"/>
                  </a:cubicBezTo>
                  <a:cubicBezTo>
                    <a:pt x="72610" y="236357"/>
                    <a:pt x="387799" y="567373"/>
                    <a:pt x="424504" y="608119"/>
                  </a:cubicBezTo>
                  <a:cubicBezTo>
                    <a:pt x="432585" y="616874"/>
                    <a:pt x="438310" y="615190"/>
                    <a:pt x="444708" y="607109"/>
                  </a:cubicBezTo>
                  <a:cubicBezTo>
                    <a:pt x="454137" y="595323"/>
                    <a:pt x="747101" y="255214"/>
                    <a:pt x="812766" y="178438"/>
                  </a:cubicBezTo>
                  <a:cubicBezTo>
                    <a:pt x="826236" y="162611"/>
                    <a:pt x="826572" y="162947"/>
                    <a:pt x="806705" y="157560"/>
                  </a:cubicBezTo>
                  <a:cubicBezTo>
                    <a:pt x="777745" y="149815"/>
                    <a:pt x="749122" y="141733"/>
                    <a:pt x="717468" y="132977"/>
                  </a:cubicBezTo>
                  <a:cubicBezTo>
                    <a:pt x="722519" y="130284"/>
                    <a:pt x="797276" y="107385"/>
                    <a:pt x="832970" y="97956"/>
                  </a:cubicBezTo>
                  <a:cubicBezTo>
                    <a:pt x="842399" y="95599"/>
                    <a:pt x="844420" y="93242"/>
                    <a:pt x="839705" y="84823"/>
                  </a:cubicBez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9" name="Google Shape;259;p25"/>
            <p:cNvSpPr/>
            <p:nvPr/>
          </p:nvSpPr>
          <p:spPr>
            <a:xfrm>
              <a:off x="5671917" y="4495014"/>
              <a:ext cx="1754756" cy="1067384"/>
            </a:xfrm>
            <a:custGeom>
              <a:rect b="b" l="l" r="r" t="t"/>
              <a:pathLst>
                <a:path extrusionOk="0" h="1067384" w="1754756">
                  <a:moveTo>
                    <a:pt x="1677643" y="88142"/>
                  </a:moveTo>
                  <a:cubicBezTo>
                    <a:pt x="1677643" y="224185"/>
                    <a:pt x="1677306" y="360565"/>
                    <a:pt x="1677306" y="496609"/>
                  </a:cubicBezTo>
                  <a:cubicBezTo>
                    <a:pt x="1677306" y="520180"/>
                    <a:pt x="1677979" y="543752"/>
                    <a:pt x="1676969" y="567324"/>
                  </a:cubicBezTo>
                  <a:cubicBezTo>
                    <a:pt x="1676633" y="579447"/>
                    <a:pt x="1680000" y="583825"/>
                    <a:pt x="1692796" y="583825"/>
                  </a:cubicBezTo>
                  <a:cubicBezTo>
                    <a:pt x="1713337" y="583825"/>
                    <a:pt x="1734215" y="581467"/>
                    <a:pt x="1754756" y="585845"/>
                  </a:cubicBezTo>
                  <a:cubicBezTo>
                    <a:pt x="1750042" y="593253"/>
                    <a:pt x="1742634" y="593253"/>
                    <a:pt x="1735562" y="593253"/>
                  </a:cubicBezTo>
                  <a:cubicBezTo>
                    <a:pt x="1723103" y="593590"/>
                    <a:pt x="1710980" y="593253"/>
                    <a:pt x="1698521" y="593590"/>
                  </a:cubicBezTo>
                  <a:cubicBezTo>
                    <a:pt x="1688755" y="593590"/>
                    <a:pt x="1684378" y="598304"/>
                    <a:pt x="1684378" y="608070"/>
                  </a:cubicBezTo>
                  <a:cubicBezTo>
                    <a:pt x="1684378" y="622213"/>
                    <a:pt x="1684378" y="636019"/>
                    <a:pt x="1684378" y="650162"/>
                  </a:cubicBezTo>
                  <a:cubicBezTo>
                    <a:pt x="1684378" y="657571"/>
                    <a:pt x="1684041" y="664642"/>
                    <a:pt x="1678316" y="670367"/>
                  </a:cubicBezTo>
                  <a:cubicBezTo>
                    <a:pt x="1677979" y="735021"/>
                    <a:pt x="1677643" y="799339"/>
                    <a:pt x="1677643" y="863993"/>
                  </a:cubicBezTo>
                  <a:cubicBezTo>
                    <a:pt x="1677643" y="923596"/>
                    <a:pt x="1677643" y="982862"/>
                    <a:pt x="1677643" y="1042465"/>
                  </a:cubicBezTo>
                  <a:cubicBezTo>
                    <a:pt x="1677643" y="1064690"/>
                    <a:pt x="1675286" y="1067384"/>
                    <a:pt x="1652387" y="1067384"/>
                  </a:cubicBezTo>
                  <a:cubicBezTo>
                    <a:pt x="1621407" y="1067384"/>
                    <a:pt x="1590764" y="1067384"/>
                    <a:pt x="1559783" y="1067384"/>
                  </a:cubicBezTo>
                  <a:cubicBezTo>
                    <a:pt x="1193409" y="1067384"/>
                    <a:pt x="826699" y="1067384"/>
                    <a:pt x="460325" y="1067384"/>
                  </a:cubicBezTo>
                  <a:cubicBezTo>
                    <a:pt x="312159" y="1067384"/>
                    <a:pt x="164330" y="1067048"/>
                    <a:pt x="16164" y="1067384"/>
                  </a:cubicBezTo>
                  <a:cubicBezTo>
                    <a:pt x="3031" y="1067384"/>
                    <a:pt x="0" y="1061997"/>
                    <a:pt x="0" y="1050211"/>
                  </a:cubicBezTo>
                  <a:cubicBezTo>
                    <a:pt x="337" y="1020577"/>
                    <a:pt x="0" y="990607"/>
                    <a:pt x="0" y="960974"/>
                  </a:cubicBezTo>
                  <a:cubicBezTo>
                    <a:pt x="0" y="656224"/>
                    <a:pt x="0" y="351473"/>
                    <a:pt x="0" y="46723"/>
                  </a:cubicBezTo>
                  <a:cubicBezTo>
                    <a:pt x="0" y="7324"/>
                    <a:pt x="0" y="7324"/>
                    <a:pt x="39399" y="7324"/>
                  </a:cubicBezTo>
                  <a:cubicBezTo>
                    <a:pt x="326639" y="7324"/>
                    <a:pt x="614215" y="7324"/>
                    <a:pt x="901455" y="7324"/>
                  </a:cubicBezTo>
                  <a:cubicBezTo>
                    <a:pt x="909874" y="7324"/>
                    <a:pt x="918292" y="8334"/>
                    <a:pt x="926374" y="4293"/>
                  </a:cubicBezTo>
                  <a:cubicBezTo>
                    <a:pt x="933445" y="252"/>
                    <a:pt x="941527" y="252"/>
                    <a:pt x="949272" y="252"/>
                  </a:cubicBezTo>
                  <a:cubicBezTo>
                    <a:pt x="1159399" y="252"/>
                    <a:pt x="1369525" y="252"/>
                    <a:pt x="1579988" y="252"/>
                  </a:cubicBezTo>
                  <a:cubicBezTo>
                    <a:pt x="1587733" y="252"/>
                    <a:pt x="1595478" y="1936"/>
                    <a:pt x="1603560" y="926"/>
                  </a:cubicBezTo>
                  <a:cubicBezTo>
                    <a:pt x="1622754" y="-421"/>
                    <a:pt x="1641611" y="-84"/>
                    <a:pt x="1660806" y="589"/>
                  </a:cubicBezTo>
                  <a:cubicBezTo>
                    <a:pt x="1677979" y="1263"/>
                    <a:pt x="1683704" y="7324"/>
                    <a:pt x="1684714" y="24161"/>
                  </a:cubicBezTo>
                  <a:cubicBezTo>
                    <a:pt x="1685388" y="39988"/>
                    <a:pt x="1685051" y="55478"/>
                    <a:pt x="1684714" y="71305"/>
                  </a:cubicBezTo>
                  <a:cubicBezTo>
                    <a:pt x="1683704" y="77703"/>
                    <a:pt x="1683031" y="83764"/>
                    <a:pt x="1677643" y="88142"/>
                  </a:cubicBezTo>
                  <a:close/>
                </a:path>
              </a:pathLst>
            </a:custGeom>
            <a:solidFill>
              <a:srgbClr val="6F717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0" name="Google Shape;260;p25"/>
            <p:cNvSpPr/>
            <p:nvPr/>
          </p:nvSpPr>
          <p:spPr>
            <a:xfrm>
              <a:off x="7095530" y="3239693"/>
              <a:ext cx="414221" cy="800660"/>
            </a:xfrm>
            <a:custGeom>
              <a:rect b="b" l="l" r="r" t="t"/>
              <a:pathLst>
                <a:path extrusionOk="0" h="800660" w="414221">
                  <a:moveTo>
                    <a:pt x="162099" y="654491"/>
                  </a:moveTo>
                  <a:cubicBezTo>
                    <a:pt x="122027" y="621827"/>
                    <a:pt x="105527" y="577714"/>
                    <a:pt x="102833" y="528213"/>
                  </a:cubicBezTo>
                  <a:cubicBezTo>
                    <a:pt x="100812" y="495550"/>
                    <a:pt x="87343" y="471641"/>
                    <a:pt x="59730" y="455477"/>
                  </a:cubicBezTo>
                  <a:cubicBezTo>
                    <a:pt x="47607" y="448406"/>
                    <a:pt x="42556" y="436283"/>
                    <a:pt x="36158" y="425507"/>
                  </a:cubicBezTo>
                  <a:cubicBezTo>
                    <a:pt x="3494" y="367925"/>
                    <a:pt x="-3577" y="305291"/>
                    <a:pt x="1474" y="240637"/>
                  </a:cubicBezTo>
                  <a:cubicBezTo>
                    <a:pt x="2821" y="223463"/>
                    <a:pt x="8882" y="220432"/>
                    <a:pt x="31781" y="222116"/>
                  </a:cubicBezTo>
                  <a:cubicBezTo>
                    <a:pt x="40536" y="222789"/>
                    <a:pt x="41209" y="230535"/>
                    <a:pt x="43567" y="236596"/>
                  </a:cubicBezTo>
                  <a:cubicBezTo>
                    <a:pt x="47271" y="245351"/>
                    <a:pt x="49291" y="254780"/>
                    <a:pt x="53332" y="263535"/>
                  </a:cubicBezTo>
                  <a:cubicBezTo>
                    <a:pt x="56026" y="269260"/>
                    <a:pt x="59730" y="272627"/>
                    <a:pt x="66128" y="271954"/>
                  </a:cubicBezTo>
                  <a:cubicBezTo>
                    <a:pt x="73537" y="271280"/>
                    <a:pt x="74547" y="265556"/>
                    <a:pt x="74884" y="259831"/>
                  </a:cubicBezTo>
                  <a:cubicBezTo>
                    <a:pt x="75220" y="254106"/>
                    <a:pt x="75557" y="248382"/>
                    <a:pt x="74884" y="242994"/>
                  </a:cubicBezTo>
                  <a:cubicBezTo>
                    <a:pt x="69159" y="205616"/>
                    <a:pt x="72190" y="168237"/>
                    <a:pt x="70843" y="130859"/>
                  </a:cubicBezTo>
                  <a:cubicBezTo>
                    <a:pt x="70169" y="105940"/>
                    <a:pt x="69159" y="80348"/>
                    <a:pt x="77241" y="56103"/>
                  </a:cubicBezTo>
                  <a:cubicBezTo>
                    <a:pt x="82965" y="38592"/>
                    <a:pt x="79261" y="20745"/>
                    <a:pt x="91721" y="6939"/>
                  </a:cubicBezTo>
                  <a:cubicBezTo>
                    <a:pt x="99802" y="-1143"/>
                    <a:pt x="121690" y="-806"/>
                    <a:pt x="131793" y="1214"/>
                  </a:cubicBezTo>
                  <a:cubicBezTo>
                    <a:pt x="147283" y="4245"/>
                    <a:pt x="163110" y="3571"/>
                    <a:pt x="178600" y="3571"/>
                  </a:cubicBezTo>
                  <a:cubicBezTo>
                    <a:pt x="304541" y="3571"/>
                    <a:pt x="416002" y="11316"/>
                    <a:pt x="410614" y="6939"/>
                  </a:cubicBezTo>
                  <a:cubicBezTo>
                    <a:pt x="419369" y="17378"/>
                    <a:pt x="410277" y="799290"/>
                    <a:pt x="403543" y="800300"/>
                  </a:cubicBezTo>
                  <a:cubicBezTo>
                    <a:pt x="346633" y="801984"/>
                    <a:pt x="312959" y="798953"/>
                    <a:pt x="279622" y="765279"/>
                  </a:cubicBezTo>
                  <a:cubicBezTo>
                    <a:pt x="256050" y="740023"/>
                    <a:pt x="168161" y="659542"/>
                    <a:pt x="162099" y="654491"/>
                  </a:cubicBezTo>
                  <a:close/>
                </a:path>
              </a:pathLst>
            </a:custGeom>
            <a:solidFill>
              <a:srgbClr val="EEC8A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1" name="Google Shape;261;p25"/>
            <p:cNvSpPr/>
            <p:nvPr/>
          </p:nvSpPr>
          <p:spPr>
            <a:xfrm>
              <a:off x="7499073" y="3245568"/>
              <a:ext cx="398610" cy="793450"/>
            </a:xfrm>
            <a:custGeom>
              <a:rect b="b" l="l" r="r" t="t"/>
              <a:pathLst>
                <a:path extrusionOk="0" h="793450" w="398610">
                  <a:moveTo>
                    <a:pt x="0" y="793415"/>
                  </a:moveTo>
                  <a:cubicBezTo>
                    <a:pt x="0" y="779946"/>
                    <a:pt x="9092" y="37769"/>
                    <a:pt x="7071" y="54"/>
                  </a:cubicBezTo>
                  <a:cubicBezTo>
                    <a:pt x="66338" y="54"/>
                    <a:pt x="251209" y="-283"/>
                    <a:pt x="279495" y="727"/>
                  </a:cubicBezTo>
                  <a:cubicBezTo>
                    <a:pt x="283872" y="727"/>
                    <a:pt x="288250" y="2411"/>
                    <a:pt x="291954" y="5105"/>
                  </a:cubicBezTo>
                  <a:cubicBezTo>
                    <a:pt x="316873" y="31708"/>
                    <a:pt x="322934" y="65382"/>
                    <a:pt x="324281" y="99729"/>
                  </a:cubicBezTo>
                  <a:cubicBezTo>
                    <a:pt x="325965" y="147883"/>
                    <a:pt x="321924" y="195700"/>
                    <a:pt x="318220" y="243517"/>
                  </a:cubicBezTo>
                  <a:cubicBezTo>
                    <a:pt x="317883" y="246211"/>
                    <a:pt x="317883" y="249242"/>
                    <a:pt x="317883" y="251936"/>
                  </a:cubicBezTo>
                  <a:cubicBezTo>
                    <a:pt x="318220" y="257661"/>
                    <a:pt x="317883" y="263722"/>
                    <a:pt x="325292" y="265406"/>
                  </a:cubicBezTo>
                  <a:cubicBezTo>
                    <a:pt x="333037" y="267089"/>
                    <a:pt x="338088" y="263385"/>
                    <a:pt x="341118" y="256314"/>
                  </a:cubicBezTo>
                  <a:cubicBezTo>
                    <a:pt x="345496" y="245875"/>
                    <a:pt x="348527" y="235099"/>
                    <a:pt x="351894" y="224660"/>
                  </a:cubicBezTo>
                  <a:cubicBezTo>
                    <a:pt x="354251" y="217925"/>
                    <a:pt x="355262" y="210180"/>
                    <a:pt x="364690" y="209507"/>
                  </a:cubicBezTo>
                  <a:cubicBezTo>
                    <a:pt x="389609" y="210854"/>
                    <a:pt x="397691" y="218599"/>
                    <a:pt x="398364" y="243517"/>
                  </a:cubicBezTo>
                  <a:cubicBezTo>
                    <a:pt x="400048" y="300090"/>
                    <a:pt x="393313" y="354979"/>
                    <a:pt x="371425" y="407510"/>
                  </a:cubicBezTo>
                  <a:cubicBezTo>
                    <a:pt x="366037" y="420643"/>
                    <a:pt x="357619" y="431419"/>
                    <a:pt x="346506" y="440511"/>
                  </a:cubicBezTo>
                  <a:cubicBezTo>
                    <a:pt x="310138" y="469807"/>
                    <a:pt x="289597" y="506175"/>
                    <a:pt x="290607" y="554666"/>
                  </a:cubicBezTo>
                  <a:cubicBezTo>
                    <a:pt x="291281" y="589687"/>
                    <a:pt x="272087" y="618984"/>
                    <a:pt x="246494" y="639862"/>
                  </a:cubicBezTo>
                  <a:cubicBezTo>
                    <a:pt x="220228" y="661076"/>
                    <a:pt x="154901" y="716638"/>
                    <a:pt x="143115" y="735833"/>
                  </a:cubicBezTo>
                  <a:cubicBezTo>
                    <a:pt x="126951" y="762098"/>
                    <a:pt x="105400" y="772537"/>
                    <a:pt x="77787" y="783313"/>
                  </a:cubicBezTo>
                  <a:cubicBezTo>
                    <a:pt x="55899" y="791732"/>
                    <a:pt x="28286" y="793752"/>
                    <a:pt x="0" y="793415"/>
                  </a:cubicBezTo>
                  <a:close/>
                </a:path>
              </a:pathLst>
            </a:custGeom>
            <a:solidFill>
              <a:srgbClr val="F8CEB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2" name="Google Shape;262;p25"/>
            <p:cNvSpPr/>
            <p:nvPr/>
          </p:nvSpPr>
          <p:spPr>
            <a:xfrm>
              <a:off x="7216192" y="4017095"/>
              <a:ext cx="540487" cy="373108"/>
            </a:xfrm>
            <a:custGeom>
              <a:rect b="b" l="l" r="r" t="t"/>
              <a:pathLst>
                <a:path extrusionOk="0" h="373108" w="540487">
                  <a:moveTo>
                    <a:pt x="155593" y="371088"/>
                  </a:moveTo>
                  <a:cubicBezTo>
                    <a:pt x="110470" y="288587"/>
                    <a:pt x="66020" y="207432"/>
                    <a:pt x="21907" y="125941"/>
                  </a:cubicBezTo>
                  <a:cubicBezTo>
                    <a:pt x="16856" y="116512"/>
                    <a:pt x="11805" y="111798"/>
                    <a:pt x="1366" y="115502"/>
                  </a:cubicBezTo>
                  <a:cubicBezTo>
                    <a:pt x="-2339" y="108430"/>
                    <a:pt x="2376" y="103043"/>
                    <a:pt x="5070" y="97318"/>
                  </a:cubicBezTo>
                  <a:cubicBezTo>
                    <a:pt x="19886" y="64991"/>
                    <a:pt x="34703" y="32327"/>
                    <a:pt x="49856" y="0"/>
                  </a:cubicBezTo>
                  <a:cubicBezTo>
                    <a:pt x="69724" y="12123"/>
                    <a:pt x="244492" y="161972"/>
                    <a:pt x="258299" y="176452"/>
                  </a:cubicBezTo>
                  <a:cubicBezTo>
                    <a:pt x="268064" y="186554"/>
                    <a:pt x="276483" y="186554"/>
                    <a:pt x="286922" y="177126"/>
                  </a:cubicBezTo>
                  <a:cubicBezTo>
                    <a:pt x="333392" y="135707"/>
                    <a:pt x="484925" y="3031"/>
                    <a:pt x="499405" y="337"/>
                  </a:cubicBezTo>
                  <a:cubicBezTo>
                    <a:pt x="513212" y="39062"/>
                    <a:pt x="526681" y="78124"/>
                    <a:pt x="540488" y="116849"/>
                  </a:cubicBezTo>
                  <a:cubicBezTo>
                    <a:pt x="526008" y="108767"/>
                    <a:pt x="524324" y="121563"/>
                    <a:pt x="520283" y="129308"/>
                  </a:cubicBezTo>
                  <a:cubicBezTo>
                    <a:pt x="494017" y="180830"/>
                    <a:pt x="468088" y="232351"/>
                    <a:pt x="442159" y="284209"/>
                  </a:cubicBezTo>
                  <a:cubicBezTo>
                    <a:pt x="427343" y="313506"/>
                    <a:pt x="410169" y="341792"/>
                    <a:pt x="399057" y="372772"/>
                  </a:cubicBezTo>
                  <a:cubicBezTo>
                    <a:pt x="399057" y="373109"/>
                    <a:pt x="397036" y="372772"/>
                    <a:pt x="395689" y="373109"/>
                  </a:cubicBezTo>
                  <a:cubicBezTo>
                    <a:pt x="386934" y="373109"/>
                    <a:pt x="302412" y="254913"/>
                    <a:pt x="285238" y="231004"/>
                  </a:cubicBezTo>
                  <a:cubicBezTo>
                    <a:pt x="275473" y="217198"/>
                    <a:pt x="274126" y="217535"/>
                    <a:pt x="264023" y="230667"/>
                  </a:cubicBezTo>
                  <a:cubicBezTo>
                    <a:pt x="250217" y="248515"/>
                    <a:pt x="173440" y="346843"/>
                    <a:pt x="155593" y="371088"/>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3" name="Google Shape;263;p25"/>
            <p:cNvSpPr/>
            <p:nvPr/>
          </p:nvSpPr>
          <p:spPr>
            <a:xfrm>
              <a:off x="7101731" y="3246632"/>
              <a:ext cx="90667" cy="272678"/>
            </a:xfrm>
            <a:custGeom>
              <a:rect b="b" l="l" r="r" t="t"/>
              <a:pathLst>
                <a:path extrusionOk="0" h="272678" w="90667">
                  <a:moveTo>
                    <a:pt x="6049" y="59603"/>
                  </a:moveTo>
                  <a:cubicBezTo>
                    <a:pt x="5038" y="37715"/>
                    <a:pt x="661" y="29633"/>
                    <a:pt x="1334" y="14817"/>
                  </a:cubicBezTo>
                  <a:cubicBezTo>
                    <a:pt x="1671" y="6061"/>
                    <a:pt x="-3717" y="337"/>
                    <a:pt x="5038" y="0"/>
                  </a:cubicBezTo>
                  <a:cubicBezTo>
                    <a:pt x="28274" y="0"/>
                    <a:pt x="66999" y="673"/>
                    <a:pt x="90234" y="1010"/>
                  </a:cubicBezTo>
                  <a:cubicBezTo>
                    <a:pt x="94275" y="1010"/>
                    <a:pt x="68682" y="84859"/>
                    <a:pt x="70703" y="128298"/>
                  </a:cubicBezTo>
                  <a:cubicBezTo>
                    <a:pt x="72723" y="170728"/>
                    <a:pt x="74407" y="213494"/>
                    <a:pt x="75754" y="256260"/>
                  </a:cubicBezTo>
                  <a:cubicBezTo>
                    <a:pt x="75754" y="261311"/>
                    <a:pt x="80805" y="271076"/>
                    <a:pt x="70703" y="270740"/>
                  </a:cubicBezTo>
                  <a:cubicBezTo>
                    <a:pt x="60937" y="270403"/>
                    <a:pt x="47468" y="278821"/>
                    <a:pt x="41743" y="262995"/>
                  </a:cubicBezTo>
                  <a:cubicBezTo>
                    <a:pt x="36019" y="247168"/>
                    <a:pt x="30967" y="231341"/>
                    <a:pt x="25580" y="215514"/>
                  </a:cubicBezTo>
                  <a:cubicBezTo>
                    <a:pt x="17835" y="169044"/>
                    <a:pt x="6385" y="65328"/>
                    <a:pt x="6049" y="59603"/>
                  </a:cubicBezTo>
                  <a:close/>
                </a:path>
              </a:pathLst>
            </a:custGeom>
            <a:solidFill>
              <a:srgbClr val="4F4B4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4" name="Google Shape;264;p25"/>
            <p:cNvSpPr/>
            <p:nvPr/>
          </p:nvSpPr>
          <p:spPr>
            <a:xfrm>
              <a:off x="7791027" y="3247183"/>
              <a:ext cx="93277" cy="268431"/>
            </a:xfrm>
            <a:custGeom>
              <a:rect b="b" l="l" r="r" t="t"/>
              <a:pathLst>
                <a:path extrusionOk="0" h="268431" w="93277">
                  <a:moveTo>
                    <a:pt x="0" y="459"/>
                  </a:moveTo>
                  <a:cubicBezTo>
                    <a:pt x="24919" y="-1562"/>
                    <a:pt x="42766" y="3826"/>
                    <a:pt x="64654" y="2479"/>
                  </a:cubicBezTo>
                  <a:cubicBezTo>
                    <a:pt x="74083" y="1806"/>
                    <a:pt x="83848" y="2479"/>
                    <a:pt x="93277" y="2479"/>
                  </a:cubicBezTo>
                  <a:cubicBezTo>
                    <a:pt x="91257" y="64776"/>
                    <a:pt x="87889" y="126737"/>
                    <a:pt x="73746" y="187687"/>
                  </a:cubicBezTo>
                  <a:cubicBezTo>
                    <a:pt x="72399" y="193075"/>
                    <a:pt x="73073" y="198799"/>
                    <a:pt x="73073" y="204524"/>
                  </a:cubicBezTo>
                  <a:cubicBezTo>
                    <a:pt x="63981" y="220687"/>
                    <a:pt x="61624" y="239208"/>
                    <a:pt x="55562" y="256719"/>
                  </a:cubicBezTo>
                  <a:cubicBezTo>
                    <a:pt x="49501" y="274229"/>
                    <a:pt x="36368" y="266821"/>
                    <a:pt x="26266" y="267158"/>
                  </a:cubicBezTo>
                  <a:cubicBezTo>
                    <a:pt x="13806" y="267158"/>
                    <a:pt x="19868" y="256045"/>
                    <a:pt x="19868" y="250657"/>
                  </a:cubicBezTo>
                  <a:cubicBezTo>
                    <a:pt x="21215" y="205534"/>
                    <a:pt x="23235" y="160074"/>
                    <a:pt x="25592" y="114951"/>
                  </a:cubicBezTo>
                  <a:cubicBezTo>
                    <a:pt x="27613" y="75552"/>
                    <a:pt x="21215" y="33796"/>
                    <a:pt x="0" y="459"/>
                  </a:cubicBezTo>
                  <a:close/>
                </a:path>
              </a:pathLst>
            </a:custGeom>
            <a:solidFill>
              <a:srgbClr val="4E4B4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5" name="Google Shape;265;p25"/>
            <p:cNvSpPr/>
            <p:nvPr/>
          </p:nvSpPr>
          <p:spPr>
            <a:xfrm>
              <a:off x="7503435" y="2619681"/>
              <a:ext cx="146970" cy="78970"/>
            </a:xfrm>
            <a:custGeom>
              <a:rect b="b" l="l" r="r" t="t"/>
              <a:pathLst>
                <a:path extrusionOk="0" h="78970" w="146970">
                  <a:moveTo>
                    <a:pt x="135385" y="21154"/>
                  </a:moveTo>
                  <a:cubicBezTo>
                    <a:pt x="149528" y="44726"/>
                    <a:pt x="149528" y="59206"/>
                    <a:pt x="141783" y="68298"/>
                  </a:cubicBezTo>
                  <a:cubicBezTo>
                    <a:pt x="96997" y="85472"/>
                    <a:pt x="54230" y="82104"/>
                    <a:pt x="13485" y="56849"/>
                  </a:cubicBezTo>
                  <a:cubicBezTo>
                    <a:pt x="-3352" y="46410"/>
                    <a:pt x="-4362" y="24522"/>
                    <a:pt x="10117" y="12736"/>
                  </a:cubicBezTo>
                  <a:cubicBezTo>
                    <a:pt x="34363" y="-6795"/>
                    <a:pt x="117538" y="-3765"/>
                    <a:pt x="135385" y="21154"/>
                  </a:cubicBezTo>
                  <a:close/>
                </a:path>
              </a:pathLst>
            </a:custGeom>
            <a:solidFill>
              <a:srgbClr val="1A212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 name="Google Shape;266;p25"/>
            <p:cNvSpPr/>
            <p:nvPr/>
          </p:nvSpPr>
          <p:spPr>
            <a:xfrm>
              <a:off x="5723102" y="4558911"/>
              <a:ext cx="1584365" cy="946241"/>
            </a:xfrm>
            <a:custGeom>
              <a:rect b="b" l="l" r="r" t="t"/>
              <a:pathLst>
                <a:path extrusionOk="0" h="946241" w="1584365">
                  <a:moveTo>
                    <a:pt x="792014" y="337"/>
                  </a:moveTo>
                  <a:cubicBezTo>
                    <a:pt x="1050295" y="337"/>
                    <a:pt x="1308238" y="337"/>
                    <a:pt x="1566518" y="0"/>
                  </a:cubicBezTo>
                  <a:cubicBezTo>
                    <a:pt x="1579988" y="0"/>
                    <a:pt x="1584366" y="2357"/>
                    <a:pt x="1584366" y="17174"/>
                  </a:cubicBezTo>
                  <a:cubicBezTo>
                    <a:pt x="1584029" y="320914"/>
                    <a:pt x="1584029" y="624318"/>
                    <a:pt x="1584366" y="928058"/>
                  </a:cubicBezTo>
                  <a:cubicBezTo>
                    <a:pt x="1584366" y="941191"/>
                    <a:pt x="1582008" y="946242"/>
                    <a:pt x="1567192" y="946242"/>
                  </a:cubicBezTo>
                  <a:cubicBezTo>
                    <a:pt x="1052652" y="945905"/>
                    <a:pt x="538112" y="945905"/>
                    <a:pt x="23572" y="945905"/>
                  </a:cubicBezTo>
                  <a:cubicBezTo>
                    <a:pt x="337" y="945905"/>
                    <a:pt x="337" y="945905"/>
                    <a:pt x="337" y="923007"/>
                  </a:cubicBezTo>
                  <a:cubicBezTo>
                    <a:pt x="337" y="622297"/>
                    <a:pt x="673" y="321588"/>
                    <a:pt x="0" y="20541"/>
                  </a:cubicBezTo>
                  <a:cubicBezTo>
                    <a:pt x="0" y="2694"/>
                    <a:pt x="5388" y="0"/>
                    <a:pt x="21551" y="0"/>
                  </a:cubicBezTo>
                  <a:cubicBezTo>
                    <a:pt x="278148" y="337"/>
                    <a:pt x="535081" y="337"/>
                    <a:pt x="792014" y="337"/>
                  </a:cubicBezTo>
                  <a:cubicBezTo>
                    <a:pt x="792014" y="337"/>
                    <a:pt x="792014" y="337"/>
                    <a:pt x="792014" y="337"/>
                  </a:cubicBezTo>
                  <a:close/>
                </a:path>
              </a:pathLst>
            </a:custGeom>
            <a:solidFill>
              <a:srgbClr val="FEFEF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25"/>
            <p:cNvSpPr/>
            <p:nvPr/>
          </p:nvSpPr>
          <p:spPr>
            <a:xfrm>
              <a:off x="7423980" y="4226460"/>
              <a:ext cx="134995" cy="392727"/>
            </a:xfrm>
            <a:custGeom>
              <a:rect b="b" l="l" r="r" t="t"/>
              <a:pathLst>
                <a:path extrusionOk="0" h="392727" w="134995">
                  <a:moveTo>
                    <a:pt x="0" y="91007"/>
                  </a:moveTo>
                  <a:cubicBezTo>
                    <a:pt x="20204" y="62385"/>
                    <a:pt x="40409" y="33762"/>
                    <a:pt x="60613" y="4802"/>
                  </a:cubicBezTo>
                  <a:cubicBezTo>
                    <a:pt x="65328" y="-1933"/>
                    <a:pt x="68358" y="-1259"/>
                    <a:pt x="72736" y="4802"/>
                  </a:cubicBezTo>
                  <a:cubicBezTo>
                    <a:pt x="92940" y="33425"/>
                    <a:pt x="113481" y="62048"/>
                    <a:pt x="133686" y="90671"/>
                  </a:cubicBezTo>
                  <a:cubicBezTo>
                    <a:pt x="136380" y="103467"/>
                    <a:pt x="129645" y="113569"/>
                    <a:pt x="122910" y="123335"/>
                  </a:cubicBezTo>
                  <a:cubicBezTo>
                    <a:pt x="112808" y="138151"/>
                    <a:pt x="110451" y="153641"/>
                    <a:pt x="115165" y="171152"/>
                  </a:cubicBezTo>
                  <a:cubicBezTo>
                    <a:pt x="120890" y="193377"/>
                    <a:pt x="126278" y="215602"/>
                    <a:pt x="132002" y="237827"/>
                  </a:cubicBezTo>
                  <a:cubicBezTo>
                    <a:pt x="134696" y="248265"/>
                    <a:pt x="136043" y="258704"/>
                    <a:pt x="134023" y="269143"/>
                  </a:cubicBezTo>
                  <a:cubicBezTo>
                    <a:pt x="116512" y="310226"/>
                    <a:pt x="94961" y="349288"/>
                    <a:pt x="73409" y="392727"/>
                  </a:cubicBezTo>
                  <a:cubicBezTo>
                    <a:pt x="54552" y="358043"/>
                    <a:pt x="40072" y="325379"/>
                    <a:pt x="20204" y="296083"/>
                  </a:cubicBezTo>
                  <a:cubicBezTo>
                    <a:pt x="-2357" y="263082"/>
                    <a:pt x="-5725" y="231765"/>
                    <a:pt x="13133" y="197081"/>
                  </a:cubicBezTo>
                  <a:cubicBezTo>
                    <a:pt x="30307" y="165764"/>
                    <a:pt x="31317" y="135121"/>
                    <a:pt x="6735" y="106161"/>
                  </a:cubicBezTo>
                  <a:cubicBezTo>
                    <a:pt x="3367" y="102120"/>
                    <a:pt x="2357" y="96059"/>
                    <a:pt x="0" y="9100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 name="Google Shape;268;p25"/>
            <p:cNvSpPr/>
            <p:nvPr/>
          </p:nvSpPr>
          <p:spPr>
            <a:xfrm>
              <a:off x="6738039" y="5135280"/>
              <a:ext cx="256933" cy="312963"/>
            </a:xfrm>
            <a:custGeom>
              <a:rect b="b" l="l" r="r" t="t"/>
              <a:pathLst>
                <a:path extrusionOk="0" h="312963" w="256933">
                  <a:moveTo>
                    <a:pt x="256933" y="280300"/>
                  </a:moveTo>
                  <a:cubicBezTo>
                    <a:pt x="247168" y="276933"/>
                    <a:pt x="241106" y="274575"/>
                    <a:pt x="235045" y="272218"/>
                  </a:cubicBezTo>
                  <a:cubicBezTo>
                    <a:pt x="208443" y="262116"/>
                    <a:pt x="208443" y="262116"/>
                    <a:pt x="203728" y="290065"/>
                  </a:cubicBezTo>
                  <a:cubicBezTo>
                    <a:pt x="202718" y="296127"/>
                    <a:pt x="201371" y="302188"/>
                    <a:pt x="199687" y="310270"/>
                  </a:cubicBezTo>
                  <a:cubicBezTo>
                    <a:pt x="188575" y="296463"/>
                    <a:pt x="184197" y="280973"/>
                    <a:pt x="177126" y="266830"/>
                  </a:cubicBezTo>
                  <a:cubicBezTo>
                    <a:pt x="168707" y="250330"/>
                    <a:pt x="160289" y="233830"/>
                    <a:pt x="153890" y="216656"/>
                  </a:cubicBezTo>
                  <a:cubicBezTo>
                    <a:pt x="148503" y="202176"/>
                    <a:pt x="141094" y="197462"/>
                    <a:pt x="125604" y="198472"/>
                  </a:cubicBezTo>
                  <a:cubicBezTo>
                    <a:pt x="114155" y="199145"/>
                    <a:pt x="109104" y="202513"/>
                    <a:pt x="104726" y="212278"/>
                  </a:cubicBezTo>
                  <a:cubicBezTo>
                    <a:pt x="89910" y="244605"/>
                    <a:pt x="74420" y="276596"/>
                    <a:pt x="57583" y="312964"/>
                  </a:cubicBezTo>
                  <a:cubicBezTo>
                    <a:pt x="54215" y="297810"/>
                    <a:pt x="50511" y="287035"/>
                    <a:pt x="49838" y="275922"/>
                  </a:cubicBezTo>
                  <a:cubicBezTo>
                    <a:pt x="48827" y="261779"/>
                    <a:pt x="42766" y="262789"/>
                    <a:pt x="33001" y="267504"/>
                  </a:cubicBezTo>
                  <a:cubicBezTo>
                    <a:pt x="23572" y="271881"/>
                    <a:pt x="13470" y="275586"/>
                    <a:pt x="0" y="280973"/>
                  </a:cubicBezTo>
                  <a:cubicBezTo>
                    <a:pt x="9765" y="260096"/>
                    <a:pt x="17847" y="241575"/>
                    <a:pt x="26603" y="223391"/>
                  </a:cubicBezTo>
                  <a:cubicBezTo>
                    <a:pt x="33674" y="208237"/>
                    <a:pt x="40746" y="193084"/>
                    <a:pt x="48491" y="177931"/>
                  </a:cubicBezTo>
                  <a:cubicBezTo>
                    <a:pt x="52531" y="170186"/>
                    <a:pt x="51858" y="164461"/>
                    <a:pt x="46807" y="156716"/>
                  </a:cubicBezTo>
                  <a:cubicBezTo>
                    <a:pt x="22225" y="119675"/>
                    <a:pt x="22898" y="76235"/>
                    <a:pt x="47144" y="41887"/>
                  </a:cubicBezTo>
                  <a:cubicBezTo>
                    <a:pt x="71726" y="7203"/>
                    <a:pt x="112808" y="-7277"/>
                    <a:pt x="155574" y="3499"/>
                  </a:cubicBezTo>
                  <a:cubicBezTo>
                    <a:pt x="219218" y="19326"/>
                    <a:pt x="248515" y="96439"/>
                    <a:pt x="212147" y="153349"/>
                  </a:cubicBezTo>
                  <a:cubicBezTo>
                    <a:pt x="205749" y="163451"/>
                    <a:pt x="204738" y="170859"/>
                    <a:pt x="210126" y="181972"/>
                  </a:cubicBezTo>
                  <a:cubicBezTo>
                    <a:pt x="225953" y="213288"/>
                    <a:pt x="240433" y="245279"/>
                    <a:pt x="256933" y="28030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9" name="Google Shape;269;p25"/>
            <p:cNvSpPr/>
            <p:nvPr/>
          </p:nvSpPr>
          <p:spPr>
            <a:xfrm>
              <a:off x="5856078" y="4777792"/>
              <a:ext cx="1302230" cy="33674"/>
            </a:xfrm>
            <a:custGeom>
              <a:rect b="b" l="l" r="r" t="t"/>
              <a:pathLst>
                <a:path extrusionOk="0" h="33674" w="1302230">
                  <a:moveTo>
                    <a:pt x="649273" y="33674"/>
                  </a:moveTo>
                  <a:cubicBezTo>
                    <a:pt x="439483" y="33674"/>
                    <a:pt x="229694" y="33674"/>
                    <a:pt x="19904" y="33674"/>
                  </a:cubicBezTo>
                  <a:cubicBezTo>
                    <a:pt x="8118" y="33674"/>
                    <a:pt x="-637" y="33674"/>
                    <a:pt x="36" y="17174"/>
                  </a:cubicBezTo>
                  <a:cubicBezTo>
                    <a:pt x="710" y="4378"/>
                    <a:pt x="3741" y="0"/>
                    <a:pt x="17547" y="0"/>
                  </a:cubicBezTo>
                  <a:cubicBezTo>
                    <a:pt x="120253" y="674"/>
                    <a:pt x="222959" y="337"/>
                    <a:pt x="325665" y="337"/>
                  </a:cubicBezTo>
                  <a:cubicBezTo>
                    <a:pt x="644222" y="337"/>
                    <a:pt x="962778" y="337"/>
                    <a:pt x="1281672" y="337"/>
                  </a:cubicBezTo>
                  <a:cubicBezTo>
                    <a:pt x="1291101" y="337"/>
                    <a:pt x="1301876" y="-3031"/>
                    <a:pt x="1302213" y="13806"/>
                  </a:cubicBezTo>
                  <a:cubicBezTo>
                    <a:pt x="1302550" y="29296"/>
                    <a:pt x="1298172" y="33674"/>
                    <a:pt x="1282345" y="33674"/>
                  </a:cubicBezTo>
                  <a:cubicBezTo>
                    <a:pt x="1071209" y="33674"/>
                    <a:pt x="860409" y="33674"/>
                    <a:pt x="649273" y="33674"/>
                  </a:cubicBezTo>
                  <a:close/>
                </a:path>
              </a:pathLst>
            </a:custGeom>
            <a:solidFill>
              <a:srgbClr val="BCBDC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0" name="Google Shape;270;p25"/>
            <p:cNvSpPr/>
            <p:nvPr/>
          </p:nvSpPr>
          <p:spPr>
            <a:xfrm>
              <a:off x="5856321" y="4846151"/>
              <a:ext cx="1301979" cy="33674"/>
            </a:xfrm>
            <a:custGeom>
              <a:rect b="b" l="l" r="r" t="t"/>
              <a:pathLst>
                <a:path extrusionOk="0" h="33674" w="1301979">
                  <a:moveTo>
                    <a:pt x="649030" y="33337"/>
                  </a:moveTo>
                  <a:cubicBezTo>
                    <a:pt x="439240" y="33337"/>
                    <a:pt x="229451" y="33001"/>
                    <a:pt x="19661" y="33674"/>
                  </a:cubicBezTo>
                  <a:cubicBezTo>
                    <a:pt x="3834" y="33674"/>
                    <a:pt x="-880" y="28623"/>
                    <a:pt x="130" y="13806"/>
                  </a:cubicBezTo>
                  <a:cubicBezTo>
                    <a:pt x="804" y="3704"/>
                    <a:pt x="4171" y="-674"/>
                    <a:pt x="14273" y="337"/>
                  </a:cubicBezTo>
                  <a:cubicBezTo>
                    <a:pt x="15957" y="337"/>
                    <a:pt x="17641" y="337"/>
                    <a:pt x="19324" y="337"/>
                  </a:cubicBezTo>
                  <a:cubicBezTo>
                    <a:pt x="440587" y="337"/>
                    <a:pt x="861850" y="337"/>
                    <a:pt x="1283113" y="0"/>
                  </a:cubicBezTo>
                  <a:cubicBezTo>
                    <a:pt x="1296246" y="0"/>
                    <a:pt x="1301633" y="2694"/>
                    <a:pt x="1301970" y="17511"/>
                  </a:cubicBezTo>
                  <a:cubicBezTo>
                    <a:pt x="1302307" y="34011"/>
                    <a:pt x="1293552" y="33674"/>
                    <a:pt x="1281766" y="33674"/>
                  </a:cubicBezTo>
                  <a:cubicBezTo>
                    <a:pt x="1070966" y="33337"/>
                    <a:pt x="859830" y="33337"/>
                    <a:pt x="649030" y="33337"/>
                  </a:cubicBezTo>
                  <a:close/>
                </a:path>
              </a:pathLst>
            </a:custGeom>
            <a:solidFill>
              <a:srgbClr val="BBBDC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 name="Google Shape;271;p25"/>
            <p:cNvSpPr/>
            <p:nvPr/>
          </p:nvSpPr>
          <p:spPr>
            <a:xfrm>
              <a:off x="5856095" y="4986908"/>
              <a:ext cx="1301522" cy="31490"/>
            </a:xfrm>
            <a:custGeom>
              <a:rect b="b" l="l" r="r" t="t"/>
              <a:pathLst>
                <a:path extrusionOk="0" h="31490" w="1301522">
                  <a:moveTo>
                    <a:pt x="649255" y="31317"/>
                  </a:moveTo>
                  <a:cubicBezTo>
                    <a:pt x="439466" y="31317"/>
                    <a:pt x="229676" y="31317"/>
                    <a:pt x="19550" y="31317"/>
                  </a:cubicBezTo>
                  <a:cubicBezTo>
                    <a:pt x="10458" y="31317"/>
                    <a:pt x="356" y="34011"/>
                    <a:pt x="19" y="18184"/>
                  </a:cubicBezTo>
                  <a:cubicBezTo>
                    <a:pt x="-318" y="4378"/>
                    <a:pt x="3723" y="0"/>
                    <a:pt x="17866" y="0"/>
                  </a:cubicBezTo>
                  <a:cubicBezTo>
                    <a:pt x="439803" y="337"/>
                    <a:pt x="861739" y="337"/>
                    <a:pt x="1283675" y="0"/>
                  </a:cubicBezTo>
                  <a:cubicBezTo>
                    <a:pt x="1294451" y="0"/>
                    <a:pt x="1301522" y="337"/>
                    <a:pt x="1301522" y="14817"/>
                  </a:cubicBezTo>
                  <a:cubicBezTo>
                    <a:pt x="1301522" y="28960"/>
                    <a:pt x="1295798" y="31317"/>
                    <a:pt x="1283675" y="31317"/>
                  </a:cubicBezTo>
                  <a:cubicBezTo>
                    <a:pt x="1072539" y="30980"/>
                    <a:pt x="860729" y="31317"/>
                    <a:pt x="649255" y="31317"/>
                  </a:cubicBezTo>
                  <a:close/>
                </a:path>
              </a:pathLst>
            </a:custGeom>
            <a:solidFill>
              <a:srgbClr val="BABCC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p25"/>
            <p:cNvSpPr/>
            <p:nvPr/>
          </p:nvSpPr>
          <p:spPr>
            <a:xfrm>
              <a:off x="5856097" y="5057624"/>
              <a:ext cx="1301842" cy="31058"/>
            </a:xfrm>
            <a:custGeom>
              <a:rect b="b" l="l" r="r" t="t"/>
              <a:pathLst>
                <a:path extrusionOk="0" h="31058" w="1301842">
                  <a:moveTo>
                    <a:pt x="649254" y="30644"/>
                  </a:moveTo>
                  <a:cubicBezTo>
                    <a:pt x="439465" y="30644"/>
                    <a:pt x="229675" y="30644"/>
                    <a:pt x="19549" y="30644"/>
                  </a:cubicBezTo>
                  <a:cubicBezTo>
                    <a:pt x="10457" y="30644"/>
                    <a:pt x="355" y="33674"/>
                    <a:pt x="18" y="17847"/>
                  </a:cubicBezTo>
                  <a:cubicBezTo>
                    <a:pt x="-319" y="4041"/>
                    <a:pt x="4059" y="0"/>
                    <a:pt x="18202" y="0"/>
                  </a:cubicBezTo>
                  <a:cubicBezTo>
                    <a:pt x="439465" y="337"/>
                    <a:pt x="861064" y="337"/>
                    <a:pt x="1282327" y="0"/>
                  </a:cubicBezTo>
                  <a:cubicBezTo>
                    <a:pt x="1298490" y="0"/>
                    <a:pt x="1303205" y="5051"/>
                    <a:pt x="1301521" y="20204"/>
                  </a:cubicBezTo>
                  <a:cubicBezTo>
                    <a:pt x="1300848" y="27950"/>
                    <a:pt x="1298490" y="31654"/>
                    <a:pt x="1290409" y="30980"/>
                  </a:cubicBezTo>
                  <a:cubicBezTo>
                    <a:pt x="1285358" y="30644"/>
                    <a:pt x="1280306" y="30980"/>
                    <a:pt x="1275255" y="30980"/>
                  </a:cubicBezTo>
                  <a:cubicBezTo>
                    <a:pt x="1066813" y="30644"/>
                    <a:pt x="858033" y="30644"/>
                    <a:pt x="649254" y="30644"/>
                  </a:cubicBezTo>
                  <a:close/>
                </a:path>
              </a:pathLst>
            </a:custGeom>
            <a:solidFill>
              <a:srgbClr val="BBBD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3" name="Google Shape;273;p25"/>
            <p:cNvSpPr/>
            <p:nvPr/>
          </p:nvSpPr>
          <p:spPr>
            <a:xfrm>
              <a:off x="5856143" y="4919172"/>
              <a:ext cx="1301948" cy="32042"/>
            </a:xfrm>
            <a:custGeom>
              <a:rect b="b" l="l" r="r" t="t"/>
              <a:pathLst>
                <a:path extrusionOk="0" h="32042" w="1301948">
                  <a:moveTo>
                    <a:pt x="649208" y="31369"/>
                  </a:moveTo>
                  <a:cubicBezTo>
                    <a:pt x="439418" y="31369"/>
                    <a:pt x="229292" y="31032"/>
                    <a:pt x="19502" y="31706"/>
                  </a:cubicBezTo>
                  <a:cubicBezTo>
                    <a:pt x="3676" y="31706"/>
                    <a:pt x="-1375" y="26991"/>
                    <a:pt x="308" y="11838"/>
                  </a:cubicBezTo>
                  <a:cubicBezTo>
                    <a:pt x="982" y="4430"/>
                    <a:pt x="3002" y="389"/>
                    <a:pt x="11084" y="725"/>
                  </a:cubicBezTo>
                  <a:cubicBezTo>
                    <a:pt x="17819" y="1062"/>
                    <a:pt x="24554" y="725"/>
                    <a:pt x="31288" y="725"/>
                  </a:cubicBezTo>
                  <a:cubicBezTo>
                    <a:pt x="447837" y="725"/>
                    <a:pt x="864048" y="725"/>
                    <a:pt x="1280597" y="1062"/>
                  </a:cubicBezTo>
                  <a:cubicBezTo>
                    <a:pt x="1288342" y="1062"/>
                    <a:pt x="1300465" y="-4999"/>
                    <a:pt x="1301811" y="11838"/>
                  </a:cubicBezTo>
                  <a:cubicBezTo>
                    <a:pt x="1302822" y="26991"/>
                    <a:pt x="1298444" y="32042"/>
                    <a:pt x="1282617" y="32042"/>
                  </a:cubicBezTo>
                  <a:cubicBezTo>
                    <a:pt x="1071481" y="31032"/>
                    <a:pt x="860344" y="31369"/>
                    <a:pt x="649208" y="31369"/>
                  </a:cubicBezTo>
                  <a:close/>
                </a:path>
              </a:pathLst>
            </a:custGeom>
            <a:solidFill>
              <a:srgbClr val="BBBD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4" name="Google Shape;274;p25"/>
            <p:cNvSpPr/>
            <p:nvPr/>
          </p:nvSpPr>
          <p:spPr>
            <a:xfrm>
              <a:off x="7536451" y="2628189"/>
              <a:ext cx="638929" cy="515756"/>
            </a:xfrm>
            <a:custGeom>
              <a:rect b="b" l="l" r="r" t="t"/>
              <a:pathLst>
                <a:path extrusionOk="0" h="515756" w="638929">
                  <a:moveTo>
                    <a:pt x="522958" y="152730"/>
                  </a:moveTo>
                  <a:cubicBezTo>
                    <a:pt x="515550" y="145322"/>
                    <a:pt x="505785" y="142291"/>
                    <a:pt x="496019" y="140271"/>
                  </a:cubicBezTo>
                  <a:cubicBezTo>
                    <a:pt x="368731" y="113331"/>
                    <a:pt x="241443" y="84372"/>
                    <a:pt x="113818" y="59790"/>
                  </a:cubicBezTo>
                  <a:cubicBezTo>
                    <a:pt x="69705" y="51371"/>
                    <a:pt x="63981" y="52044"/>
                    <a:pt x="35021" y="45983"/>
                  </a:cubicBezTo>
                  <a:cubicBezTo>
                    <a:pt x="20541" y="42952"/>
                    <a:pt x="0" y="37901"/>
                    <a:pt x="0" y="20391"/>
                  </a:cubicBezTo>
                  <a:cubicBezTo>
                    <a:pt x="0" y="186"/>
                    <a:pt x="25929" y="-1161"/>
                    <a:pt x="40409" y="523"/>
                  </a:cubicBezTo>
                  <a:cubicBezTo>
                    <a:pt x="76104" y="4564"/>
                    <a:pt x="69705" y="7595"/>
                    <a:pt x="102369" y="12309"/>
                  </a:cubicBezTo>
                  <a:cubicBezTo>
                    <a:pt x="154901" y="23422"/>
                    <a:pt x="207096" y="34197"/>
                    <a:pt x="259627" y="45310"/>
                  </a:cubicBezTo>
                  <a:cubicBezTo>
                    <a:pt x="337751" y="62147"/>
                    <a:pt x="415875" y="78984"/>
                    <a:pt x="493999" y="95821"/>
                  </a:cubicBezTo>
                  <a:cubicBezTo>
                    <a:pt x="530030" y="103566"/>
                    <a:pt x="558653" y="121413"/>
                    <a:pt x="576500" y="154414"/>
                  </a:cubicBezTo>
                  <a:cubicBezTo>
                    <a:pt x="581215" y="173945"/>
                    <a:pt x="586266" y="208966"/>
                    <a:pt x="583909" y="237252"/>
                  </a:cubicBezTo>
                  <a:cubicBezTo>
                    <a:pt x="583572" y="241630"/>
                    <a:pt x="585256" y="244660"/>
                    <a:pt x="590307" y="247354"/>
                  </a:cubicBezTo>
                  <a:cubicBezTo>
                    <a:pt x="621287" y="263181"/>
                    <a:pt x="633746" y="291467"/>
                    <a:pt x="637450" y="323794"/>
                  </a:cubicBezTo>
                  <a:cubicBezTo>
                    <a:pt x="645196" y="393163"/>
                    <a:pt x="621960" y="453440"/>
                    <a:pt x="581215" y="507992"/>
                  </a:cubicBezTo>
                  <a:cubicBezTo>
                    <a:pt x="573806" y="517757"/>
                    <a:pt x="567745" y="518431"/>
                    <a:pt x="558990" y="509339"/>
                  </a:cubicBezTo>
                  <a:cubicBezTo>
                    <a:pt x="528346" y="477685"/>
                    <a:pt x="509826" y="440980"/>
                    <a:pt x="501070" y="397204"/>
                  </a:cubicBezTo>
                  <a:cubicBezTo>
                    <a:pt x="495346" y="368581"/>
                    <a:pt x="495009" y="340631"/>
                    <a:pt x="497030" y="312345"/>
                  </a:cubicBezTo>
                  <a:cubicBezTo>
                    <a:pt x="498713" y="289447"/>
                    <a:pt x="503764" y="265538"/>
                    <a:pt x="523969" y="249711"/>
                  </a:cubicBezTo>
                  <a:cubicBezTo>
                    <a:pt x="525653" y="248364"/>
                    <a:pt x="528010" y="247691"/>
                    <a:pt x="529693" y="247017"/>
                  </a:cubicBezTo>
                  <a:cubicBezTo>
                    <a:pt x="547877" y="235568"/>
                    <a:pt x="550235" y="216037"/>
                    <a:pt x="547541" y="188425"/>
                  </a:cubicBezTo>
                  <a:cubicBezTo>
                    <a:pt x="546194" y="182026"/>
                    <a:pt x="542490" y="170241"/>
                    <a:pt x="522958" y="15273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5" name="Google Shape;275;p25"/>
            <p:cNvSpPr/>
            <p:nvPr/>
          </p:nvSpPr>
          <p:spPr>
            <a:xfrm>
              <a:off x="7274467" y="4971336"/>
              <a:ext cx="735707" cy="470971"/>
            </a:xfrm>
            <a:custGeom>
              <a:rect b="b" l="l" r="r" t="t"/>
              <a:pathLst>
                <a:path extrusionOk="0" h="470971" w="735707">
                  <a:moveTo>
                    <a:pt x="75430" y="194045"/>
                  </a:moveTo>
                  <a:cubicBezTo>
                    <a:pt x="24582" y="193708"/>
                    <a:pt x="0" y="176198"/>
                    <a:pt x="0" y="152289"/>
                  </a:cubicBezTo>
                  <a:cubicBezTo>
                    <a:pt x="0" y="126360"/>
                    <a:pt x="21215" y="110196"/>
                    <a:pt x="86879" y="109860"/>
                  </a:cubicBezTo>
                  <a:cubicBezTo>
                    <a:pt x="108767" y="110196"/>
                    <a:pt x="371425" y="112890"/>
                    <a:pt x="484570" y="114574"/>
                  </a:cubicBezTo>
                  <a:cubicBezTo>
                    <a:pt x="466049" y="96390"/>
                    <a:pt x="447529" y="86961"/>
                    <a:pt x="424967" y="86288"/>
                  </a:cubicBezTo>
                  <a:cubicBezTo>
                    <a:pt x="406783" y="85614"/>
                    <a:pt x="389272" y="83257"/>
                    <a:pt x="372772" y="75512"/>
                  </a:cubicBezTo>
                  <a:cubicBezTo>
                    <a:pt x="348863" y="64063"/>
                    <a:pt x="336404" y="40828"/>
                    <a:pt x="339435" y="14899"/>
                  </a:cubicBezTo>
                  <a:cubicBezTo>
                    <a:pt x="340782" y="4797"/>
                    <a:pt x="346506" y="-2949"/>
                    <a:pt x="355935" y="1092"/>
                  </a:cubicBezTo>
                  <a:cubicBezTo>
                    <a:pt x="403079" y="20960"/>
                    <a:pt x="453590" y="9511"/>
                    <a:pt x="502080" y="16582"/>
                  </a:cubicBezTo>
                  <a:cubicBezTo>
                    <a:pt x="550571" y="23654"/>
                    <a:pt x="590307" y="47226"/>
                    <a:pt x="628695" y="75175"/>
                  </a:cubicBezTo>
                  <a:cubicBezTo>
                    <a:pt x="657655" y="96390"/>
                    <a:pt x="684257" y="120299"/>
                    <a:pt x="711197" y="144207"/>
                  </a:cubicBezTo>
                  <a:cubicBezTo>
                    <a:pt x="731401" y="164412"/>
                    <a:pt x="729717" y="159697"/>
                    <a:pt x="734432" y="171146"/>
                  </a:cubicBezTo>
                  <a:cubicBezTo>
                    <a:pt x="737126" y="208525"/>
                    <a:pt x="734769" y="245903"/>
                    <a:pt x="734432" y="283281"/>
                  </a:cubicBezTo>
                  <a:cubicBezTo>
                    <a:pt x="733758" y="334129"/>
                    <a:pt x="731738" y="384977"/>
                    <a:pt x="730054" y="435825"/>
                  </a:cubicBezTo>
                  <a:cubicBezTo>
                    <a:pt x="722309" y="435488"/>
                    <a:pt x="714227" y="435488"/>
                    <a:pt x="706819" y="434141"/>
                  </a:cubicBezTo>
                  <a:cubicBezTo>
                    <a:pt x="676512" y="429763"/>
                    <a:pt x="650583" y="443906"/>
                    <a:pt x="623644" y="453672"/>
                  </a:cubicBezTo>
                  <a:cubicBezTo>
                    <a:pt x="595695" y="463774"/>
                    <a:pt x="566735" y="469836"/>
                    <a:pt x="537102" y="470509"/>
                  </a:cubicBezTo>
                  <a:cubicBezTo>
                    <a:pt x="487938" y="471519"/>
                    <a:pt x="438437" y="470509"/>
                    <a:pt x="389272" y="470846"/>
                  </a:cubicBezTo>
                  <a:cubicBezTo>
                    <a:pt x="367721" y="471183"/>
                    <a:pt x="346843" y="466468"/>
                    <a:pt x="325965" y="463101"/>
                  </a:cubicBezTo>
                  <a:cubicBezTo>
                    <a:pt x="292965" y="457376"/>
                    <a:pt x="282862" y="419324"/>
                    <a:pt x="303403" y="394742"/>
                  </a:cubicBezTo>
                  <a:cubicBezTo>
                    <a:pt x="274444" y="386324"/>
                    <a:pt x="239760" y="383630"/>
                    <a:pt x="239760" y="342211"/>
                  </a:cubicBezTo>
                  <a:cubicBezTo>
                    <a:pt x="239760" y="308874"/>
                    <a:pt x="267709" y="302139"/>
                    <a:pt x="295658" y="291363"/>
                  </a:cubicBezTo>
                  <a:cubicBezTo>
                    <a:pt x="278485" y="289006"/>
                    <a:pt x="265689" y="284965"/>
                    <a:pt x="253566" y="278903"/>
                  </a:cubicBezTo>
                  <a:cubicBezTo>
                    <a:pt x="235045" y="269475"/>
                    <a:pt x="226963" y="254995"/>
                    <a:pt x="229657" y="238831"/>
                  </a:cubicBezTo>
                  <a:cubicBezTo>
                    <a:pt x="232351" y="223005"/>
                    <a:pt x="245484" y="211555"/>
                    <a:pt x="265015" y="208188"/>
                  </a:cubicBezTo>
                  <a:cubicBezTo>
                    <a:pt x="267709" y="207851"/>
                    <a:pt x="292965" y="205494"/>
                    <a:pt x="301383" y="202127"/>
                  </a:cubicBezTo>
                  <a:cubicBezTo>
                    <a:pt x="297679" y="199433"/>
                    <a:pt x="292965" y="196065"/>
                    <a:pt x="286903" y="195055"/>
                  </a:cubicBezTo>
                  <a:cubicBezTo>
                    <a:pt x="216188" y="194382"/>
                    <a:pt x="145809" y="194382"/>
                    <a:pt x="75430" y="194045"/>
                  </a:cubicBezTo>
                  <a:close/>
                </a:path>
              </a:pathLst>
            </a:custGeom>
            <a:solidFill>
              <a:srgbClr val="FCC69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276" name="Google Shape;276;p25"/>
          <p:cNvSpPr txBox="1"/>
          <p:nvPr/>
        </p:nvSpPr>
        <p:spPr>
          <a:xfrm>
            <a:off x="5844242" y="4865168"/>
            <a:ext cx="2719592" cy="30777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400">
                <a:solidFill>
                  <a:schemeClr val="dk1"/>
                </a:solidFill>
                <a:latin typeface="Arial"/>
                <a:ea typeface="Arial"/>
                <a:cs typeface="Arial"/>
                <a:sym typeface="Arial"/>
              </a:rPr>
              <a:t>CERTIFICATE</a:t>
            </a:r>
            <a:endParaRPr b="1" sz="1400">
              <a:solidFill>
                <a:schemeClr val="dk1"/>
              </a:solidFill>
              <a:latin typeface="Arial"/>
              <a:ea typeface="Arial"/>
              <a:cs typeface="Arial"/>
              <a:sym typeface="Arial"/>
            </a:endParaRPr>
          </a:p>
        </p:txBody>
      </p:sp>
      <p:grpSp>
        <p:nvGrpSpPr>
          <p:cNvPr id="277" name="Google Shape;277;p25"/>
          <p:cNvGrpSpPr/>
          <p:nvPr/>
        </p:nvGrpSpPr>
        <p:grpSpPr>
          <a:xfrm rot="-1154141">
            <a:off x="10878233" y="3264040"/>
            <a:ext cx="929531" cy="1489589"/>
            <a:chOff x="8125134" y="1155951"/>
            <a:chExt cx="809697" cy="1297553"/>
          </a:xfrm>
        </p:grpSpPr>
        <p:grpSp>
          <p:nvGrpSpPr>
            <p:cNvPr id="278" name="Google Shape;278;p25"/>
            <p:cNvGrpSpPr/>
            <p:nvPr/>
          </p:nvGrpSpPr>
          <p:grpSpPr>
            <a:xfrm>
              <a:off x="8224344" y="1155951"/>
              <a:ext cx="520444" cy="828880"/>
              <a:chOff x="6867874" y="3721883"/>
              <a:chExt cx="1093501" cy="1741553"/>
            </a:xfrm>
          </p:grpSpPr>
          <p:sp>
            <p:nvSpPr>
              <p:cNvPr id="279" name="Google Shape;279;p25"/>
              <p:cNvSpPr/>
              <p:nvPr/>
            </p:nvSpPr>
            <p:spPr>
              <a:xfrm>
                <a:off x="6867874" y="3721883"/>
                <a:ext cx="1093501" cy="1741553"/>
              </a:xfrm>
              <a:custGeom>
                <a:rect b="b" l="l" r="r" t="t"/>
                <a:pathLst>
                  <a:path extrusionOk="0" h="1741553" w="1093501">
                    <a:moveTo>
                      <a:pt x="422037" y="0"/>
                    </a:moveTo>
                    <a:lnTo>
                      <a:pt x="422037" y="630979"/>
                    </a:lnTo>
                    <a:cubicBezTo>
                      <a:pt x="422037" y="680563"/>
                      <a:pt x="455258" y="722388"/>
                      <a:pt x="500795" y="734926"/>
                    </a:cubicBezTo>
                    <a:lnTo>
                      <a:pt x="500795" y="955639"/>
                    </a:lnTo>
                    <a:cubicBezTo>
                      <a:pt x="500795" y="982077"/>
                      <a:pt x="522227" y="1003509"/>
                      <a:pt x="548664" y="1003509"/>
                    </a:cubicBezTo>
                    <a:cubicBezTo>
                      <a:pt x="575102" y="1003509"/>
                      <a:pt x="596533" y="982077"/>
                      <a:pt x="596533" y="955639"/>
                    </a:cubicBezTo>
                    <a:lnTo>
                      <a:pt x="596533" y="735077"/>
                    </a:lnTo>
                    <a:cubicBezTo>
                      <a:pt x="642317" y="722690"/>
                      <a:pt x="675778" y="680742"/>
                      <a:pt x="675778" y="630979"/>
                    </a:cubicBezTo>
                    <a:lnTo>
                      <a:pt x="675778" y="658"/>
                    </a:lnTo>
                    <a:cubicBezTo>
                      <a:pt x="911634" y="31647"/>
                      <a:pt x="1093500" y="233580"/>
                      <a:pt x="1093500" y="477990"/>
                    </a:cubicBezTo>
                    <a:lnTo>
                      <a:pt x="1093500" y="780133"/>
                    </a:lnTo>
                    <a:lnTo>
                      <a:pt x="1093501" y="780133"/>
                    </a:lnTo>
                    <a:lnTo>
                      <a:pt x="1093501" y="1260843"/>
                    </a:lnTo>
                    <a:cubicBezTo>
                      <a:pt x="1093501" y="1526332"/>
                      <a:pt x="878279" y="1741553"/>
                      <a:pt x="612791" y="1741553"/>
                    </a:cubicBezTo>
                    <a:lnTo>
                      <a:pt x="480710" y="1741553"/>
                    </a:lnTo>
                    <a:cubicBezTo>
                      <a:pt x="215222" y="1741553"/>
                      <a:pt x="1" y="1526332"/>
                      <a:pt x="1" y="1260843"/>
                    </a:cubicBezTo>
                    <a:lnTo>
                      <a:pt x="1" y="787709"/>
                    </a:lnTo>
                    <a:lnTo>
                      <a:pt x="0" y="787709"/>
                    </a:lnTo>
                    <a:lnTo>
                      <a:pt x="0" y="477990"/>
                    </a:lnTo>
                    <a:cubicBezTo>
                      <a:pt x="0" y="232085"/>
                      <a:pt x="184097" y="29180"/>
                      <a:pt x="42203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0" name="Google Shape;280;p25"/>
              <p:cNvSpPr/>
              <p:nvPr/>
            </p:nvSpPr>
            <p:spPr>
              <a:xfrm>
                <a:off x="7309131" y="3809649"/>
                <a:ext cx="210986" cy="457200"/>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81" name="Google Shape;281;p25"/>
            <p:cNvSpPr/>
            <p:nvPr/>
          </p:nvSpPr>
          <p:spPr>
            <a:xfrm>
              <a:off x="8125134" y="1340038"/>
              <a:ext cx="809697" cy="1113466"/>
            </a:xfrm>
            <a:custGeom>
              <a:rect b="b" l="l" r="r" t="t"/>
              <a:pathLst>
                <a:path extrusionOk="0" h="2087673" w="1518129">
                  <a:moveTo>
                    <a:pt x="0" y="891306"/>
                  </a:moveTo>
                  <a:cubicBezTo>
                    <a:pt x="124742" y="1042097"/>
                    <a:pt x="180313" y="1188925"/>
                    <a:pt x="227051" y="1320850"/>
                  </a:cubicBezTo>
                  <a:cubicBezTo>
                    <a:pt x="283134" y="1440332"/>
                    <a:pt x="360533" y="1506746"/>
                    <a:pt x="462841" y="1655174"/>
                  </a:cubicBezTo>
                  <a:cubicBezTo>
                    <a:pt x="565096" y="1757587"/>
                    <a:pt x="645749" y="2041189"/>
                    <a:pt x="685760" y="2083377"/>
                  </a:cubicBezTo>
                  <a:cubicBezTo>
                    <a:pt x="889200" y="2089319"/>
                    <a:pt x="1008846" y="2083505"/>
                    <a:pt x="1304616" y="2087673"/>
                  </a:cubicBezTo>
                  <a:cubicBezTo>
                    <a:pt x="1468370" y="1792044"/>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rgbClr val="FCC69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82" name="Google Shape;282;p25"/>
          <p:cNvGrpSpPr/>
          <p:nvPr/>
        </p:nvGrpSpPr>
        <p:grpSpPr>
          <a:xfrm>
            <a:off x="5778647" y="2082610"/>
            <a:ext cx="1402980" cy="2378835"/>
            <a:chOff x="5163012" y="2127877"/>
            <a:chExt cx="1402980" cy="2378835"/>
          </a:xfrm>
        </p:grpSpPr>
        <p:grpSp>
          <p:nvGrpSpPr>
            <p:cNvPr id="283" name="Google Shape;283;p25"/>
            <p:cNvGrpSpPr/>
            <p:nvPr/>
          </p:nvGrpSpPr>
          <p:grpSpPr>
            <a:xfrm>
              <a:off x="5671878" y="2127877"/>
              <a:ext cx="894114" cy="1668796"/>
              <a:chOff x="3501573" y="3178068"/>
              <a:chExt cx="1340594" cy="2737840"/>
            </a:xfrm>
          </p:grpSpPr>
          <p:sp>
            <p:nvSpPr>
              <p:cNvPr id="284" name="Google Shape;284;p25"/>
              <p:cNvSpPr/>
              <p:nvPr/>
            </p:nvSpPr>
            <p:spPr>
              <a:xfrm>
                <a:off x="3504728" y="3612346"/>
                <a:ext cx="62939" cy="220286"/>
              </a:xfrm>
              <a:custGeom>
                <a:rect b="b" l="l" r="r" t="t"/>
                <a:pathLst>
                  <a:path extrusionOk="0" h="66675" w="19050">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5" name="Google Shape;285;p25"/>
              <p:cNvSpPr/>
              <p:nvPr/>
            </p:nvSpPr>
            <p:spPr>
              <a:xfrm>
                <a:off x="3501573" y="3832632"/>
                <a:ext cx="62939" cy="220286"/>
              </a:xfrm>
              <a:custGeom>
                <a:rect b="b" l="l" r="r" t="t"/>
                <a:pathLst>
                  <a:path extrusionOk="0" h="66675" w="19050">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8574" y="65246"/>
                      <a:pt x="15716" y="68104"/>
                      <a:pt x="12859" y="6810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6" name="Google Shape;286;p25"/>
              <p:cNvSpPr/>
              <p:nvPr/>
            </p:nvSpPr>
            <p:spPr>
              <a:xfrm>
                <a:off x="4776089" y="3829487"/>
                <a:ext cx="62939" cy="220286"/>
              </a:xfrm>
              <a:custGeom>
                <a:rect b="b" l="l" r="r" t="t"/>
                <a:pathLst>
                  <a:path extrusionOk="0" h="66675" w="19050">
                    <a:moveTo>
                      <a:pt x="12859" y="68104"/>
                    </a:moveTo>
                    <a:lnTo>
                      <a:pt x="12859" y="68104"/>
                    </a:lnTo>
                    <a:cubicBezTo>
                      <a:pt x="10001" y="68104"/>
                      <a:pt x="7144" y="65246"/>
                      <a:pt x="7144" y="62389"/>
                    </a:cubicBezTo>
                    <a:lnTo>
                      <a:pt x="7144" y="12859"/>
                    </a:lnTo>
                    <a:cubicBezTo>
                      <a:pt x="7144" y="10001"/>
                      <a:pt x="10001" y="7144"/>
                      <a:pt x="12859" y="7144"/>
                    </a:cubicBezTo>
                    <a:lnTo>
                      <a:pt x="12859" y="7144"/>
                    </a:lnTo>
                    <a:cubicBezTo>
                      <a:pt x="15716" y="7144"/>
                      <a:pt x="18574" y="10001"/>
                      <a:pt x="18574" y="12859"/>
                    </a:cubicBezTo>
                    <a:lnTo>
                      <a:pt x="18574" y="62389"/>
                    </a:lnTo>
                    <a:cubicBezTo>
                      <a:pt x="19526" y="65246"/>
                      <a:pt x="16669" y="68104"/>
                      <a:pt x="12859" y="6810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7" name="Google Shape;287;p25"/>
              <p:cNvSpPr/>
              <p:nvPr/>
            </p:nvSpPr>
            <p:spPr>
              <a:xfrm>
                <a:off x="3520451" y="3178068"/>
                <a:ext cx="1321716" cy="2737840"/>
              </a:xfrm>
              <a:custGeom>
                <a:rect b="b" l="l" r="r" t="t"/>
                <a:pathLst>
                  <a:path extrusionOk="0" h="828675" w="400050">
                    <a:moveTo>
                      <a:pt x="350044" y="7144"/>
                    </a:moveTo>
                    <a:lnTo>
                      <a:pt x="53816" y="7144"/>
                    </a:lnTo>
                    <a:cubicBezTo>
                      <a:pt x="28099" y="7144"/>
                      <a:pt x="7144" y="28099"/>
                      <a:pt x="7144" y="53816"/>
                    </a:cubicBezTo>
                    <a:lnTo>
                      <a:pt x="7144" y="781526"/>
                    </a:lnTo>
                    <a:cubicBezTo>
                      <a:pt x="7144" y="807244"/>
                      <a:pt x="28099" y="828199"/>
                      <a:pt x="53816" y="828199"/>
                    </a:cubicBezTo>
                    <a:lnTo>
                      <a:pt x="350044" y="828199"/>
                    </a:lnTo>
                    <a:cubicBezTo>
                      <a:pt x="375761" y="828199"/>
                      <a:pt x="396716" y="807244"/>
                      <a:pt x="396716" y="781526"/>
                    </a:cubicBezTo>
                    <a:lnTo>
                      <a:pt x="396716" y="53816"/>
                    </a:lnTo>
                    <a:cubicBezTo>
                      <a:pt x="396716" y="28099"/>
                      <a:pt x="375761" y="7144"/>
                      <a:pt x="350044" y="7144"/>
                    </a:cubicBezTo>
                    <a:close/>
                  </a:path>
                </a:pathLst>
              </a:custGeom>
              <a:solidFill>
                <a:srgbClr val="80808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8" name="Google Shape;288;p25"/>
              <p:cNvSpPr/>
              <p:nvPr/>
            </p:nvSpPr>
            <p:spPr>
              <a:xfrm>
                <a:off x="3529897" y="3190651"/>
                <a:ext cx="1290246" cy="2706371"/>
              </a:xfrm>
              <a:custGeom>
                <a:rect b="b" l="l" r="r" t="t"/>
                <a:pathLst>
                  <a:path extrusionOk="0" h="819150" w="390525">
                    <a:moveTo>
                      <a:pt x="345281" y="7144"/>
                    </a:moveTo>
                    <a:lnTo>
                      <a:pt x="52864" y="7144"/>
                    </a:lnTo>
                    <a:cubicBezTo>
                      <a:pt x="27146" y="7144"/>
                      <a:pt x="7144" y="27146"/>
                      <a:pt x="7144" y="52864"/>
                    </a:cubicBezTo>
                    <a:lnTo>
                      <a:pt x="7144" y="772954"/>
                    </a:lnTo>
                    <a:cubicBezTo>
                      <a:pt x="7144" y="798671"/>
                      <a:pt x="27146" y="818674"/>
                      <a:pt x="52864" y="818674"/>
                    </a:cubicBezTo>
                    <a:lnTo>
                      <a:pt x="345281" y="818674"/>
                    </a:lnTo>
                    <a:cubicBezTo>
                      <a:pt x="370999" y="818674"/>
                      <a:pt x="391001" y="798671"/>
                      <a:pt x="391001" y="772954"/>
                    </a:cubicBezTo>
                    <a:lnTo>
                      <a:pt x="391001" y="52864"/>
                    </a:lnTo>
                    <a:cubicBezTo>
                      <a:pt x="391001" y="28099"/>
                      <a:pt x="370046" y="7144"/>
                      <a:pt x="345281" y="7144"/>
                    </a:cubicBezTo>
                    <a:close/>
                  </a:path>
                </a:pathLst>
              </a:custGeom>
              <a:solidFill>
                <a:srgbClr val="1A1A1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9" name="Google Shape;289;p25"/>
              <p:cNvSpPr/>
              <p:nvPr/>
            </p:nvSpPr>
            <p:spPr>
              <a:xfrm>
                <a:off x="3627447" y="3596610"/>
                <a:ext cx="1101430" cy="1951104"/>
              </a:xfrm>
              <a:custGeom>
                <a:rect b="b" l="l" r="r" t="t"/>
                <a:pathLst>
                  <a:path extrusionOk="0" h="590550" w="333375">
                    <a:moveTo>
                      <a:pt x="7144" y="7144"/>
                    </a:moveTo>
                    <a:lnTo>
                      <a:pt x="331946" y="7144"/>
                    </a:lnTo>
                    <a:lnTo>
                      <a:pt x="331946" y="586264"/>
                    </a:lnTo>
                    <a:lnTo>
                      <a:pt x="7144" y="586264"/>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90" name="Google Shape;290;p25"/>
              <p:cNvGrpSpPr/>
              <p:nvPr/>
            </p:nvGrpSpPr>
            <p:grpSpPr>
              <a:xfrm>
                <a:off x="4092761" y="5635852"/>
                <a:ext cx="164520" cy="173080"/>
                <a:chOff x="6772303" y="6038214"/>
                <a:chExt cx="140650" cy="147968"/>
              </a:xfrm>
            </p:grpSpPr>
            <p:sp>
              <p:nvSpPr>
                <p:cNvPr id="291" name="Google Shape;291;p25"/>
                <p:cNvSpPr/>
                <p:nvPr/>
              </p:nvSpPr>
              <p:spPr>
                <a:xfrm>
                  <a:off x="6772303" y="6038214"/>
                  <a:ext cx="140650" cy="147968"/>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2" name="Google Shape;292;p25"/>
                <p:cNvSpPr/>
                <p:nvPr/>
              </p:nvSpPr>
              <p:spPr>
                <a:xfrm>
                  <a:off x="6807465" y="6071635"/>
                  <a:ext cx="70326" cy="81180"/>
                </a:xfrm>
                <a:prstGeom prst="ellipse">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3" name="Google Shape;293;p25"/>
              <p:cNvSpPr/>
              <p:nvPr/>
            </p:nvSpPr>
            <p:spPr>
              <a:xfrm>
                <a:off x="3821102" y="3628406"/>
                <a:ext cx="906450" cy="1887518"/>
              </a:xfrm>
              <a:custGeom>
                <a:rect b="b" l="l" r="r" t="t"/>
                <a:pathLst>
                  <a:path extrusionOk="0" h="2330356" w="1119116">
                    <a:moveTo>
                      <a:pt x="614149" y="0"/>
                    </a:moveTo>
                    <a:lnTo>
                      <a:pt x="1115704" y="3412"/>
                    </a:lnTo>
                    <a:cubicBezTo>
                      <a:pt x="1116841" y="777923"/>
                      <a:pt x="1117979" y="1555845"/>
                      <a:pt x="1119116" y="2330356"/>
                    </a:cubicBezTo>
                    <a:lnTo>
                      <a:pt x="0" y="2330356"/>
                    </a:lnTo>
                    <a:lnTo>
                      <a:pt x="614149" y="0"/>
                    </a:lnTo>
                    <a:close/>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4" name="Google Shape;294;p25"/>
              <p:cNvSpPr/>
              <p:nvPr/>
            </p:nvSpPr>
            <p:spPr>
              <a:xfrm>
                <a:off x="4058661" y="3449093"/>
                <a:ext cx="254255" cy="58393"/>
              </a:xfrm>
              <a:prstGeom prst="roundRect">
                <a:avLst>
                  <a:gd fmla="val 50000" name="adj"/>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25"/>
              <p:cNvSpPr/>
              <p:nvPr/>
            </p:nvSpPr>
            <p:spPr>
              <a:xfrm>
                <a:off x="3922825" y="3449093"/>
                <a:ext cx="58393" cy="58393"/>
              </a:xfrm>
              <a:prstGeom prst="ellipse">
                <a:avLst/>
              </a:prstGeom>
              <a:solidFill>
                <a:srgbClr val="A5A5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6" name="Google Shape;296;p25"/>
            <p:cNvSpPr/>
            <p:nvPr/>
          </p:nvSpPr>
          <p:spPr>
            <a:xfrm flipH="1" rot="1176569">
              <a:off x="5358511" y="3050258"/>
              <a:ext cx="968974" cy="1332498"/>
            </a:xfrm>
            <a:custGeom>
              <a:rect b="b" l="l" r="r" t="t"/>
              <a:pathLst>
                <a:path extrusionOk="0" h="2087673" w="1518129">
                  <a:moveTo>
                    <a:pt x="0" y="891306"/>
                  </a:moveTo>
                  <a:cubicBezTo>
                    <a:pt x="124742" y="1042097"/>
                    <a:pt x="180313" y="1188925"/>
                    <a:pt x="227051" y="1320850"/>
                  </a:cubicBezTo>
                  <a:cubicBezTo>
                    <a:pt x="283134" y="1440332"/>
                    <a:pt x="360533" y="1506746"/>
                    <a:pt x="462841" y="1655174"/>
                  </a:cubicBezTo>
                  <a:cubicBezTo>
                    <a:pt x="565096" y="1757587"/>
                    <a:pt x="645749" y="2041189"/>
                    <a:pt x="685760" y="2083377"/>
                  </a:cubicBezTo>
                  <a:cubicBezTo>
                    <a:pt x="889200" y="2089319"/>
                    <a:pt x="1008846" y="2083505"/>
                    <a:pt x="1304616" y="2087673"/>
                  </a:cubicBezTo>
                  <a:cubicBezTo>
                    <a:pt x="1468370" y="1792044"/>
                    <a:pt x="1516858" y="1179685"/>
                    <a:pt x="1516859" y="1069958"/>
                  </a:cubicBezTo>
                  <a:cubicBezTo>
                    <a:pt x="1522576" y="857179"/>
                    <a:pt x="1509640" y="720406"/>
                    <a:pt x="1464891" y="644162"/>
                  </a:cubicBezTo>
                  <a:cubicBezTo>
                    <a:pt x="1396021" y="572742"/>
                    <a:pt x="1370976" y="579197"/>
                    <a:pt x="1272486" y="612493"/>
                  </a:cubicBezTo>
                  <a:cubicBezTo>
                    <a:pt x="1306205" y="707004"/>
                    <a:pt x="1275123" y="829781"/>
                    <a:pt x="1264720" y="911472"/>
                  </a:cubicBezTo>
                  <a:cubicBezTo>
                    <a:pt x="1250153" y="907906"/>
                    <a:pt x="1292939" y="659594"/>
                    <a:pt x="1252622" y="600743"/>
                  </a:cubicBezTo>
                  <a:cubicBezTo>
                    <a:pt x="1202656" y="541892"/>
                    <a:pt x="1107533" y="508148"/>
                    <a:pt x="1022817" y="558366"/>
                  </a:cubicBezTo>
                  <a:cubicBezTo>
                    <a:pt x="1086811" y="668103"/>
                    <a:pt x="1058849" y="793697"/>
                    <a:pt x="1053082" y="887580"/>
                  </a:cubicBezTo>
                  <a:cubicBezTo>
                    <a:pt x="1041532" y="883386"/>
                    <a:pt x="1071753" y="653519"/>
                    <a:pt x="1001757" y="557324"/>
                  </a:cubicBezTo>
                  <a:cubicBezTo>
                    <a:pt x="946234" y="504548"/>
                    <a:pt x="915026" y="504758"/>
                    <a:pt x="806783" y="513030"/>
                  </a:cubicBezTo>
                  <a:cubicBezTo>
                    <a:pt x="816055" y="653003"/>
                    <a:pt x="822837" y="732256"/>
                    <a:pt x="810613" y="901237"/>
                  </a:cubicBezTo>
                  <a:cubicBezTo>
                    <a:pt x="782414" y="451352"/>
                    <a:pt x="784675" y="276900"/>
                    <a:pt x="778941" y="121917"/>
                  </a:cubicBezTo>
                  <a:cubicBezTo>
                    <a:pt x="774616" y="-32693"/>
                    <a:pt x="569584" y="-61779"/>
                    <a:pt x="582042" y="161731"/>
                  </a:cubicBezTo>
                  <a:cubicBezTo>
                    <a:pt x="570378" y="380417"/>
                    <a:pt x="623442" y="1132875"/>
                    <a:pt x="554580" y="1197645"/>
                  </a:cubicBezTo>
                  <a:cubicBezTo>
                    <a:pt x="495024" y="1230412"/>
                    <a:pt x="496393" y="1222363"/>
                    <a:pt x="419736" y="1153389"/>
                  </a:cubicBezTo>
                  <a:cubicBezTo>
                    <a:pt x="331744" y="1046414"/>
                    <a:pt x="197603" y="767201"/>
                    <a:pt x="0" y="891306"/>
                  </a:cubicBezTo>
                  <a:close/>
                </a:path>
              </a:pathLst>
            </a:custGeom>
            <a:solidFill>
              <a:srgbClr val="FCC69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7" name="Google Shape;297;p25"/>
            <p:cNvSpPr/>
            <p:nvPr/>
          </p:nvSpPr>
          <p:spPr>
            <a:xfrm>
              <a:off x="5972306" y="2661668"/>
              <a:ext cx="299619" cy="298686"/>
            </a:xfrm>
            <a:custGeom>
              <a:rect b="b" l="l" r="r" t="t"/>
              <a:pathLst>
                <a:path extrusionOk="0" h="169929" w="170460">
                  <a:moveTo>
                    <a:pt x="83154" y="51960"/>
                  </a:moveTo>
                  <a:cubicBezTo>
                    <a:pt x="78087" y="51960"/>
                    <a:pt x="73404" y="53918"/>
                    <a:pt x="69103" y="57836"/>
                  </a:cubicBezTo>
                  <a:cubicBezTo>
                    <a:pt x="64803" y="61754"/>
                    <a:pt x="61563" y="67335"/>
                    <a:pt x="59383" y="74582"/>
                  </a:cubicBezTo>
                  <a:cubicBezTo>
                    <a:pt x="57203" y="81828"/>
                    <a:pt x="56113" y="88249"/>
                    <a:pt x="56113" y="93845"/>
                  </a:cubicBezTo>
                  <a:cubicBezTo>
                    <a:pt x="56113" y="101327"/>
                    <a:pt x="57630" y="106835"/>
                    <a:pt x="60664" y="110370"/>
                  </a:cubicBezTo>
                  <a:cubicBezTo>
                    <a:pt x="63698" y="113905"/>
                    <a:pt x="67454" y="115672"/>
                    <a:pt x="71931" y="115672"/>
                  </a:cubicBezTo>
                  <a:cubicBezTo>
                    <a:pt x="75289" y="115672"/>
                    <a:pt x="78441" y="114847"/>
                    <a:pt x="81386" y="113198"/>
                  </a:cubicBezTo>
                  <a:cubicBezTo>
                    <a:pt x="83625" y="112020"/>
                    <a:pt x="85834" y="110164"/>
                    <a:pt x="88014" y="107631"/>
                  </a:cubicBezTo>
                  <a:cubicBezTo>
                    <a:pt x="91136" y="104037"/>
                    <a:pt x="93831" y="98794"/>
                    <a:pt x="96099" y="91901"/>
                  </a:cubicBezTo>
                  <a:cubicBezTo>
                    <a:pt x="98367" y="85009"/>
                    <a:pt x="99501" y="78587"/>
                    <a:pt x="99501" y="72637"/>
                  </a:cubicBezTo>
                  <a:cubicBezTo>
                    <a:pt x="99501" y="65980"/>
                    <a:pt x="97955" y="60870"/>
                    <a:pt x="94862" y="57306"/>
                  </a:cubicBezTo>
                  <a:cubicBezTo>
                    <a:pt x="91769" y="53742"/>
                    <a:pt x="87866" y="51960"/>
                    <a:pt x="83154" y="51960"/>
                  </a:cubicBezTo>
                  <a:close/>
                  <a:moveTo>
                    <a:pt x="90576" y="0"/>
                  </a:moveTo>
                  <a:cubicBezTo>
                    <a:pt x="105422" y="0"/>
                    <a:pt x="118618" y="2887"/>
                    <a:pt x="130165" y="8660"/>
                  </a:cubicBezTo>
                  <a:cubicBezTo>
                    <a:pt x="141711" y="14433"/>
                    <a:pt x="150533" y="22637"/>
                    <a:pt x="156630" y="33270"/>
                  </a:cubicBezTo>
                  <a:cubicBezTo>
                    <a:pt x="162728" y="43904"/>
                    <a:pt x="165776" y="55524"/>
                    <a:pt x="165776" y="68131"/>
                  </a:cubicBezTo>
                  <a:cubicBezTo>
                    <a:pt x="165776" y="83153"/>
                    <a:pt x="161152" y="96732"/>
                    <a:pt x="151903" y="108868"/>
                  </a:cubicBezTo>
                  <a:cubicBezTo>
                    <a:pt x="140297" y="124185"/>
                    <a:pt x="125422" y="131843"/>
                    <a:pt x="107278" y="131843"/>
                  </a:cubicBezTo>
                  <a:cubicBezTo>
                    <a:pt x="102388" y="131843"/>
                    <a:pt x="98706" y="130989"/>
                    <a:pt x="96232" y="129280"/>
                  </a:cubicBezTo>
                  <a:cubicBezTo>
                    <a:pt x="93758" y="127572"/>
                    <a:pt x="92108" y="125068"/>
                    <a:pt x="91283" y="121769"/>
                  </a:cubicBezTo>
                  <a:cubicBezTo>
                    <a:pt x="84332" y="128485"/>
                    <a:pt x="76320" y="131843"/>
                    <a:pt x="67248" y="131843"/>
                  </a:cubicBezTo>
                  <a:cubicBezTo>
                    <a:pt x="57468" y="131843"/>
                    <a:pt x="49353" y="128470"/>
                    <a:pt x="42903" y="121725"/>
                  </a:cubicBezTo>
                  <a:cubicBezTo>
                    <a:pt x="36452" y="114980"/>
                    <a:pt x="33227" y="106011"/>
                    <a:pt x="33227" y="94817"/>
                  </a:cubicBezTo>
                  <a:cubicBezTo>
                    <a:pt x="33227" y="80973"/>
                    <a:pt x="37115" y="68337"/>
                    <a:pt x="44891" y="56908"/>
                  </a:cubicBezTo>
                  <a:cubicBezTo>
                    <a:pt x="54317" y="43005"/>
                    <a:pt x="66393" y="36054"/>
                    <a:pt x="81121" y="36054"/>
                  </a:cubicBezTo>
                  <a:cubicBezTo>
                    <a:pt x="91607" y="36054"/>
                    <a:pt x="99354" y="40060"/>
                    <a:pt x="104362" y="48072"/>
                  </a:cubicBezTo>
                  <a:lnTo>
                    <a:pt x="106571" y="38263"/>
                  </a:lnTo>
                  <a:lnTo>
                    <a:pt x="129900" y="38263"/>
                  </a:lnTo>
                  <a:lnTo>
                    <a:pt x="116556" y="101622"/>
                  </a:lnTo>
                  <a:cubicBezTo>
                    <a:pt x="115732" y="105628"/>
                    <a:pt x="115319" y="108220"/>
                    <a:pt x="115319" y="109398"/>
                  </a:cubicBezTo>
                  <a:cubicBezTo>
                    <a:pt x="115319" y="110871"/>
                    <a:pt x="115658" y="111975"/>
                    <a:pt x="116335" y="112712"/>
                  </a:cubicBezTo>
                  <a:cubicBezTo>
                    <a:pt x="117013" y="113448"/>
                    <a:pt x="117823" y="113816"/>
                    <a:pt x="118765" y="113816"/>
                  </a:cubicBezTo>
                  <a:cubicBezTo>
                    <a:pt x="121593" y="113816"/>
                    <a:pt x="125246" y="112108"/>
                    <a:pt x="129723" y="108691"/>
                  </a:cubicBezTo>
                  <a:cubicBezTo>
                    <a:pt x="135732" y="104214"/>
                    <a:pt x="140592" y="98205"/>
                    <a:pt x="144303" y="90664"/>
                  </a:cubicBezTo>
                  <a:cubicBezTo>
                    <a:pt x="148015" y="83124"/>
                    <a:pt x="149870" y="75318"/>
                    <a:pt x="149870" y="67247"/>
                  </a:cubicBezTo>
                  <a:cubicBezTo>
                    <a:pt x="149870" y="52755"/>
                    <a:pt x="144627" y="40634"/>
                    <a:pt x="134141" y="30884"/>
                  </a:cubicBezTo>
                  <a:cubicBezTo>
                    <a:pt x="123655" y="21134"/>
                    <a:pt x="109016" y="16259"/>
                    <a:pt x="90223" y="16259"/>
                  </a:cubicBezTo>
                  <a:cubicBezTo>
                    <a:pt x="74258" y="16259"/>
                    <a:pt x="60723" y="19514"/>
                    <a:pt x="49618" y="26024"/>
                  </a:cubicBezTo>
                  <a:cubicBezTo>
                    <a:pt x="38514" y="32534"/>
                    <a:pt x="30148" y="41694"/>
                    <a:pt x="24522" y="53506"/>
                  </a:cubicBezTo>
                  <a:cubicBezTo>
                    <a:pt x="18896" y="65318"/>
                    <a:pt x="16083" y="77615"/>
                    <a:pt x="16083" y="90399"/>
                  </a:cubicBezTo>
                  <a:cubicBezTo>
                    <a:pt x="16083" y="102829"/>
                    <a:pt x="19220" y="114140"/>
                    <a:pt x="25494" y="124332"/>
                  </a:cubicBezTo>
                  <a:cubicBezTo>
                    <a:pt x="31768" y="134524"/>
                    <a:pt x="40576" y="141961"/>
                    <a:pt x="51916" y="146645"/>
                  </a:cubicBezTo>
                  <a:cubicBezTo>
                    <a:pt x="63256" y="151328"/>
                    <a:pt x="76232" y="153670"/>
                    <a:pt x="90841" y="153670"/>
                  </a:cubicBezTo>
                  <a:cubicBezTo>
                    <a:pt x="104921" y="153670"/>
                    <a:pt x="117028" y="151711"/>
                    <a:pt x="127160" y="147793"/>
                  </a:cubicBezTo>
                  <a:cubicBezTo>
                    <a:pt x="137293" y="143876"/>
                    <a:pt x="145452" y="137999"/>
                    <a:pt x="151638" y="130164"/>
                  </a:cubicBezTo>
                  <a:lnTo>
                    <a:pt x="170460" y="130164"/>
                  </a:lnTo>
                  <a:cubicBezTo>
                    <a:pt x="164569" y="142123"/>
                    <a:pt x="155526" y="151490"/>
                    <a:pt x="143331" y="158265"/>
                  </a:cubicBezTo>
                  <a:cubicBezTo>
                    <a:pt x="129369" y="166041"/>
                    <a:pt x="112344" y="169929"/>
                    <a:pt x="92255" y="169929"/>
                  </a:cubicBezTo>
                  <a:cubicBezTo>
                    <a:pt x="72815" y="169929"/>
                    <a:pt x="56025" y="166645"/>
                    <a:pt x="41886" y="160076"/>
                  </a:cubicBezTo>
                  <a:cubicBezTo>
                    <a:pt x="27748" y="153508"/>
                    <a:pt x="17232" y="143817"/>
                    <a:pt x="10339" y="131004"/>
                  </a:cubicBezTo>
                  <a:cubicBezTo>
                    <a:pt x="3447" y="118190"/>
                    <a:pt x="0" y="104243"/>
                    <a:pt x="0" y="89162"/>
                  </a:cubicBezTo>
                  <a:cubicBezTo>
                    <a:pt x="0" y="72608"/>
                    <a:pt x="3918" y="57188"/>
                    <a:pt x="11753" y="42902"/>
                  </a:cubicBezTo>
                  <a:cubicBezTo>
                    <a:pt x="19589" y="28616"/>
                    <a:pt x="30310" y="17894"/>
                    <a:pt x="43919" y="10737"/>
                  </a:cubicBezTo>
                  <a:cubicBezTo>
                    <a:pt x="57527" y="3579"/>
                    <a:pt x="73080" y="0"/>
                    <a:pt x="90576"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98" name="Google Shape;298;p25"/>
          <p:cNvGrpSpPr/>
          <p:nvPr/>
        </p:nvGrpSpPr>
        <p:grpSpPr>
          <a:xfrm rot="-7301534">
            <a:off x="5671152" y="5665263"/>
            <a:ext cx="255324" cy="1157652"/>
            <a:chOff x="7783270" y="3992865"/>
            <a:chExt cx="267645" cy="1213522"/>
          </a:xfrm>
        </p:grpSpPr>
        <p:sp>
          <p:nvSpPr>
            <p:cNvPr id="299" name="Google Shape;299;p25"/>
            <p:cNvSpPr/>
            <p:nvPr/>
          </p:nvSpPr>
          <p:spPr>
            <a:xfrm>
              <a:off x="7783287" y="4105294"/>
              <a:ext cx="190501" cy="990600"/>
            </a:xfrm>
            <a:custGeom>
              <a:rect b="b" l="l" r="r" t="t"/>
              <a:pathLst>
                <a:path extrusionOk="0" h="990600" w="190500">
                  <a:moveTo>
                    <a:pt x="155734" y="973931"/>
                  </a:moveTo>
                  <a:lnTo>
                    <a:pt x="21431" y="970121"/>
                  </a:lnTo>
                  <a:lnTo>
                    <a:pt x="43339" y="21431"/>
                  </a:lnTo>
                  <a:lnTo>
                    <a:pt x="177641" y="25241"/>
                  </a:lnTo>
                  <a:close/>
                </a:path>
              </a:pathLst>
            </a:custGeom>
            <a:solidFill>
              <a:schemeClr val="accent1"/>
            </a:solidFill>
            <a:ln cap="rnd" cmpd="sng" w="28575">
              <a:solidFill>
                <a:srgbClr val="3333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0" name="Google Shape;300;p25"/>
            <p:cNvSpPr/>
            <p:nvPr/>
          </p:nvSpPr>
          <p:spPr>
            <a:xfrm>
              <a:off x="7831864" y="3992865"/>
              <a:ext cx="123825" cy="152400"/>
            </a:xfrm>
            <a:custGeom>
              <a:rect b="b" l="l" r="r" t="t"/>
              <a:pathLst>
                <a:path extrusionOk="0" h="152400" w="123825">
                  <a:moveTo>
                    <a:pt x="66199" y="21467"/>
                  </a:moveTo>
                  <a:lnTo>
                    <a:pt x="66199" y="21467"/>
                  </a:lnTo>
                  <a:cubicBezTo>
                    <a:pt x="44291" y="20515"/>
                    <a:pt x="25241" y="38612"/>
                    <a:pt x="24289" y="61472"/>
                  </a:cubicBezTo>
                  <a:lnTo>
                    <a:pt x="21431" y="134815"/>
                  </a:lnTo>
                  <a:lnTo>
                    <a:pt x="102394" y="137672"/>
                  </a:lnTo>
                  <a:lnTo>
                    <a:pt x="105251" y="64330"/>
                  </a:lnTo>
                  <a:cubicBezTo>
                    <a:pt x="106204" y="40517"/>
                    <a:pt x="89059" y="22420"/>
                    <a:pt x="66199" y="21467"/>
                  </a:cubicBezTo>
                  <a:close/>
                </a:path>
              </a:pathLst>
            </a:custGeom>
            <a:solidFill>
              <a:schemeClr val="lt1"/>
            </a:solidFill>
            <a:ln cap="rnd" cmpd="sng" w="28575">
              <a:solidFill>
                <a:srgbClr val="3333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1" name="Google Shape;301;p25"/>
            <p:cNvSpPr/>
            <p:nvPr/>
          </p:nvSpPr>
          <p:spPr>
            <a:xfrm>
              <a:off x="7783270" y="5053987"/>
              <a:ext cx="171451" cy="152400"/>
            </a:xfrm>
            <a:custGeom>
              <a:rect b="b" l="l" r="r" t="t"/>
              <a:pathLst>
                <a:path extrusionOk="0" h="152400" w="171450">
                  <a:moveTo>
                    <a:pt x="21431" y="21431"/>
                  </a:moveTo>
                  <a:lnTo>
                    <a:pt x="61436" y="118586"/>
                  </a:lnTo>
                  <a:cubicBezTo>
                    <a:pt x="70009" y="139541"/>
                    <a:pt x="99536" y="140494"/>
                    <a:pt x="109061" y="119539"/>
                  </a:cubicBezTo>
                  <a:lnTo>
                    <a:pt x="154781" y="25241"/>
                  </a:lnTo>
                  <a:lnTo>
                    <a:pt x="21431" y="21431"/>
                  </a:lnTo>
                  <a:close/>
                </a:path>
              </a:pathLst>
            </a:custGeom>
            <a:solidFill>
              <a:srgbClr val="3F3F3F"/>
            </a:solidFill>
            <a:ln cap="rnd" cmpd="sng" w="28575">
              <a:solidFill>
                <a:srgbClr val="3333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2" name="Google Shape;302;p25"/>
            <p:cNvSpPr/>
            <p:nvPr/>
          </p:nvSpPr>
          <p:spPr>
            <a:xfrm>
              <a:off x="7812789" y="4156731"/>
              <a:ext cx="238126" cy="314325"/>
            </a:xfrm>
            <a:custGeom>
              <a:rect b="b" l="l" r="r" t="t"/>
              <a:pathLst>
                <a:path extrusionOk="0" h="314325" w="238125">
                  <a:moveTo>
                    <a:pt x="21431" y="21431"/>
                  </a:moveTo>
                  <a:lnTo>
                    <a:pt x="164306" y="23336"/>
                  </a:lnTo>
                  <a:cubicBezTo>
                    <a:pt x="198596" y="24289"/>
                    <a:pt x="226219" y="58579"/>
                    <a:pt x="224314" y="100489"/>
                  </a:cubicBezTo>
                  <a:lnTo>
                    <a:pt x="218599" y="297656"/>
                  </a:lnTo>
                </a:path>
              </a:pathLst>
            </a:custGeom>
            <a:noFill/>
            <a:ln cap="rnd" cmpd="sng" w="28575">
              <a:solidFill>
                <a:srgbClr val="33333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6"/>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262626"/>
              </a:buClr>
              <a:buSzPts val="5400"/>
              <a:buNone/>
            </a:pPr>
            <a:r>
              <a:rPr lang="en-US"/>
              <a:t>2.2. Giao diện người dùng</a:t>
            </a:r>
            <a:endParaRPr/>
          </a:p>
        </p:txBody>
      </p:sp>
      <p:sp>
        <p:nvSpPr>
          <p:cNvPr id="308" name="Google Shape;308;p26"/>
          <p:cNvSpPr/>
          <p:nvPr/>
        </p:nvSpPr>
        <p:spPr>
          <a:xfrm rot="310011">
            <a:off x="10443946" y="1697940"/>
            <a:ext cx="1048706" cy="787438"/>
          </a:xfrm>
          <a:custGeom>
            <a:rect b="b" l="l" r="r" t="t"/>
            <a:pathLst>
              <a:path extrusionOk="0" h="3383677" w="3379769">
                <a:moveTo>
                  <a:pt x="1566674" y="8617"/>
                </a:moveTo>
                <a:cubicBezTo>
                  <a:pt x="2497447" y="-75547"/>
                  <a:pt x="3307150" y="466278"/>
                  <a:pt x="3375197" y="1218817"/>
                </a:cubicBezTo>
                <a:cubicBezTo>
                  <a:pt x="3414663" y="1655275"/>
                  <a:pt x="3195986" y="2066754"/>
                  <a:pt x="2822915" y="2350758"/>
                </a:cubicBezTo>
                <a:lnTo>
                  <a:pt x="2415824" y="3383677"/>
                </a:lnTo>
                <a:lnTo>
                  <a:pt x="2346481" y="2612235"/>
                </a:lnTo>
                <a:cubicBezTo>
                  <a:pt x="2181509" y="2675136"/>
                  <a:pt x="2002072" y="2716714"/>
                  <a:pt x="1813096" y="2733802"/>
                </a:cubicBezTo>
                <a:cubicBezTo>
                  <a:pt x="882323" y="2817966"/>
                  <a:pt x="72620" y="2276141"/>
                  <a:pt x="4573" y="1523602"/>
                </a:cubicBezTo>
                <a:cubicBezTo>
                  <a:pt x="-63475" y="771063"/>
                  <a:pt x="635901" y="92781"/>
                  <a:pt x="1566674" y="8617"/>
                </a:cubicBezTo>
                <a:close/>
              </a:path>
            </a:pathLst>
          </a:custGeom>
          <a:solidFill>
            <a:schemeClr val="accent1"/>
          </a:solidFill>
          <a:ln cap="flat" cmpd="sng" w="254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09" name="Google Shape;309;p26"/>
          <p:cNvSpPr/>
          <p:nvPr/>
        </p:nvSpPr>
        <p:spPr>
          <a:xfrm rot="1114331">
            <a:off x="10900004" y="2665722"/>
            <a:ext cx="889974" cy="823654"/>
          </a:xfrm>
          <a:custGeom>
            <a:rect b="b" l="l" r="r" t="t"/>
            <a:pathLst>
              <a:path extrusionOk="0" h="1001868" w="936104">
                <a:moveTo>
                  <a:pt x="108014" y="0"/>
                </a:moveTo>
                <a:lnTo>
                  <a:pt x="828090" y="0"/>
                </a:lnTo>
                <a:cubicBezTo>
                  <a:pt x="887744" y="0"/>
                  <a:pt x="936104" y="48360"/>
                  <a:pt x="936104" y="108014"/>
                </a:cubicBezTo>
                <a:lnTo>
                  <a:pt x="936104" y="540058"/>
                </a:lnTo>
                <a:cubicBezTo>
                  <a:pt x="936104" y="599712"/>
                  <a:pt x="887744" y="648072"/>
                  <a:pt x="828090" y="648072"/>
                </a:cubicBezTo>
                <a:lnTo>
                  <a:pt x="676954" y="648072"/>
                </a:lnTo>
                <a:lnTo>
                  <a:pt x="500056" y="1001868"/>
                </a:lnTo>
                <a:lnTo>
                  <a:pt x="521498" y="648072"/>
                </a:lnTo>
                <a:lnTo>
                  <a:pt x="108014" y="648072"/>
                </a:lnTo>
                <a:cubicBezTo>
                  <a:pt x="48360" y="648072"/>
                  <a:pt x="0" y="599712"/>
                  <a:pt x="0" y="540058"/>
                </a:cubicBezTo>
                <a:lnTo>
                  <a:pt x="0" y="108014"/>
                </a:lnTo>
                <a:cubicBezTo>
                  <a:pt x="0" y="48360"/>
                  <a:pt x="48360" y="0"/>
                  <a:pt x="108014" y="0"/>
                </a:cubicBezTo>
                <a:close/>
              </a:path>
            </a:pathLst>
          </a:custGeom>
          <a:solidFill>
            <a:schemeClr val="accent2"/>
          </a:solidFill>
          <a:ln cap="flat" cmpd="sng" w="254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310" name="Google Shape;310;p26"/>
          <p:cNvGrpSpPr/>
          <p:nvPr/>
        </p:nvGrpSpPr>
        <p:grpSpPr>
          <a:xfrm rot="-2091076">
            <a:off x="9290437" y="1235744"/>
            <a:ext cx="1177455" cy="988565"/>
            <a:chOff x="6873150" y="1878660"/>
            <a:chExt cx="1177455" cy="988565"/>
          </a:xfrm>
        </p:grpSpPr>
        <p:sp>
          <p:nvSpPr>
            <p:cNvPr id="311" name="Google Shape;311;p26"/>
            <p:cNvSpPr/>
            <p:nvPr/>
          </p:nvSpPr>
          <p:spPr>
            <a:xfrm rot="1802267">
              <a:off x="6936205" y="2105936"/>
              <a:ext cx="1051344" cy="534013"/>
            </a:xfrm>
            <a:custGeom>
              <a:rect b="b" l="l" r="r" t="t"/>
              <a:pathLst>
                <a:path extrusionOk="0" h="1112415" w="1642560">
                  <a:moveTo>
                    <a:pt x="785832" y="0"/>
                  </a:moveTo>
                  <a:cubicBezTo>
                    <a:pt x="889284" y="0"/>
                    <a:pt x="978919" y="59154"/>
                    <a:pt x="1021736" y="146002"/>
                  </a:cubicBezTo>
                  <a:cubicBezTo>
                    <a:pt x="1051604" y="124976"/>
                    <a:pt x="1088165" y="114656"/>
                    <a:pt x="1127136" y="114656"/>
                  </a:cubicBezTo>
                  <a:cubicBezTo>
                    <a:pt x="1241918" y="114656"/>
                    <a:pt x="1335792" y="204176"/>
                    <a:pt x="1341808" y="317265"/>
                  </a:cubicBezTo>
                  <a:cubicBezTo>
                    <a:pt x="1367781" y="306011"/>
                    <a:pt x="1396440" y="299856"/>
                    <a:pt x="1426536" y="299856"/>
                  </a:cubicBezTo>
                  <a:cubicBezTo>
                    <a:pt x="1545843" y="299856"/>
                    <a:pt x="1642560" y="396573"/>
                    <a:pt x="1642560" y="515880"/>
                  </a:cubicBezTo>
                  <a:cubicBezTo>
                    <a:pt x="1642560" y="635187"/>
                    <a:pt x="1545843" y="731904"/>
                    <a:pt x="1426536" y="731904"/>
                  </a:cubicBezTo>
                  <a:cubicBezTo>
                    <a:pt x="1410361" y="731904"/>
                    <a:pt x="1394601" y="730126"/>
                    <a:pt x="1379539" y="726326"/>
                  </a:cubicBezTo>
                  <a:cubicBezTo>
                    <a:pt x="1382751" y="740807"/>
                    <a:pt x="1384368" y="755855"/>
                    <a:pt x="1384368" y="771280"/>
                  </a:cubicBezTo>
                  <a:cubicBezTo>
                    <a:pt x="1384368" y="890587"/>
                    <a:pt x="1287651" y="987304"/>
                    <a:pt x="1168344" y="987304"/>
                  </a:cubicBezTo>
                  <a:cubicBezTo>
                    <a:pt x="1116932" y="987304"/>
                    <a:pt x="1069714" y="969344"/>
                    <a:pt x="1034633" y="936870"/>
                  </a:cubicBezTo>
                  <a:cubicBezTo>
                    <a:pt x="998570" y="1039401"/>
                    <a:pt x="900661" y="1112415"/>
                    <a:pt x="785697" y="1112415"/>
                  </a:cubicBezTo>
                  <a:cubicBezTo>
                    <a:pt x="664714" y="1112415"/>
                    <a:pt x="562616" y="1031553"/>
                    <a:pt x="531704" y="920578"/>
                  </a:cubicBezTo>
                  <a:cubicBezTo>
                    <a:pt x="504162" y="935791"/>
                    <a:pt x="472429" y="943424"/>
                    <a:pt x="438912" y="943424"/>
                  </a:cubicBezTo>
                  <a:cubicBezTo>
                    <a:pt x="328998" y="943424"/>
                    <a:pt x="238256" y="861336"/>
                    <a:pt x="225670" y="754991"/>
                  </a:cubicBezTo>
                  <a:cubicBezTo>
                    <a:pt x="222493" y="755833"/>
                    <a:pt x="219267" y="755904"/>
                    <a:pt x="216024" y="755904"/>
                  </a:cubicBezTo>
                  <a:cubicBezTo>
                    <a:pt x="96717" y="755904"/>
                    <a:pt x="0" y="659187"/>
                    <a:pt x="0" y="539880"/>
                  </a:cubicBezTo>
                  <a:cubicBezTo>
                    <a:pt x="0" y="429577"/>
                    <a:pt x="82669" y="338583"/>
                    <a:pt x="189559" y="326524"/>
                  </a:cubicBezTo>
                  <a:cubicBezTo>
                    <a:pt x="199739" y="217704"/>
                    <a:pt x="291631" y="132944"/>
                    <a:pt x="403320" y="132944"/>
                  </a:cubicBezTo>
                  <a:cubicBezTo>
                    <a:pt x="453838" y="132944"/>
                    <a:pt x="500306" y="150285"/>
                    <a:pt x="534992" y="182003"/>
                  </a:cubicBezTo>
                  <a:cubicBezTo>
                    <a:pt x="568948" y="76087"/>
                    <a:pt x="668505" y="0"/>
                    <a:pt x="785832" y="0"/>
                  </a:cubicBezTo>
                  <a:close/>
                </a:path>
              </a:pathLst>
            </a:custGeom>
            <a:solidFill>
              <a:schemeClr val="accent4"/>
            </a:solidFill>
            <a:ln cap="flat" cmpd="sng" w="254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12" name="Google Shape;312;p26"/>
            <p:cNvSpPr/>
            <p:nvPr/>
          </p:nvSpPr>
          <p:spPr>
            <a:xfrm rot="1802267">
              <a:off x="7415754" y="2668663"/>
              <a:ext cx="138270" cy="82883"/>
            </a:xfrm>
            <a:prstGeom prst="ellipse">
              <a:avLst/>
            </a:prstGeom>
            <a:solidFill>
              <a:schemeClr val="accent4"/>
            </a:solidFill>
            <a:ln cap="flat" cmpd="sng" w="254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13" name="Google Shape;313;p26"/>
            <p:cNvSpPr/>
            <p:nvPr/>
          </p:nvSpPr>
          <p:spPr>
            <a:xfrm rot="1802267">
              <a:off x="7328019" y="2747505"/>
              <a:ext cx="99123" cy="59418"/>
            </a:xfrm>
            <a:prstGeom prst="ellipse">
              <a:avLst/>
            </a:prstGeom>
            <a:solidFill>
              <a:schemeClr val="accent4"/>
            </a:solidFill>
            <a:ln cap="flat" cmpd="sng" w="254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14" name="Google Shape;314;p26"/>
            <p:cNvSpPr/>
            <p:nvPr/>
          </p:nvSpPr>
          <p:spPr>
            <a:xfrm rot="1802267">
              <a:off x="7223281" y="2780130"/>
              <a:ext cx="69202" cy="41482"/>
            </a:xfrm>
            <a:prstGeom prst="ellipse">
              <a:avLst/>
            </a:prstGeom>
            <a:solidFill>
              <a:schemeClr val="accent4"/>
            </a:solidFill>
            <a:ln cap="flat" cmpd="sng" w="254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315" name="Google Shape;315;p26"/>
          <p:cNvSpPr/>
          <p:nvPr/>
        </p:nvSpPr>
        <p:spPr>
          <a:xfrm flipH="1" rot="-704199">
            <a:off x="7585931" y="2318487"/>
            <a:ext cx="980439" cy="691652"/>
          </a:xfrm>
          <a:custGeom>
            <a:rect b="b" l="l" r="r" t="t"/>
            <a:pathLst>
              <a:path extrusionOk="0" h="3169133" w="3369265">
                <a:moveTo>
                  <a:pt x="1853392" y="22467"/>
                </a:moveTo>
                <a:cubicBezTo>
                  <a:pt x="2779038" y="151306"/>
                  <a:pt x="3453866" y="798582"/>
                  <a:pt x="3360663" y="1468199"/>
                </a:cubicBezTo>
                <a:cubicBezTo>
                  <a:pt x="3310970" y="1825219"/>
                  <a:pt x="3052981" y="2116507"/>
                  <a:pt x="2681968" y="2289712"/>
                </a:cubicBezTo>
                <a:cubicBezTo>
                  <a:pt x="2533004" y="2673273"/>
                  <a:pt x="2266664" y="2974536"/>
                  <a:pt x="1905221" y="3169133"/>
                </a:cubicBezTo>
                <a:cubicBezTo>
                  <a:pt x="2064692" y="2914965"/>
                  <a:pt x="2148188" y="2677164"/>
                  <a:pt x="2159688" y="2445531"/>
                </a:cubicBezTo>
                <a:cubicBezTo>
                  <a:pt x="1956897" y="2476512"/>
                  <a:pt x="1739289" y="2478459"/>
                  <a:pt x="1515873" y="2447362"/>
                </a:cubicBezTo>
                <a:cubicBezTo>
                  <a:pt x="590227" y="2318523"/>
                  <a:pt x="-84601" y="1671247"/>
                  <a:pt x="8602" y="1001630"/>
                </a:cubicBezTo>
                <a:cubicBezTo>
                  <a:pt x="101805" y="332013"/>
                  <a:pt x="927745" y="-106373"/>
                  <a:pt x="1853392" y="22467"/>
                </a:cubicBezTo>
                <a:close/>
              </a:path>
            </a:pathLst>
          </a:custGeom>
          <a:solidFill>
            <a:schemeClr val="accent2"/>
          </a:solidFill>
          <a:ln cap="flat" cmpd="sng" w="254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t/>
            </a:r>
            <a:endParaRPr sz="2700">
              <a:solidFill>
                <a:schemeClr val="lt1"/>
              </a:solidFill>
              <a:latin typeface="Arial"/>
              <a:ea typeface="Arial"/>
              <a:cs typeface="Arial"/>
              <a:sym typeface="Arial"/>
            </a:endParaRPr>
          </a:p>
        </p:txBody>
      </p:sp>
      <p:sp>
        <p:nvSpPr>
          <p:cNvPr id="316" name="Google Shape;316;p26"/>
          <p:cNvSpPr/>
          <p:nvPr/>
        </p:nvSpPr>
        <p:spPr>
          <a:xfrm flipH="1" rot="-1300296">
            <a:off x="7461922" y="3186934"/>
            <a:ext cx="889974" cy="823654"/>
          </a:xfrm>
          <a:custGeom>
            <a:rect b="b" l="l" r="r" t="t"/>
            <a:pathLst>
              <a:path extrusionOk="0" h="1001868" w="936104">
                <a:moveTo>
                  <a:pt x="108014" y="0"/>
                </a:moveTo>
                <a:lnTo>
                  <a:pt x="828090" y="0"/>
                </a:lnTo>
                <a:cubicBezTo>
                  <a:pt x="887744" y="0"/>
                  <a:pt x="936104" y="48360"/>
                  <a:pt x="936104" y="108014"/>
                </a:cubicBezTo>
                <a:lnTo>
                  <a:pt x="936104" y="540058"/>
                </a:lnTo>
                <a:cubicBezTo>
                  <a:pt x="936104" y="599712"/>
                  <a:pt x="887744" y="648072"/>
                  <a:pt x="828090" y="648072"/>
                </a:cubicBezTo>
                <a:lnTo>
                  <a:pt x="676954" y="648072"/>
                </a:lnTo>
                <a:lnTo>
                  <a:pt x="500056" y="1001868"/>
                </a:lnTo>
                <a:lnTo>
                  <a:pt x="521498" y="648072"/>
                </a:lnTo>
                <a:lnTo>
                  <a:pt x="108014" y="648072"/>
                </a:lnTo>
                <a:cubicBezTo>
                  <a:pt x="48360" y="648072"/>
                  <a:pt x="0" y="599712"/>
                  <a:pt x="0" y="540058"/>
                </a:cubicBezTo>
                <a:lnTo>
                  <a:pt x="0" y="108014"/>
                </a:lnTo>
                <a:cubicBezTo>
                  <a:pt x="0" y="48360"/>
                  <a:pt x="48360" y="0"/>
                  <a:pt x="108014" y="0"/>
                </a:cubicBezTo>
                <a:close/>
              </a:path>
            </a:pathLst>
          </a:custGeom>
          <a:solidFill>
            <a:schemeClr val="accent1"/>
          </a:solidFill>
          <a:ln cap="flat" cmpd="sng" w="254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17" name="Google Shape;317;p26"/>
          <p:cNvSpPr/>
          <p:nvPr/>
        </p:nvSpPr>
        <p:spPr>
          <a:xfrm flipH="1" rot="-1300296">
            <a:off x="8327106" y="1534642"/>
            <a:ext cx="889974" cy="823654"/>
          </a:xfrm>
          <a:custGeom>
            <a:rect b="b" l="l" r="r" t="t"/>
            <a:pathLst>
              <a:path extrusionOk="0" h="1001868" w="936104">
                <a:moveTo>
                  <a:pt x="108014" y="0"/>
                </a:moveTo>
                <a:lnTo>
                  <a:pt x="828090" y="0"/>
                </a:lnTo>
                <a:cubicBezTo>
                  <a:pt x="887744" y="0"/>
                  <a:pt x="936104" y="48360"/>
                  <a:pt x="936104" y="108014"/>
                </a:cubicBezTo>
                <a:lnTo>
                  <a:pt x="936104" y="540058"/>
                </a:lnTo>
                <a:cubicBezTo>
                  <a:pt x="936104" y="599712"/>
                  <a:pt x="887744" y="648072"/>
                  <a:pt x="828090" y="648072"/>
                </a:cubicBezTo>
                <a:lnTo>
                  <a:pt x="676954" y="648072"/>
                </a:lnTo>
                <a:lnTo>
                  <a:pt x="500056" y="1001868"/>
                </a:lnTo>
                <a:lnTo>
                  <a:pt x="521498" y="648072"/>
                </a:lnTo>
                <a:lnTo>
                  <a:pt x="108014" y="648072"/>
                </a:lnTo>
                <a:cubicBezTo>
                  <a:pt x="48360" y="648072"/>
                  <a:pt x="0" y="599712"/>
                  <a:pt x="0" y="540058"/>
                </a:cubicBezTo>
                <a:lnTo>
                  <a:pt x="0" y="108014"/>
                </a:lnTo>
                <a:cubicBezTo>
                  <a:pt x="0" y="48360"/>
                  <a:pt x="48360" y="0"/>
                  <a:pt x="108014" y="0"/>
                </a:cubicBezTo>
                <a:close/>
              </a:path>
            </a:pathLst>
          </a:custGeom>
          <a:solidFill>
            <a:schemeClr val="accent3"/>
          </a:solidFill>
          <a:ln cap="flat" cmpd="sng" w="254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18" name="Google Shape;318;p26"/>
          <p:cNvSpPr/>
          <p:nvPr/>
        </p:nvSpPr>
        <p:spPr>
          <a:xfrm>
            <a:off x="8518576" y="1648139"/>
            <a:ext cx="350627" cy="269329"/>
          </a:xfrm>
          <a:custGeom>
            <a:rect b="b" l="l" r="r" t="t"/>
            <a:pathLst>
              <a:path extrusionOk="0" h="2447912" w="3186824">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19" name="Google Shape;319;p26"/>
          <p:cNvSpPr/>
          <p:nvPr/>
        </p:nvSpPr>
        <p:spPr>
          <a:xfrm>
            <a:off x="7899656" y="2400454"/>
            <a:ext cx="356478" cy="307637"/>
          </a:xfrm>
          <a:custGeom>
            <a:rect b="b" l="l" r="r" t="t"/>
            <a:pathLst>
              <a:path extrusionOk="0" h="2796091" w="3240006">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20" name="Google Shape;320;p26"/>
          <p:cNvSpPr/>
          <p:nvPr/>
        </p:nvSpPr>
        <p:spPr>
          <a:xfrm rot="8100000">
            <a:off x="9763500" y="1606073"/>
            <a:ext cx="245027" cy="245028"/>
          </a:xfrm>
          <a:custGeom>
            <a:rect b="b" l="l" r="r" t="t"/>
            <a:pathLst>
              <a:path extrusionOk="0" h="2483835" w="2483832">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21" name="Google Shape;321;p26"/>
          <p:cNvSpPr/>
          <p:nvPr/>
        </p:nvSpPr>
        <p:spPr>
          <a:xfrm>
            <a:off x="7682054" y="3320192"/>
            <a:ext cx="300658" cy="303169"/>
          </a:xfrm>
          <a:custGeom>
            <a:rect b="b" l="l" r="r" t="t"/>
            <a:pathLst>
              <a:path extrusionOk="0" h="1665940" w="1652142">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22" name="Google Shape;322;p26"/>
          <p:cNvSpPr/>
          <p:nvPr/>
        </p:nvSpPr>
        <p:spPr>
          <a:xfrm rot="2700000">
            <a:off x="11293389" y="2706066"/>
            <a:ext cx="250429" cy="448973"/>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23" name="Google Shape;323;p26"/>
          <p:cNvSpPr/>
          <p:nvPr/>
        </p:nvSpPr>
        <p:spPr>
          <a:xfrm>
            <a:off x="10826653" y="1856729"/>
            <a:ext cx="339147" cy="317472"/>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pic>
        <p:nvPicPr>
          <p:cNvPr descr="https://lh6.googleusercontent.com/hGS0gbQ5g3mQVIVIKVA1f5m9ayNe97zWP-rqVacO8lQCp_X6PPZy4ak9frGlf4uNGiLpi-5I4a9zwpu7pNWWb9MCy4MHkkhOZ7zL4M7L3bM_zQMVtAFh3AIbumVdCZzx49Ayw2I90jW4JCBveA" id="324" name="Google Shape;324;p26"/>
          <p:cNvPicPr preferRelativeResize="0"/>
          <p:nvPr/>
        </p:nvPicPr>
        <p:blipFill rotWithShape="1">
          <a:blip r:embed="rId3">
            <a:alphaModFix/>
          </a:blip>
          <a:srcRect b="0" l="0" r="0" t="0"/>
          <a:stretch/>
        </p:blipFill>
        <p:spPr>
          <a:xfrm rot="-158118">
            <a:off x="8969140" y="2682676"/>
            <a:ext cx="1514722" cy="26693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7"/>
          <p:cNvSpPr txBox="1"/>
          <p:nvPr/>
        </p:nvSpPr>
        <p:spPr>
          <a:xfrm>
            <a:off x="490707" y="236529"/>
            <a:ext cx="4992866" cy="1614272"/>
          </a:xfrm>
          <a:prstGeom prst="rect">
            <a:avLst/>
          </a:prstGeom>
          <a:noFill/>
          <a:ln>
            <a:noFill/>
          </a:ln>
        </p:spPr>
        <p:txBody>
          <a:bodyPr anchorCtr="0" anchor="ctr" bIns="45700" lIns="91425" spcFirstLastPara="1" rIns="91425" wrap="square" tIns="45700">
            <a:noAutofit/>
          </a:bodyPr>
          <a:lstStyle/>
          <a:p>
            <a:pPr indent="0" lvl="0" marL="0" marR="0" rtl="0" algn="l">
              <a:lnSpc>
                <a:spcPct val="110000"/>
              </a:lnSpc>
              <a:spcBef>
                <a:spcPts val="0"/>
              </a:spcBef>
              <a:spcAft>
                <a:spcPts val="0"/>
              </a:spcAft>
              <a:buClr>
                <a:schemeClr val="lt1"/>
              </a:buClr>
              <a:buSzPts val="4000"/>
              <a:buFont typeface="Arial"/>
              <a:buNone/>
            </a:pPr>
            <a:r>
              <a:rPr b="1" lang="en-US" sz="4000">
                <a:solidFill>
                  <a:schemeClr val="lt1"/>
                </a:solidFill>
                <a:latin typeface="Arial"/>
                <a:ea typeface="Arial"/>
                <a:cs typeface="Arial"/>
                <a:sym typeface="Arial"/>
              </a:rPr>
              <a:t>Các chức năng của phần mềm</a:t>
            </a:r>
            <a:endParaRPr b="1" sz="4000">
              <a:solidFill>
                <a:schemeClr val="lt1"/>
              </a:solidFill>
              <a:latin typeface="Arial"/>
              <a:ea typeface="Arial"/>
              <a:cs typeface="Arial"/>
              <a:sym typeface="Arial"/>
            </a:endParaRPr>
          </a:p>
        </p:txBody>
      </p:sp>
      <p:sp>
        <p:nvSpPr>
          <p:cNvPr id="330" name="Google Shape;330;p27"/>
          <p:cNvSpPr txBox="1"/>
          <p:nvPr/>
        </p:nvSpPr>
        <p:spPr>
          <a:xfrm>
            <a:off x="490708" y="3084375"/>
            <a:ext cx="8535052" cy="40011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Arial"/>
                <a:ea typeface="Arial"/>
                <a:cs typeface="Arial"/>
                <a:sym typeface="Arial"/>
              </a:rPr>
              <a:t>Phần mềm chạy được phần lớn là do khả năng lưu trữ của cơ sở dữ liệu</a:t>
            </a:r>
            <a:endParaRPr sz="2000">
              <a:solidFill>
                <a:schemeClr val="lt1"/>
              </a:solidFill>
              <a:latin typeface="Arial"/>
              <a:ea typeface="Arial"/>
              <a:cs typeface="Arial"/>
              <a:sym typeface="Arial"/>
            </a:endParaRPr>
          </a:p>
        </p:txBody>
      </p:sp>
      <p:pic>
        <p:nvPicPr>
          <p:cNvPr descr="https://lh4.googleusercontent.com/yFkfz8gd9Jiv5yBWs8fmqfQ-h4Iges3j0c9ztjWGG36as1lNXtEwC02CYPC_s74SyIS_SfGpParJEPsckYO1ZxJCEBzPo5Gv-IeAsvjRTm0rFxdK6qKGHrERLAOmamWUfak7Z28" id="331" name="Google Shape;331;p27"/>
          <p:cNvPicPr preferRelativeResize="0"/>
          <p:nvPr/>
        </p:nvPicPr>
        <p:blipFill rotWithShape="1">
          <a:blip r:embed="rId3">
            <a:alphaModFix/>
          </a:blip>
          <a:srcRect b="0" l="0" r="0" t="0"/>
          <a:stretch/>
        </p:blipFill>
        <p:spPr>
          <a:xfrm>
            <a:off x="490707" y="3791954"/>
            <a:ext cx="5210175" cy="26574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ver and End Slide Master">
  <a:themeElements>
    <a:clrScheme name="ALLPPT- BURGERS">
      <a:dk1>
        <a:srgbClr val="000000"/>
      </a:dk1>
      <a:lt1>
        <a:srgbClr val="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s Slide Master">
  <a:themeElements>
    <a:clrScheme name="ALLPPT- BURGERS">
      <a:dk1>
        <a:srgbClr val="000000"/>
      </a:dk1>
      <a:lt1>
        <a:srgbClr val="FFFFFF"/>
      </a:lt1>
      <a:dk2>
        <a:srgbClr val="44546A"/>
      </a:dk2>
      <a:lt2>
        <a:srgbClr val="E7E6E6"/>
      </a:lt2>
      <a:accent1>
        <a:srgbClr val="F8BA16"/>
      </a:accent1>
      <a:accent2>
        <a:srgbClr val="454545"/>
      </a:accent2>
      <a:accent3>
        <a:srgbClr val="F8BA16"/>
      </a:accent3>
      <a:accent4>
        <a:srgbClr val="454545"/>
      </a:accent4>
      <a:accent5>
        <a:srgbClr val="F8BA16"/>
      </a:accent5>
      <a:accent6>
        <a:srgbClr val="454545"/>
      </a:accent6>
      <a:hlink>
        <a:srgbClr val="454545"/>
      </a:hlink>
      <a:folHlink>
        <a:srgbClr val="4545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