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0" r:id="rId12"/>
    <p:sldId id="268" r:id="rId13"/>
    <p:sldId id="271" r:id="rId14"/>
    <p:sldId id="272" r:id="rId15"/>
    <p:sldId id="276" r:id="rId16"/>
    <p:sldId id="273" r:id="rId17"/>
    <p:sldId id="274" r:id="rId18"/>
    <p:sldId id="277" r:id="rId19"/>
    <p:sldId id="278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2D6974-0A60-4FFB-8763-78691F2DE0F2}" type="datetimeFigureOut">
              <a:rPr lang="fr-FR" smtClean="0"/>
              <a:pPr/>
              <a:t>24/09/2023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7FC219D-3880-4523-894B-0308E55D389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459041"/>
            <a:ext cx="8458200" cy="1470025"/>
          </a:xfrm>
        </p:spPr>
        <p:txBody>
          <a:bodyPr>
            <a:noAutofit/>
          </a:bodyPr>
          <a:lstStyle/>
          <a:p>
            <a:r>
              <a:rPr lang="fr-FR" sz="8000" dirty="0" smtClean="0"/>
              <a:t>LE HAVRE NAUTIC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TACITE Damien</a:t>
            </a:r>
          </a:p>
          <a:p>
            <a:pPr algn="r"/>
            <a:r>
              <a:rPr lang="fr-FR" dirty="0" smtClean="0"/>
              <a:t>21/08/2023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cit\OneDrive\Documents\Professionnel\Formations\Want-School\Préparation projet\Maquette\modification_employ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569716"/>
            <a:ext cx="4572000" cy="2573664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  <p:pic>
        <p:nvPicPr>
          <p:cNvPr id="23554" name="Picture 2" descr="C:\Users\tacit\OneDrive\Documents\Professionnel\Formations\Want-School\Préparation projet\Maquette\ajout_moteu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569716"/>
            <a:ext cx="4568631" cy="2571768"/>
          </a:xfrm>
          <a:prstGeom prst="rect">
            <a:avLst/>
          </a:prstGeom>
          <a:noFill/>
        </p:spPr>
      </p:pic>
      <p:pic>
        <p:nvPicPr>
          <p:cNvPr id="8" name="Picture 2" descr="C:\Users\tacit\OneDrive\Documents\Professionnel\Formations\Want-School\Préparation projet\Maquette\suppres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143380"/>
            <a:ext cx="4668134" cy="2625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Cahier des charges (Base de données)</a:t>
            </a:r>
            <a:endParaRPr lang="fr-FR" dirty="0"/>
          </a:p>
        </p:txBody>
      </p:sp>
      <p:pic>
        <p:nvPicPr>
          <p:cNvPr id="2051" name="Picture 3" descr="C:\Users\tacit\OneDrive\Documents\Professionnel\Formations\Want-School\Préparation projet\Diaporama\Interaction rol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5734050" cy="447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Cahier des charges (Base de données)</a:t>
            </a:r>
            <a:endParaRPr lang="fr-FR" dirty="0"/>
          </a:p>
        </p:txBody>
      </p:sp>
      <p:pic>
        <p:nvPicPr>
          <p:cNvPr id="1027" name="Picture 3" descr="C:\Users\tacit\OneDrive\Documents\Professionnel\Formations\Want-School\Préparation projet\Diaporama\Interactio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7167847" cy="4643446"/>
          </a:xfrm>
          <a:prstGeom prst="rect">
            <a:avLst/>
          </a:prstGeom>
          <a:noFill/>
        </p:spPr>
      </p:pic>
      <p:pic>
        <p:nvPicPr>
          <p:cNvPr id="1029" name="Picture 5" descr="C:\Users\tacit\OneDrive\Documents\Professionnel\Formations\Want-School\Préparation projet\Diaporama\REMORQU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14554"/>
            <a:ext cx="1274663" cy="4078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Interactions des données</a:t>
            </a:r>
            <a:endParaRPr lang="fr-FR" dirty="0"/>
          </a:p>
        </p:txBody>
      </p:sp>
      <p:pic>
        <p:nvPicPr>
          <p:cNvPr id="1026" name="Picture 2" descr="C:\Users\tacit\OneDrive\Documents\Professionnel\Formations\Want-School\Préparation projet\Mémoire\interac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000108"/>
            <a:ext cx="4283037" cy="5857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75228"/>
            <a:ext cx="8820172" cy="474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515" y="1106511"/>
            <a:ext cx="7902575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857364"/>
            <a:ext cx="2928959" cy="395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857364"/>
            <a:ext cx="320710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42" y="1857364"/>
            <a:ext cx="2857520" cy="395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97789" cy="85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86058"/>
            <a:ext cx="8715436" cy="260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8512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142984"/>
            <a:ext cx="5357850" cy="30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500174"/>
            <a:ext cx="5024683" cy="12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223800" cy="530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25112"/>
          </a:xfrm>
        </p:spPr>
        <p:txBody>
          <a:bodyPr/>
          <a:lstStyle/>
          <a:p>
            <a:r>
              <a:rPr lang="fr-FR" dirty="0" smtClean="0"/>
              <a:t>Présentation de l’entreprise</a:t>
            </a:r>
          </a:p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Contexte</a:t>
            </a:r>
          </a:p>
          <a:p>
            <a:pPr lvl="1"/>
            <a:r>
              <a:rPr lang="fr-FR" dirty="0" smtClean="0"/>
              <a:t>Maquette</a:t>
            </a:r>
          </a:p>
          <a:p>
            <a:pPr lvl="1"/>
            <a:r>
              <a:rPr lang="fr-FR" dirty="0" smtClean="0"/>
              <a:t>Base de données</a:t>
            </a:r>
          </a:p>
          <a:p>
            <a:r>
              <a:rPr lang="fr-FR" dirty="0" smtClean="0"/>
              <a:t>Interactions des données</a:t>
            </a:r>
          </a:p>
          <a:p>
            <a:r>
              <a:rPr lang="fr-FR" dirty="0" smtClean="0"/>
              <a:t>Exemples de code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3429024" cy="265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071942"/>
            <a:ext cx="3714776" cy="265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1500174"/>
            <a:ext cx="3090857" cy="273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07098"/>
            <a:ext cx="4429156" cy="520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357694"/>
            <a:ext cx="5805053" cy="148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821531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162050"/>
            <a:ext cx="68961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955" y="1866900"/>
            <a:ext cx="8171288" cy="377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42984"/>
            <a:ext cx="628853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673717" cy="394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Exemples de code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524" y="1428736"/>
            <a:ext cx="8674643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14290"/>
            <a:ext cx="8786842" cy="1066800"/>
          </a:xfrm>
        </p:spPr>
        <p:txBody>
          <a:bodyPr>
            <a:normAutofit/>
          </a:bodyPr>
          <a:lstStyle/>
          <a:p>
            <a:r>
              <a:rPr lang="fr-FR" dirty="0" smtClean="0"/>
              <a:t>Recherche anglo</a:t>
            </a:r>
            <a:r>
              <a:rPr lang="fr-FR" dirty="0" smtClean="0"/>
              <a:t>phone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118" y="1285859"/>
            <a:ext cx="8321286" cy="52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10858544" cy="1643074"/>
          </a:xfrm>
        </p:spPr>
        <p:txBody>
          <a:bodyPr>
            <a:normAutofit/>
          </a:bodyPr>
          <a:lstStyle/>
          <a:p>
            <a:r>
              <a:rPr lang="fr-FR" sz="6000" dirty="0" smtClean="0"/>
              <a:t>CONCLUSION</a:t>
            </a:r>
            <a:endParaRPr lang="fr-FR" sz="6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700145" cy="25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Présentation de l’entreprise</a:t>
            </a:r>
            <a:endParaRPr lang="fr-FR" dirty="0"/>
          </a:p>
        </p:txBody>
      </p:sp>
      <p:pic>
        <p:nvPicPr>
          <p:cNvPr id="15362" name="Picture 2" descr="https://lehavre-nautic.com/wp-content/uploads/2022/01/Le-Havre-Nautic-1024x5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786742" cy="4381952"/>
          </a:xfrm>
          <a:prstGeom prst="rect">
            <a:avLst/>
          </a:prstGeom>
          <a:noFill/>
        </p:spPr>
      </p:pic>
      <p:pic>
        <p:nvPicPr>
          <p:cNvPr id="10242" name="Picture 2" descr="LE HAVRE NAUTIC | CCI Business Occitan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429264"/>
            <a:ext cx="2500330" cy="1150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(contexte)</a:t>
            </a:r>
            <a:endParaRPr lang="fr-FR" dirty="0"/>
          </a:p>
        </p:txBody>
      </p:sp>
      <p:pic>
        <p:nvPicPr>
          <p:cNvPr id="16386" name="Picture 2" descr="Le Havre Nautic : &quot;Offrir aux plaisanciers havrais ce qui manquait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397589" cy="4786346"/>
          </a:xfrm>
          <a:prstGeom prst="rect">
            <a:avLst/>
          </a:prstGeom>
          <a:noFill/>
        </p:spPr>
      </p:pic>
      <p:pic>
        <p:nvPicPr>
          <p:cNvPr id="4" name="Picture 2" descr="LE HAVRE NAUTIC | CCI Business Occitani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5429264"/>
            <a:ext cx="2500330" cy="1150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  <p:pic>
        <p:nvPicPr>
          <p:cNvPr id="17410" name="Picture 2" descr="C:\Users\tacit\OneDrive\Documents\Professionnel\Formations\Want-School\Préparation projet\Maquette\connex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000240"/>
            <a:ext cx="8041981" cy="4519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  <p:pic>
        <p:nvPicPr>
          <p:cNvPr id="18434" name="Picture 2" descr="C:\Users\tacit\OneDrive\Documents\Professionnel\Formations\Want-School\Préparation projet\Maquette\recherche_de_cli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07425" cy="4840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tacit\OneDrive\Documents\Professionnel\Formations\Want-School\Préparation projet\Maquette\moteu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643050"/>
            <a:ext cx="5080954" cy="285752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  <p:pic>
        <p:nvPicPr>
          <p:cNvPr id="4" name="Picture 3" descr="C:\Users\tacit\OneDrive\Documents\Professionnel\Formations\Want-School\Préparation projet\Maquette\feuille de conformit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90" y="3929066"/>
            <a:ext cx="5072066" cy="2852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acit\OneDrive\Documents\Professionnel\Formations\Want-School\Préparation projet\Maquette\prise_en_ch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3893870"/>
            <a:ext cx="5143536" cy="2892716"/>
          </a:xfrm>
          <a:prstGeom prst="rect">
            <a:avLst/>
          </a:prstGeom>
          <a:noFill/>
        </p:spPr>
      </p:pic>
      <p:pic>
        <p:nvPicPr>
          <p:cNvPr id="21506" name="Picture 2" descr="C:\Users\tacit\OneDrive\Documents\Professionnel\Formations\Want-School\Préparation projet\Maquette\etapes restant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571612"/>
            <a:ext cx="5207488" cy="292895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C:\Users\tacit\OneDrive\Documents\Professionnel\Formations\Want-School\Préparation projet\Maquette\vente remorqu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43050"/>
            <a:ext cx="4445835" cy="250033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r>
              <a:rPr lang="fr-FR" dirty="0" smtClean="0"/>
              <a:t>Cahier des charges (maquette)</a:t>
            </a:r>
            <a:endParaRPr lang="fr-FR" dirty="0"/>
          </a:p>
        </p:txBody>
      </p:sp>
      <p:pic>
        <p:nvPicPr>
          <p:cNvPr id="22530" name="Picture 2" descr="C:\Users\tacit\OneDrive\Documents\Professionnel\Formations\Want-School\Préparation projet\Maquette\vente batea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643050"/>
            <a:ext cx="4572859" cy="2571768"/>
          </a:xfrm>
          <a:prstGeom prst="rect">
            <a:avLst/>
          </a:prstGeom>
          <a:noFill/>
        </p:spPr>
      </p:pic>
      <p:pic>
        <p:nvPicPr>
          <p:cNvPr id="22531" name="Picture 3" descr="C:\Users\tacit\OneDrive\Documents\Professionnel\Formations\Want-School\Préparation projet\Maquette\vente moteur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8883" y="4000504"/>
            <a:ext cx="4772009" cy="2683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1289</TotalTime>
  <Words>133</Words>
  <Application>Microsoft Office PowerPoint</Application>
  <PresentationFormat>Affichage à l'écran (4:3)</PresentationFormat>
  <Paragraphs>38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Urbain</vt:lpstr>
      <vt:lpstr>LE HAVRE NAUTIC</vt:lpstr>
      <vt:lpstr>SOMMAIRE</vt:lpstr>
      <vt:lpstr>Présentation de l’entreprise</vt:lpstr>
      <vt:lpstr>Cahier des charges (contexte)</vt:lpstr>
      <vt:lpstr>Cahier des charges (maquette)</vt:lpstr>
      <vt:lpstr>Cahier des charges (maquette)</vt:lpstr>
      <vt:lpstr>Cahier des charges (maquette)</vt:lpstr>
      <vt:lpstr>Cahier des charges (maquette)</vt:lpstr>
      <vt:lpstr>Cahier des charges (maquette)</vt:lpstr>
      <vt:lpstr>Cahier des charges (maquette)</vt:lpstr>
      <vt:lpstr>Cahier des charges (Base de données)</vt:lpstr>
      <vt:lpstr>Cahier des charges (Base de données)</vt:lpstr>
      <vt:lpstr>Interactions des données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Exemples de code</vt:lpstr>
      <vt:lpstr>Recherche anglophone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 Tct</dc:creator>
  <cp:lastModifiedBy>Damien Tct</cp:lastModifiedBy>
  <cp:revision>102</cp:revision>
  <dcterms:created xsi:type="dcterms:W3CDTF">2023-07-11T09:46:04Z</dcterms:created>
  <dcterms:modified xsi:type="dcterms:W3CDTF">2023-09-24T13:46:33Z</dcterms:modified>
</cp:coreProperties>
</file>