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85" r:id="rId3"/>
    <p:sldId id="286" r:id="rId4"/>
    <p:sldId id="287" r:id="rId5"/>
    <p:sldId id="288" r:id="rId6"/>
    <p:sldId id="289" r:id="rId7"/>
  </p:sldIdLst>
  <p:sldSz cx="9144000" cy="5143500" type="screen16x9"/>
  <p:notesSz cx="6858000" cy="9144000"/>
  <p:embeddedFontLst>
    <p:embeddedFont>
      <p:font typeface="Miriam Libre" panose="020B0604020202020204" charset="-79"/>
      <p:regular r:id="rId9"/>
      <p:bold r:id="rId10"/>
    </p:embeddedFont>
    <p:embeddedFont>
      <p:font typeface="American Captain" pitchFamily="2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Barlow" panose="020B0604020202020204" charset="0"/>
      <p:regular r:id="rId16"/>
      <p:bold r:id="rId17"/>
      <p:italic r:id="rId18"/>
      <p:boldItalic r:id="rId19"/>
    </p:embeddedFont>
    <p:embeddedFont>
      <p:font typeface="Barlow Light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277DB6-A93E-4DBF-A8D2-A412EF8B90E3}">
  <a:tblStyle styleId="{88277DB6-A93E-4DBF-A8D2-A412EF8B90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4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996768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1095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A5B0F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GAMEDASAR1</a:t>
            </a:r>
            <a:br>
              <a:rPr lang="id-ID" dirty="0" smtClean="0"/>
            </a:br>
            <a:r>
              <a:rPr lang="id-ID" dirty="0" smtClean="0"/>
              <a:t>ANGGOTA KELOMPOK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74000">
              <a:schemeClr val="accent1">
                <a:lumMod val="45000"/>
                <a:lumOff val="55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591" y="-1444487"/>
            <a:ext cx="4762501" cy="6348568"/>
          </a:xfrm>
          <a:prstGeom prst="rect">
            <a:avLst/>
          </a:prstGeom>
          <a:effectLst>
            <a:glow rad="101600">
              <a:schemeClr val="bg1"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4" name="TextBox 3"/>
          <p:cNvSpPr txBox="1"/>
          <p:nvPr/>
        </p:nvSpPr>
        <p:spPr>
          <a:xfrm>
            <a:off x="591645" y="865910"/>
            <a:ext cx="51787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dirty="0" smtClean="0">
                <a:solidFill>
                  <a:schemeClr val="bg1"/>
                </a:solidFill>
                <a:latin typeface="American Captain" pitchFamily="50" charset="0"/>
              </a:rPr>
              <a:t>Nama : </a:t>
            </a:r>
            <a:r>
              <a:rPr lang="en-US" sz="4000" dirty="0" smtClean="0">
                <a:solidFill>
                  <a:schemeClr val="bg1"/>
                </a:solidFill>
                <a:latin typeface="American Captain" pitchFamily="50" charset="0"/>
              </a:rPr>
              <a:t>ARYO</a:t>
            </a:r>
            <a:r>
              <a:rPr lang="id-ID" sz="4000" dirty="0" smtClean="0">
                <a:solidFill>
                  <a:schemeClr val="bg1"/>
                </a:solidFill>
                <a:latin typeface="American Captain" pitchFamily="50" charset="0"/>
              </a:rPr>
              <a:t> </a:t>
            </a:r>
            <a:r>
              <a:rPr lang="id-ID" sz="4000" dirty="0" smtClean="0">
                <a:solidFill>
                  <a:schemeClr val="bg1"/>
                </a:solidFill>
                <a:latin typeface="American Captain" pitchFamily="50" charset="0"/>
              </a:rPr>
              <a:t>DAMAR PRASETIA</a:t>
            </a:r>
          </a:p>
          <a:p>
            <a:r>
              <a:rPr lang="id-ID" sz="4000" dirty="0" smtClean="0">
                <a:solidFill>
                  <a:schemeClr val="bg1"/>
                </a:solidFill>
                <a:latin typeface="American Captain" pitchFamily="50" charset="0"/>
              </a:rPr>
              <a:t>PANGGILAN : DAMAR , PRAS , SETIA</a:t>
            </a:r>
          </a:p>
          <a:p>
            <a:endParaRPr lang="id-ID" sz="4000" dirty="0">
              <a:solidFill>
                <a:schemeClr val="bg1"/>
              </a:solidFill>
              <a:latin typeface="American Captain" pitchFamily="50" charset="0"/>
            </a:endParaRPr>
          </a:p>
          <a:p>
            <a:r>
              <a:rPr lang="id-ID" sz="4000" dirty="0" smtClean="0">
                <a:solidFill>
                  <a:schemeClr val="bg1"/>
                </a:solidFill>
                <a:latin typeface="American Captain" pitchFamily="50" charset="0"/>
              </a:rPr>
              <a:t>Role : leader  Programmer</a:t>
            </a:r>
            <a:endParaRPr lang="id-ID" sz="4000" dirty="0">
              <a:solidFill>
                <a:schemeClr val="bg1"/>
              </a:solidFill>
              <a:latin typeface="American Captain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432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74000">
              <a:schemeClr val="accent1">
                <a:lumMod val="45000"/>
                <a:lumOff val="55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591645" y="865910"/>
            <a:ext cx="517877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dirty="0" smtClean="0">
                <a:solidFill>
                  <a:schemeClr val="bg1"/>
                </a:solidFill>
                <a:latin typeface="American Captain" pitchFamily="50" charset="0"/>
              </a:rPr>
              <a:t>Nama : ASH SHIDIEQY ALDIN PANGGILAN : SHIDIQ (RRQ Leo)</a:t>
            </a:r>
          </a:p>
          <a:p>
            <a:endParaRPr lang="id-ID" sz="4000" dirty="0">
              <a:solidFill>
                <a:schemeClr val="bg1"/>
              </a:solidFill>
              <a:latin typeface="American Captain" pitchFamily="50" charset="0"/>
            </a:endParaRPr>
          </a:p>
          <a:p>
            <a:r>
              <a:rPr lang="id-ID" sz="4000" dirty="0" smtClean="0">
                <a:solidFill>
                  <a:schemeClr val="bg1"/>
                </a:solidFill>
                <a:latin typeface="American Captain" pitchFamily="50" charset="0"/>
              </a:rPr>
              <a:t>Role : feeder , 3d modeling , story creator</a:t>
            </a:r>
            <a:endParaRPr lang="id-ID" sz="4000" dirty="0">
              <a:solidFill>
                <a:schemeClr val="bg1"/>
              </a:solidFill>
              <a:latin typeface="American Captain" pitchFamily="5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843" y="-258179"/>
            <a:ext cx="385849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229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74000">
              <a:schemeClr val="accent1">
                <a:lumMod val="45000"/>
                <a:lumOff val="55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591645" y="865910"/>
            <a:ext cx="517877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dirty="0" smtClean="0">
                <a:solidFill>
                  <a:schemeClr val="bg1"/>
                </a:solidFill>
                <a:latin typeface="American Captain" pitchFamily="50" charset="0"/>
              </a:rPr>
              <a:t>Nama : </a:t>
            </a:r>
            <a:r>
              <a:rPr lang="en-US" sz="4000" dirty="0" smtClean="0">
                <a:solidFill>
                  <a:schemeClr val="bg1"/>
                </a:solidFill>
                <a:latin typeface="American Captain" pitchFamily="50" charset="0"/>
              </a:rPr>
              <a:t>YUSRI RAHMADANY</a:t>
            </a:r>
          </a:p>
          <a:p>
            <a:r>
              <a:rPr lang="id-ID" sz="4000" dirty="0" smtClean="0">
                <a:solidFill>
                  <a:schemeClr val="bg1"/>
                </a:solidFill>
                <a:latin typeface="American Captain" pitchFamily="50" charset="0"/>
              </a:rPr>
              <a:t>PANGGILAN </a:t>
            </a:r>
            <a:r>
              <a:rPr lang="id-ID" sz="4000" dirty="0" smtClean="0">
                <a:solidFill>
                  <a:schemeClr val="bg1"/>
                </a:solidFill>
                <a:latin typeface="American Captain" pitchFamily="50" charset="0"/>
              </a:rPr>
              <a:t>: </a:t>
            </a:r>
            <a:r>
              <a:rPr lang="en-US" sz="4000" dirty="0" smtClean="0">
                <a:solidFill>
                  <a:schemeClr val="bg1"/>
                </a:solidFill>
                <a:latin typeface="American Captain" pitchFamily="50" charset="0"/>
              </a:rPr>
              <a:t>NANDA</a:t>
            </a:r>
            <a:endParaRPr lang="id-ID" sz="4000" dirty="0" smtClean="0">
              <a:solidFill>
                <a:schemeClr val="bg1"/>
              </a:solidFill>
              <a:latin typeface="American Captain" pitchFamily="50" charset="0"/>
            </a:endParaRPr>
          </a:p>
          <a:p>
            <a:endParaRPr lang="id-ID" sz="4000" dirty="0">
              <a:solidFill>
                <a:schemeClr val="bg1"/>
              </a:solidFill>
              <a:latin typeface="American Captain" pitchFamily="50" charset="0"/>
            </a:endParaRPr>
          </a:p>
          <a:p>
            <a:r>
              <a:rPr lang="id-ID" sz="4000" dirty="0" smtClean="0">
                <a:solidFill>
                  <a:schemeClr val="bg1"/>
                </a:solidFill>
                <a:latin typeface="American Captain" pitchFamily="50" charset="0"/>
              </a:rPr>
              <a:t>Role : </a:t>
            </a:r>
            <a:r>
              <a:rPr lang="id-ID" sz="4000" dirty="0" smtClean="0">
                <a:solidFill>
                  <a:schemeClr val="bg1"/>
                </a:solidFill>
                <a:latin typeface="American Captain" pitchFamily="50" charset="0"/>
              </a:rPr>
              <a:t>as</a:t>
            </a:r>
            <a:r>
              <a:rPr lang="en-US" sz="4000" dirty="0">
                <a:solidFill>
                  <a:schemeClr val="bg1"/>
                </a:solidFill>
                <a:latin typeface="American Captain" pitchFamily="50" charset="0"/>
              </a:rPr>
              <a:t>s</a:t>
            </a:r>
            <a:r>
              <a:rPr lang="id-ID" sz="4000" dirty="0" smtClean="0">
                <a:solidFill>
                  <a:schemeClr val="bg1"/>
                </a:solidFill>
                <a:latin typeface="American Captain" pitchFamily="50" charset="0"/>
              </a:rPr>
              <a:t>asin </a:t>
            </a:r>
            <a:r>
              <a:rPr lang="id-ID" sz="4000" dirty="0" smtClean="0">
                <a:solidFill>
                  <a:schemeClr val="bg1"/>
                </a:solidFill>
                <a:latin typeface="American Captain" pitchFamily="50" charset="0"/>
              </a:rPr>
              <a:t>, programmer , 3d motion</a:t>
            </a:r>
            <a:endParaRPr lang="id-ID" sz="4000" dirty="0">
              <a:solidFill>
                <a:schemeClr val="bg1"/>
              </a:solidFill>
              <a:latin typeface="American Captain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-235527"/>
            <a:ext cx="3429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46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74000">
              <a:schemeClr val="accent1">
                <a:lumMod val="45000"/>
                <a:lumOff val="55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591645" y="865910"/>
            <a:ext cx="517877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dirty="0" smtClean="0">
                <a:solidFill>
                  <a:schemeClr val="bg1"/>
                </a:solidFill>
                <a:latin typeface="American Captain" pitchFamily="50" charset="0"/>
              </a:rPr>
              <a:t>Nama : </a:t>
            </a:r>
            <a:r>
              <a:rPr lang="en-US" sz="4000" dirty="0" smtClean="0">
                <a:solidFill>
                  <a:schemeClr val="bg1"/>
                </a:solidFill>
                <a:latin typeface="American Captain" pitchFamily="50" charset="0"/>
              </a:rPr>
              <a:t>ELVIANI SARAGIH</a:t>
            </a:r>
            <a:endParaRPr lang="id-ID" sz="4000" dirty="0" smtClean="0">
              <a:solidFill>
                <a:schemeClr val="bg1"/>
              </a:solidFill>
              <a:latin typeface="American Captain" pitchFamily="50" charset="0"/>
            </a:endParaRPr>
          </a:p>
          <a:p>
            <a:r>
              <a:rPr lang="id-ID" sz="4000" dirty="0" smtClean="0">
                <a:solidFill>
                  <a:schemeClr val="bg1"/>
                </a:solidFill>
                <a:latin typeface="American Captain" pitchFamily="50" charset="0"/>
              </a:rPr>
              <a:t>PANGGILAN : </a:t>
            </a:r>
            <a:r>
              <a:rPr lang="en-US" sz="4000" dirty="0" smtClean="0">
                <a:solidFill>
                  <a:schemeClr val="bg1"/>
                </a:solidFill>
                <a:latin typeface="American Captain" pitchFamily="50" charset="0"/>
              </a:rPr>
              <a:t>ELVI</a:t>
            </a:r>
            <a:endParaRPr lang="id-ID" sz="4000" dirty="0" smtClean="0">
              <a:solidFill>
                <a:schemeClr val="bg1"/>
              </a:solidFill>
              <a:latin typeface="American Captain" pitchFamily="50" charset="0"/>
            </a:endParaRPr>
          </a:p>
          <a:p>
            <a:endParaRPr lang="id-ID" sz="4000" dirty="0">
              <a:solidFill>
                <a:schemeClr val="bg1"/>
              </a:solidFill>
              <a:latin typeface="American Captain" pitchFamily="50" charset="0"/>
            </a:endParaRPr>
          </a:p>
          <a:p>
            <a:r>
              <a:rPr lang="id-ID" sz="4000" dirty="0" smtClean="0">
                <a:solidFill>
                  <a:schemeClr val="bg1"/>
                </a:solidFill>
                <a:latin typeface="American Captain" pitchFamily="50" charset="0"/>
              </a:rPr>
              <a:t>Role : </a:t>
            </a:r>
            <a:r>
              <a:rPr lang="en-US" sz="4000" dirty="0" smtClean="0">
                <a:solidFill>
                  <a:schemeClr val="bg1"/>
                </a:solidFill>
                <a:latin typeface="American Captain" pitchFamily="50" charset="0"/>
              </a:rPr>
              <a:t>MM</a:t>
            </a:r>
            <a:r>
              <a:rPr lang="id-ID" sz="4000" dirty="0" smtClean="0">
                <a:solidFill>
                  <a:schemeClr val="bg1"/>
                </a:solidFill>
                <a:latin typeface="American Captain" pitchFamily="50" charset="0"/>
              </a:rPr>
              <a:t> </a:t>
            </a:r>
            <a:r>
              <a:rPr lang="id-ID" sz="4000" dirty="0" smtClean="0">
                <a:solidFill>
                  <a:schemeClr val="bg1"/>
                </a:solidFill>
                <a:latin typeface="American Captain" pitchFamily="50" charset="0"/>
              </a:rPr>
              <a:t>, 3D MOTION , SOUND EFFECT</a:t>
            </a:r>
            <a:endParaRPr lang="id-ID" sz="4000" dirty="0">
              <a:solidFill>
                <a:schemeClr val="bg1"/>
              </a:solidFill>
              <a:latin typeface="American Captain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418" y="651476"/>
            <a:ext cx="4620447" cy="425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276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459" y="1961735"/>
            <a:ext cx="5846064" cy="189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464923"/>
      </p:ext>
    </p:extLst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76</Words>
  <Application>Microsoft Office PowerPoint</Application>
  <PresentationFormat>On-screen Show (16:9)</PresentationFormat>
  <Paragraphs>21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Miriam Libre</vt:lpstr>
      <vt:lpstr>American Captain</vt:lpstr>
      <vt:lpstr>Calibri</vt:lpstr>
      <vt:lpstr>Barlow</vt:lpstr>
      <vt:lpstr>Arial</vt:lpstr>
      <vt:lpstr>Barlow Light</vt:lpstr>
      <vt:lpstr>Roderigo template</vt:lpstr>
      <vt:lpstr>GAMEDASAR1 ANGGOTA KELOMPOK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GAMEDASAR1 ANGGOTA KELOMPOK</dc:title>
  <dc:creator>ASUS</dc:creator>
  <cp:lastModifiedBy>aryo.damar01@gmail.com</cp:lastModifiedBy>
  <cp:revision>3</cp:revision>
  <dcterms:modified xsi:type="dcterms:W3CDTF">2019-01-29T07:33:52Z</dcterms:modified>
</cp:coreProperties>
</file>