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Josefin Slab"/>
      <p:regular r:id="rId32"/>
      <p:bold r:id="rId33"/>
      <p:italic r:id="rId34"/>
      <p:boldItalic r:id="rId35"/>
    </p:embeddedFont>
    <p:embeddedFont>
      <p:font typeface="Anton"/>
      <p:regular r:id="rId36"/>
    </p:embeddedFont>
    <p:embeddedFont>
      <p:font typeface="Roboto"/>
      <p:regular r:id="rId37"/>
      <p:bold r:id="rId38"/>
      <p:italic r:id="rId39"/>
      <p:boldItalic r:id="rId40"/>
    </p:embeddedFont>
    <p:embeddedFont>
      <p:font typeface="Fira Sans Condensed Light"/>
      <p:regular r:id="rId41"/>
      <p:bold r:id="rId42"/>
      <p:italic r:id="rId43"/>
      <p:boldItalic r:id="rId44"/>
    </p:embeddedFont>
    <p:embeddedFont>
      <p:font typeface="Libre Baskerville"/>
      <p:regular r:id="rId45"/>
      <p:bold r:id="rId46"/>
      <p:italic r:id="rId47"/>
    </p:embeddedFont>
    <p:embeddedFont>
      <p:font typeface="Advent Pro Light"/>
      <p:regular r:id="rId48"/>
      <p:bold r:id="rId49"/>
    </p:embeddedFont>
    <p:embeddedFont>
      <p:font typeface="Rajdhani"/>
      <p:regular r:id="rId50"/>
      <p:bold r:id="rId51"/>
    </p:embeddedFont>
    <p:embeddedFont>
      <p:font typeface="Cambria Math"/>
      <p:regular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iB8lpMVM16yg0xI0FRJlQixNGk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4D53EB-8524-4837-8FC1-A3EAFAB3F5CA}">
  <a:tblStyle styleId="{294D53EB-8524-4837-8FC1-A3EAFAB3F5C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FiraSansCondensedLight-bold.fntdata"/><Relationship Id="rId41" Type="http://schemas.openxmlformats.org/officeDocument/2006/relationships/font" Target="fonts/FiraSansCondensedLight-regular.fntdata"/><Relationship Id="rId44" Type="http://schemas.openxmlformats.org/officeDocument/2006/relationships/font" Target="fonts/FiraSansCondensedLight-boldItalic.fntdata"/><Relationship Id="rId43" Type="http://schemas.openxmlformats.org/officeDocument/2006/relationships/font" Target="fonts/FiraSansCondensedLight-italic.fntdata"/><Relationship Id="rId46" Type="http://schemas.openxmlformats.org/officeDocument/2006/relationships/font" Target="fonts/LibreBaskerville-bold.fntdata"/><Relationship Id="rId45" Type="http://schemas.openxmlformats.org/officeDocument/2006/relationships/font" Target="fonts/LibreBaskervill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dventProLight-regular.fntdata"/><Relationship Id="rId47" Type="http://schemas.openxmlformats.org/officeDocument/2006/relationships/font" Target="fonts/LibreBaskerville-italic.fntdata"/><Relationship Id="rId49" Type="http://schemas.openxmlformats.org/officeDocument/2006/relationships/font" Target="fonts/AdventPro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JosefinSlab-bold.fntdata"/><Relationship Id="rId32" Type="http://schemas.openxmlformats.org/officeDocument/2006/relationships/font" Target="fonts/JosefinSlab-regular.fntdata"/><Relationship Id="rId35" Type="http://schemas.openxmlformats.org/officeDocument/2006/relationships/font" Target="fonts/JosefinSlab-boldItalic.fntdata"/><Relationship Id="rId34" Type="http://schemas.openxmlformats.org/officeDocument/2006/relationships/font" Target="fonts/JosefinSlab-italic.fntdata"/><Relationship Id="rId37" Type="http://schemas.openxmlformats.org/officeDocument/2006/relationships/font" Target="fonts/Roboto-regular.fntdata"/><Relationship Id="rId36" Type="http://schemas.openxmlformats.org/officeDocument/2006/relationships/font" Target="fonts/Anton-regular.fntdata"/><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jdhani-bold.fntdata"/><Relationship Id="rId50" Type="http://schemas.openxmlformats.org/officeDocument/2006/relationships/font" Target="fonts/Rajdhani-regular.fntdata"/><Relationship Id="rId53" Type="http://customschemas.google.com/relationships/presentationmetadata" Target="metadata"/><Relationship Id="rId52" Type="http://schemas.openxmlformats.org/officeDocument/2006/relationships/font" Target="fonts/CambriaMath-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958a366828_2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1958a366828_2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FR"/>
              <a:t>Pr(A|B)=Pr(B|A)*Pr(A) /Pr(B)</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958a366828_2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g1958a366828_2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2" name="Google Shape;101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9" name="Google Shape;10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6" name="Google Shape;10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3" name="Google Shape;103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1" name="Google Shape;12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7" name="Google Shape;12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3" name="Google Shape;128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9" name="Google Shape;128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9" name="Google Shape;129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58a3668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58a3668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5"/>
          <p:cNvSpPr txBox="1"/>
          <p:nvPr>
            <p:ph type="ctrTitle"/>
          </p:nvPr>
        </p:nvSpPr>
        <p:spPr>
          <a:xfrm>
            <a:off x="720000" y="1139150"/>
            <a:ext cx="4404000" cy="259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7200">
                <a:latin typeface="Anton"/>
                <a:ea typeface="Anton"/>
                <a:cs typeface="Anton"/>
                <a:sym typeface="Anton"/>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5"/>
          <p:cNvSpPr txBox="1"/>
          <p:nvPr>
            <p:ph idx="1" type="subTitle"/>
          </p:nvPr>
        </p:nvSpPr>
        <p:spPr>
          <a:xfrm>
            <a:off x="720000" y="3585075"/>
            <a:ext cx="3384900" cy="43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 name="Shape 5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blipFill>
          <a:blip r:embed="rId2">
            <a:alphaModFix/>
          </a:blip>
          <a:stretch>
            <a:fillRect/>
          </a:stretch>
        </a:blipFill>
      </p:bgPr>
    </p:bg>
    <p:spTree>
      <p:nvGrpSpPr>
        <p:cNvPr id="53" name="Shape 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bg>
      <p:bgPr>
        <a:blipFill>
          <a:blip r:embed="rId2">
            <a:alphaModFix/>
          </a:blip>
          <a:stretch>
            <a:fillRect/>
          </a:stretch>
        </a:blipFill>
      </p:bgPr>
    </p:bg>
    <p:spTree>
      <p:nvGrpSpPr>
        <p:cNvPr id="54" name="Shape 5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6"/>
          <p:cNvSpPr txBox="1"/>
          <p:nvPr>
            <p:ph idx="1" type="subTitle"/>
          </p:nvPr>
        </p:nvSpPr>
        <p:spPr>
          <a:xfrm>
            <a:off x="969788" y="2630150"/>
            <a:ext cx="2213100" cy="10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1600"/>
              </a:spcBef>
              <a:spcAft>
                <a:spcPts val="0"/>
              </a:spcAft>
              <a:buSzPts val="1200"/>
              <a:buNone/>
              <a:defRPr sz="1400"/>
            </a:lvl2pPr>
            <a:lvl3pPr lvl="2" algn="ctr">
              <a:lnSpc>
                <a:spcPct val="100000"/>
              </a:lnSpc>
              <a:spcBef>
                <a:spcPts val="1600"/>
              </a:spcBef>
              <a:spcAft>
                <a:spcPts val="0"/>
              </a:spcAft>
              <a:buSzPts val="1200"/>
              <a:buNone/>
              <a:defRPr sz="1400"/>
            </a:lvl3pPr>
            <a:lvl4pPr lvl="3" algn="ctr">
              <a:lnSpc>
                <a:spcPct val="100000"/>
              </a:lnSpc>
              <a:spcBef>
                <a:spcPts val="1600"/>
              </a:spcBef>
              <a:spcAft>
                <a:spcPts val="0"/>
              </a:spcAft>
              <a:buSzPts val="1200"/>
              <a:buNone/>
              <a:defRPr sz="1400"/>
            </a:lvl4pPr>
            <a:lvl5pPr lvl="4" algn="ctr">
              <a:lnSpc>
                <a:spcPct val="100000"/>
              </a:lnSpc>
              <a:spcBef>
                <a:spcPts val="1600"/>
              </a:spcBef>
              <a:spcAft>
                <a:spcPts val="0"/>
              </a:spcAft>
              <a:buSzPts val="1200"/>
              <a:buNone/>
              <a:defRPr sz="1400"/>
            </a:lvl5pPr>
            <a:lvl6pPr lvl="5" algn="ctr">
              <a:lnSpc>
                <a:spcPct val="100000"/>
              </a:lnSpc>
              <a:spcBef>
                <a:spcPts val="1600"/>
              </a:spcBef>
              <a:spcAft>
                <a:spcPts val="0"/>
              </a:spcAft>
              <a:buSzPts val="1200"/>
              <a:buNone/>
              <a:defRPr sz="1400"/>
            </a:lvl6pPr>
            <a:lvl7pPr lvl="6" algn="ctr">
              <a:lnSpc>
                <a:spcPct val="100000"/>
              </a:lnSpc>
              <a:spcBef>
                <a:spcPts val="1600"/>
              </a:spcBef>
              <a:spcAft>
                <a:spcPts val="0"/>
              </a:spcAft>
              <a:buSzPts val="1200"/>
              <a:buNone/>
              <a:defRPr sz="1400"/>
            </a:lvl7pPr>
            <a:lvl8pPr lvl="7" algn="ctr">
              <a:lnSpc>
                <a:spcPct val="100000"/>
              </a:lnSpc>
              <a:spcBef>
                <a:spcPts val="1600"/>
              </a:spcBef>
              <a:spcAft>
                <a:spcPts val="0"/>
              </a:spcAft>
              <a:buSzPts val="1200"/>
              <a:buNone/>
              <a:defRPr sz="1400"/>
            </a:lvl8pPr>
            <a:lvl9pPr lvl="8" algn="ctr">
              <a:lnSpc>
                <a:spcPct val="100000"/>
              </a:lnSpc>
              <a:spcBef>
                <a:spcPts val="1600"/>
              </a:spcBef>
              <a:spcAft>
                <a:spcPts val="1600"/>
              </a:spcAft>
              <a:buSzPts val="1200"/>
              <a:buNone/>
              <a:defRPr sz="1400"/>
            </a:lvl9pPr>
          </a:lstStyle>
          <a:p/>
        </p:txBody>
      </p:sp>
      <p:sp>
        <p:nvSpPr>
          <p:cNvPr id="13" name="Google Shape;13;p26"/>
          <p:cNvSpPr txBox="1"/>
          <p:nvPr>
            <p:ph idx="2" type="subTitle"/>
          </p:nvPr>
        </p:nvSpPr>
        <p:spPr>
          <a:xfrm>
            <a:off x="5961113" y="2630150"/>
            <a:ext cx="2213100" cy="10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1600"/>
              </a:spcBef>
              <a:spcAft>
                <a:spcPts val="0"/>
              </a:spcAft>
              <a:buSzPts val="1200"/>
              <a:buNone/>
              <a:defRPr sz="1400"/>
            </a:lvl2pPr>
            <a:lvl3pPr lvl="2" algn="ctr">
              <a:lnSpc>
                <a:spcPct val="100000"/>
              </a:lnSpc>
              <a:spcBef>
                <a:spcPts val="1600"/>
              </a:spcBef>
              <a:spcAft>
                <a:spcPts val="0"/>
              </a:spcAft>
              <a:buSzPts val="1200"/>
              <a:buNone/>
              <a:defRPr sz="1400"/>
            </a:lvl3pPr>
            <a:lvl4pPr lvl="3" algn="ctr">
              <a:lnSpc>
                <a:spcPct val="100000"/>
              </a:lnSpc>
              <a:spcBef>
                <a:spcPts val="1600"/>
              </a:spcBef>
              <a:spcAft>
                <a:spcPts val="0"/>
              </a:spcAft>
              <a:buSzPts val="1200"/>
              <a:buNone/>
              <a:defRPr sz="1400"/>
            </a:lvl4pPr>
            <a:lvl5pPr lvl="4" algn="ctr">
              <a:lnSpc>
                <a:spcPct val="100000"/>
              </a:lnSpc>
              <a:spcBef>
                <a:spcPts val="1600"/>
              </a:spcBef>
              <a:spcAft>
                <a:spcPts val="0"/>
              </a:spcAft>
              <a:buSzPts val="1200"/>
              <a:buNone/>
              <a:defRPr sz="1400"/>
            </a:lvl5pPr>
            <a:lvl6pPr lvl="5" algn="ctr">
              <a:lnSpc>
                <a:spcPct val="100000"/>
              </a:lnSpc>
              <a:spcBef>
                <a:spcPts val="1600"/>
              </a:spcBef>
              <a:spcAft>
                <a:spcPts val="0"/>
              </a:spcAft>
              <a:buSzPts val="1200"/>
              <a:buNone/>
              <a:defRPr sz="1400"/>
            </a:lvl6pPr>
            <a:lvl7pPr lvl="6" algn="ctr">
              <a:lnSpc>
                <a:spcPct val="100000"/>
              </a:lnSpc>
              <a:spcBef>
                <a:spcPts val="1600"/>
              </a:spcBef>
              <a:spcAft>
                <a:spcPts val="0"/>
              </a:spcAft>
              <a:buSzPts val="1200"/>
              <a:buNone/>
              <a:defRPr sz="1400"/>
            </a:lvl7pPr>
            <a:lvl8pPr lvl="7" algn="ctr">
              <a:lnSpc>
                <a:spcPct val="100000"/>
              </a:lnSpc>
              <a:spcBef>
                <a:spcPts val="1600"/>
              </a:spcBef>
              <a:spcAft>
                <a:spcPts val="0"/>
              </a:spcAft>
              <a:buSzPts val="1200"/>
              <a:buNone/>
              <a:defRPr sz="1400"/>
            </a:lvl8pPr>
            <a:lvl9pPr lvl="8" algn="ctr">
              <a:lnSpc>
                <a:spcPct val="100000"/>
              </a:lnSpc>
              <a:spcBef>
                <a:spcPts val="1600"/>
              </a:spcBef>
              <a:spcAft>
                <a:spcPts val="1600"/>
              </a:spcAft>
              <a:buSzPts val="1200"/>
              <a:buNone/>
              <a:defRPr sz="1400"/>
            </a:lvl9pPr>
          </a:lstStyle>
          <a:p/>
        </p:txBody>
      </p:sp>
      <p:sp>
        <p:nvSpPr>
          <p:cNvPr id="14" name="Google Shape;14;p26"/>
          <p:cNvSpPr txBox="1"/>
          <p:nvPr>
            <p:ph idx="3" type="subTitle"/>
          </p:nvPr>
        </p:nvSpPr>
        <p:spPr>
          <a:xfrm>
            <a:off x="3465013" y="2630150"/>
            <a:ext cx="2213100" cy="10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1600"/>
              </a:spcBef>
              <a:spcAft>
                <a:spcPts val="0"/>
              </a:spcAft>
              <a:buSzPts val="1200"/>
              <a:buNone/>
              <a:defRPr sz="1400"/>
            </a:lvl2pPr>
            <a:lvl3pPr lvl="2" algn="ctr">
              <a:lnSpc>
                <a:spcPct val="100000"/>
              </a:lnSpc>
              <a:spcBef>
                <a:spcPts val="1600"/>
              </a:spcBef>
              <a:spcAft>
                <a:spcPts val="0"/>
              </a:spcAft>
              <a:buSzPts val="1200"/>
              <a:buNone/>
              <a:defRPr sz="1400"/>
            </a:lvl3pPr>
            <a:lvl4pPr lvl="3" algn="ctr">
              <a:lnSpc>
                <a:spcPct val="100000"/>
              </a:lnSpc>
              <a:spcBef>
                <a:spcPts val="1600"/>
              </a:spcBef>
              <a:spcAft>
                <a:spcPts val="0"/>
              </a:spcAft>
              <a:buSzPts val="1200"/>
              <a:buNone/>
              <a:defRPr sz="1400"/>
            </a:lvl4pPr>
            <a:lvl5pPr lvl="4" algn="ctr">
              <a:lnSpc>
                <a:spcPct val="100000"/>
              </a:lnSpc>
              <a:spcBef>
                <a:spcPts val="1600"/>
              </a:spcBef>
              <a:spcAft>
                <a:spcPts val="0"/>
              </a:spcAft>
              <a:buSzPts val="1200"/>
              <a:buNone/>
              <a:defRPr sz="1400"/>
            </a:lvl5pPr>
            <a:lvl6pPr lvl="5" algn="ctr">
              <a:lnSpc>
                <a:spcPct val="100000"/>
              </a:lnSpc>
              <a:spcBef>
                <a:spcPts val="1600"/>
              </a:spcBef>
              <a:spcAft>
                <a:spcPts val="0"/>
              </a:spcAft>
              <a:buSzPts val="1200"/>
              <a:buNone/>
              <a:defRPr sz="1400"/>
            </a:lvl6pPr>
            <a:lvl7pPr lvl="6" algn="ctr">
              <a:lnSpc>
                <a:spcPct val="100000"/>
              </a:lnSpc>
              <a:spcBef>
                <a:spcPts val="1600"/>
              </a:spcBef>
              <a:spcAft>
                <a:spcPts val="0"/>
              </a:spcAft>
              <a:buSzPts val="1200"/>
              <a:buNone/>
              <a:defRPr sz="1400"/>
            </a:lvl7pPr>
            <a:lvl8pPr lvl="7" algn="ctr">
              <a:lnSpc>
                <a:spcPct val="100000"/>
              </a:lnSpc>
              <a:spcBef>
                <a:spcPts val="1600"/>
              </a:spcBef>
              <a:spcAft>
                <a:spcPts val="0"/>
              </a:spcAft>
              <a:buSzPts val="1200"/>
              <a:buNone/>
              <a:defRPr sz="1400"/>
            </a:lvl8pPr>
            <a:lvl9pPr lvl="8" algn="ctr">
              <a:lnSpc>
                <a:spcPct val="100000"/>
              </a:lnSpc>
              <a:spcBef>
                <a:spcPts val="1600"/>
              </a:spcBef>
              <a:spcAft>
                <a:spcPts val="1600"/>
              </a:spcAft>
              <a:buSzPts val="1200"/>
              <a:buNone/>
              <a:defRPr sz="1400"/>
            </a:lvl9pPr>
          </a:lstStyle>
          <a:p/>
        </p:txBody>
      </p:sp>
      <p:sp>
        <p:nvSpPr>
          <p:cNvPr id="15" name="Google Shape;15;p26"/>
          <p:cNvSpPr txBox="1"/>
          <p:nvPr>
            <p:ph type="title"/>
          </p:nvPr>
        </p:nvSpPr>
        <p:spPr>
          <a:xfrm>
            <a:off x="960113" y="3723950"/>
            <a:ext cx="1539300" cy="401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i="0"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6" name="Google Shape;16;p26"/>
          <p:cNvSpPr txBox="1"/>
          <p:nvPr>
            <p:ph idx="4" type="title"/>
          </p:nvPr>
        </p:nvSpPr>
        <p:spPr>
          <a:xfrm>
            <a:off x="6628688" y="3723950"/>
            <a:ext cx="1539300" cy="401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i="0"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7" name="Google Shape;17;p26"/>
          <p:cNvSpPr txBox="1"/>
          <p:nvPr>
            <p:ph idx="5" type="title"/>
          </p:nvPr>
        </p:nvSpPr>
        <p:spPr>
          <a:xfrm>
            <a:off x="3805336" y="3723950"/>
            <a:ext cx="1539300" cy="4017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i="0"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8" name="Google Shape;18;p26"/>
          <p:cNvSpPr txBox="1"/>
          <p:nvPr>
            <p:ph idx="6"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7"/>
          <p:cNvSpPr txBox="1"/>
          <p:nvPr>
            <p:ph type="title"/>
          </p:nvPr>
        </p:nvSpPr>
        <p:spPr>
          <a:xfrm>
            <a:off x="522825" y="971850"/>
            <a:ext cx="3787800" cy="3199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200"/>
              <a:buNone/>
              <a:defRPr sz="6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1" name="Google Shape;21;p27"/>
          <p:cNvSpPr txBox="1"/>
          <p:nvPr>
            <p:ph idx="1" type="subTitle"/>
          </p:nvPr>
        </p:nvSpPr>
        <p:spPr>
          <a:xfrm>
            <a:off x="4799950" y="1954200"/>
            <a:ext cx="19401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2" name="Google Shape;22;p27"/>
          <p:cNvSpPr txBox="1"/>
          <p:nvPr>
            <p:ph idx="2" type="title"/>
          </p:nvPr>
        </p:nvSpPr>
        <p:spPr>
          <a:xfrm>
            <a:off x="4849170" y="1001125"/>
            <a:ext cx="2026800" cy="181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sz="14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28"/>
          <p:cNvSpPr txBox="1"/>
          <p:nvPr>
            <p:ph idx="1" type="subTitle"/>
          </p:nvPr>
        </p:nvSpPr>
        <p:spPr>
          <a:xfrm>
            <a:off x="2487163" y="1434600"/>
            <a:ext cx="3367800" cy="227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28"/>
          <p:cNvSpPr txBox="1"/>
          <p:nvPr>
            <p:ph type="title"/>
          </p:nvPr>
        </p:nvSpPr>
        <p:spPr>
          <a:xfrm>
            <a:off x="6530228" y="1434600"/>
            <a:ext cx="1967100" cy="227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48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29"/>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30"/>
          <p:cNvSpPr txBox="1"/>
          <p:nvPr>
            <p:ph type="title"/>
          </p:nvPr>
        </p:nvSpPr>
        <p:spPr>
          <a:xfrm>
            <a:off x="1511713" y="1452625"/>
            <a:ext cx="2339100" cy="42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i="0" sz="2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30" name="Google Shape;30;p30"/>
          <p:cNvSpPr txBox="1"/>
          <p:nvPr>
            <p:ph idx="1" type="subTitle"/>
          </p:nvPr>
        </p:nvSpPr>
        <p:spPr>
          <a:xfrm>
            <a:off x="1511712" y="1779575"/>
            <a:ext cx="23391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l">
              <a:lnSpc>
                <a:spcPct val="100000"/>
              </a:lnSpc>
              <a:spcBef>
                <a:spcPts val="1600"/>
              </a:spcBef>
              <a:spcAft>
                <a:spcPts val="0"/>
              </a:spcAft>
              <a:buSzPts val="1200"/>
              <a:buNone/>
              <a:defRPr sz="1400"/>
            </a:lvl2pPr>
            <a:lvl3pPr lvl="2" algn="l">
              <a:lnSpc>
                <a:spcPct val="100000"/>
              </a:lnSpc>
              <a:spcBef>
                <a:spcPts val="1600"/>
              </a:spcBef>
              <a:spcAft>
                <a:spcPts val="0"/>
              </a:spcAft>
              <a:buSzPts val="1200"/>
              <a:buNone/>
              <a:defRPr sz="1400"/>
            </a:lvl3pPr>
            <a:lvl4pPr lvl="3" algn="l">
              <a:lnSpc>
                <a:spcPct val="100000"/>
              </a:lnSpc>
              <a:spcBef>
                <a:spcPts val="1600"/>
              </a:spcBef>
              <a:spcAft>
                <a:spcPts val="0"/>
              </a:spcAft>
              <a:buSzPts val="1200"/>
              <a:buNone/>
              <a:defRPr sz="1400"/>
            </a:lvl4pPr>
            <a:lvl5pPr lvl="4" algn="l">
              <a:lnSpc>
                <a:spcPct val="100000"/>
              </a:lnSpc>
              <a:spcBef>
                <a:spcPts val="1600"/>
              </a:spcBef>
              <a:spcAft>
                <a:spcPts val="0"/>
              </a:spcAft>
              <a:buSzPts val="1200"/>
              <a:buNone/>
              <a:defRPr sz="1400"/>
            </a:lvl5pPr>
            <a:lvl6pPr lvl="5" algn="l">
              <a:lnSpc>
                <a:spcPct val="100000"/>
              </a:lnSpc>
              <a:spcBef>
                <a:spcPts val="1600"/>
              </a:spcBef>
              <a:spcAft>
                <a:spcPts val="0"/>
              </a:spcAft>
              <a:buSzPts val="1200"/>
              <a:buNone/>
              <a:defRPr sz="1400"/>
            </a:lvl6pPr>
            <a:lvl7pPr lvl="6" algn="l">
              <a:lnSpc>
                <a:spcPct val="100000"/>
              </a:lnSpc>
              <a:spcBef>
                <a:spcPts val="1600"/>
              </a:spcBef>
              <a:spcAft>
                <a:spcPts val="0"/>
              </a:spcAft>
              <a:buSzPts val="1200"/>
              <a:buNone/>
              <a:defRPr sz="1400"/>
            </a:lvl7pPr>
            <a:lvl8pPr lvl="7" algn="l">
              <a:lnSpc>
                <a:spcPct val="100000"/>
              </a:lnSpc>
              <a:spcBef>
                <a:spcPts val="1600"/>
              </a:spcBef>
              <a:spcAft>
                <a:spcPts val="0"/>
              </a:spcAft>
              <a:buSzPts val="1200"/>
              <a:buNone/>
              <a:defRPr sz="1400"/>
            </a:lvl8pPr>
            <a:lvl9pPr lvl="8" algn="l">
              <a:lnSpc>
                <a:spcPct val="100000"/>
              </a:lnSpc>
              <a:spcBef>
                <a:spcPts val="1600"/>
              </a:spcBef>
              <a:spcAft>
                <a:spcPts val="1600"/>
              </a:spcAft>
              <a:buSzPts val="1200"/>
              <a:buNone/>
              <a:defRPr sz="1400"/>
            </a:lvl9pPr>
          </a:lstStyle>
          <a:p/>
        </p:txBody>
      </p:sp>
      <p:sp>
        <p:nvSpPr>
          <p:cNvPr id="31" name="Google Shape;31;p30"/>
          <p:cNvSpPr txBox="1"/>
          <p:nvPr>
            <p:ph idx="2" type="title"/>
          </p:nvPr>
        </p:nvSpPr>
        <p:spPr>
          <a:xfrm>
            <a:off x="4845487" y="1455263"/>
            <a:ext cx="2339100" cy="421500"/>
          </a:xfrm>
          <a:prstGeom prst="rect">
            <a:avLst/>
          </a:prstGeom>
          <a:noFill/>
          <a:ln>
            <a:noFill/>
          </a:ln>
        </p:spPr>
        <p:txBody>
          <a:bodyPr anchorCtr="0" anchor="ctr" bIns="0" lIns="0" spcFirstLastPara="1" rIns="0" wrap="square" tIns="0">
            <a:noAutofit/>
          </a:bodyPr>
          <a:lstStyle>
            <a:lvl1pPr lvl="0" marR="72000" algn="l">
              <a:lnSpc>
                <a:spcPct val="100000"/>
              </a:lnSpc>
              <a:spcBef>
                <a:spcPts val="0"/>
              </a:spcBef>
              <a:spcAft>
                <a:spcPts val="0"/>
              </a:spcAft>
              <a:buSzPts val="1400"/>
              <a:buNone/>
              <a:defRPr i="0" sz="2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32" name="Google Shape;32;p30"/>
          <p:cNvSpPr txBox="1"/>
          <p:nvPr>
            <p:ph idx="3" type="subTitle"/>
          </p:nvPr>
        </p:nvSpPr>
        <p:spPr>
          <a:xfrm>
            <a:off x="4845487" y="1782238"/>
            <a:ext cx="23391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l">
              <a:lnSpc>
                <a:spcPct val="100000"/>
              </a:lnSpc>
              <a:spcBef>
                <a:spcPts val="1600"/>
              </a:spcBef>
              <a:spcAft>
                <a:spcPts val="0"/>
              </a:spcAft>
              <a:buSzPts val="1200"/>
              <a:buNone/>
              <a:defRPr sz="1400"/>
            </a:lvl2pPr>
            <a:lvl3pPr lvl="2" algn="l">
              <a:lnSpc>
                <a:spcPct val="100000"/>
              </a:lnSpc>
              <a:spcBef>
                <a:spcPts val="1600"/>
              </a:spcBef>
              <a:spcAft>
                <a:spcPts val="0"/>
              </a:spcAft>
              <a:buSzPts val="1200"/>
              <a:buNone/>
              <a:defRPr sz="1400"/>
            </a:lvl3pPr>
            <a:lvl4pPr lvl="3" algn="l">
              <a:lnSpc>
                <a:spcPct val="100000"/>
              </a:lnSpc>
              <a:spcBef>
                <a:spcPts val="1600"/>
              </a:spcBef>
              <a:spcAft>
                <a:spcPts val="0"/>
              </a:spcAft>
              <a:buSzPts val="1200"/>
              <a:buNone/>
              <a:defRPr sz="1400"/>
            </a:lvl4pPr>
            <a:lvl5pPr lvl="4" algn="l">
              <a:lnSpc>
                <a:spcPct val="100000"/>
              </a:lnSpc>
              <a:spcBef>
                <a:spcPts val="1600"/>
              </a:spcBef>
              <a:spcAft>
                <a:spcPts val="0"/>
              </a:spcAft>
              <a:buSzPts val="1200"/>
              <a:buNone/>
              <a:defRPr sz="1400"/>
            </a:lvl5pPr>
            <a:lvl6pPr lvl="5" algn="l">
              <a:lnSpc>
                <a:spcPct val="100000"/>
              </a:lnSpc>
              <a:spcBef>
                <a:spcPts val="1600"/>
              </a:spcBef>
              <a:spcAft>
                <a:spcPts val="0"/>
              </a:spcAft>
              <a:buSzPts val="1200"/>
              <a:buNone/>
              <a:defRPr sz="1400"/>
            </a:lvl6pPr>
            <a:lvl7pPr lvl="6" algn="l">
              <a:lnSpc>
                <a:spcPct val="100000"/>
              </a:lnSpc>
              <a:spcBef>
                <a:spcPts val="1600"/>
              </a:spcBef>
              <a:spcAft>
                <a:spcPts val="0"/>
              </a:spcAft>
              <a:buSzPts val="1200"/>
              <a:buNone/>
              <a:defRPr sz="1400"/>
            </a:lvl7pPr>
            <a:lvl8pPr lvl="7" algn="l">
              <a:lnSpc>
                <a:spcPct val="100000"/>
              </a:lnSpc>
              <a:spcBef>
                <a:spcPts val="1600"/>
              </a:spcBef>
              <a:spcAft>
                <a:spcPts val="0"/>
              </a:spcAft>
              <a:buSzPts val="1200"/>
              <a:buNone/>
              <a:defRPr sz="1400"/>
            </a:lvl8pPr>
            <a:lvl9pPr lvl="8" algn="l">
              <a:lnSpc>
                <a:spcPct val="100000"/>
              </a:lnSpc>
              <a:spcBef>
                <a:spcPts val="1600"/>
              </a:spcBef>
              <a:spcAft>
                <a:spcPts val="1600"/>
              </a:spcAft>
              <a:buSzPts val="1200"/>
              <a:buNone/>
              <a:defRPr sz="1400"/>
            </a:lvl9pPr>
          </a:lstStyle>
          <a:p/>
        </p:txBody>
      </p:sp>
      <p:sp>
        <p:nvSpPr>
          <p:cNvPr id="33" name="Google Shape;33;p30"/>
          <p:cNvSpPr txBox="1"/>
          <p:nvPr>
            <p:ph idx="4" type="title"/>
          </p:nvPr>
        </p:nvSpPr>
        <p:spPr>
          <a:xfrm>
            <a:off x="2768313" y="2877450"/>
            <a:ext cx="2339100" cy="42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i="0" sz="2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34" name="Google Shape;34;p30"/>
          <p:cNvSpPr txBox="1"/>
          <p:nvPr>
            <p:ph idx="5" type="subTitle"/>
          </p:nvPr>
        </p:nvSpPr>
        <p:spPr>
          <a:xfrm>
            <a:off x="2768312" y="3204400"/>
            <a:ext cx="2339100" cy="644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sz="1400"/>
            </a:lvl2pPr>
            <a:lvl3pPr lvl="2" algn="l">
              <a:lnSpc>
                <a:spcPct val="115000"/>
              </a:lnSpc>
              <a:spcBef>
                <a:spcPts val="1600"/>
              </a:spcBef>
              <a:spcAft>
                <a:spcPts val="0"/>
              </a:spcAft>
              <a:buSzPts val="1200"/>
              <a:buNone/>
              <a:defRPr sz="1400"/>
            </a:lvl3pPr>
            <a:lvl4pPr lvl="3" algn="l">
              <a:lnSpc>
                <a:spcPct val="115000"/>
              </a:lnSpc>
              <a:spcBef>
                <a:spcPts val="1600"/>
              </a:spcBef>
              <a:spcAft>
                <a:spcPts val="0"/>
              </a:spcAft>
              <a:buSzPts val="1200"/>
              <a:buNone/>
              <a:defRPr sz="1400"/>
            </a:lvl4pPr>
            <a:lvl5pPr lvl="4" algn="l">
              <a:lnSpc>
                <a:spcPct val="115000"/>
              </a:lnSpc>
              <a:spcBef>
                <a:spcPts val="1600"/>
              </a:spcBef>
              <a:spcAft>
                <a:spcPts val="0"/>
              </a:spcAft>
              <a:buSzPts val="1200"/>
              <a:buNone/>
              <a:defRPr sz="1400"/>
            </a:lvl5pPr>
            <a:lvl6pPr lvl="5" algn="l">
              <a:lnSpc>
                <a:spcPct val="115000"/>
              </a:lnSpc>
              <a:spcBef>
                <a:spcPts val="1600"/>
              </a:spcBef>
              <a:spcAft>
                <a:spcPts val="0"/>
              </a:spcAft>
              <a:buSzPts val="1200"/>
              <a:buNone/>
              <a:defRPr sz="1400"/>
            </a:lvl6pPr>
            <a:lvl7pPr lvl="6" algn="l">
              <a:lnSpc>
                <a:spcPct val="115000"/>
              </a:lnSpc>
              <a:spcBef>
                <a:spcPts val="1600"/>
              </a:spcBef>
              <a:spcAft>
                <a:spcPts val="0"/>
              </a:spcAft>
              <a:buSzPts val="1200"/>
              <a:buNone/>
              <a:defRPr sz="1400"/>
            </a:lvl7pPr>
            <a:lvl8pPr lvl="7" algn="l">
              <a:lnSpc>
                <a:spcPct val="115000"/>
              </a:lnSpc>
              <a:spcBef>
                <a:spcPts val="1600"/>
              </a:spcBef>
              <a:spcAft>
                <a:spcPts val="0"/>
              </a:spcAft>
              <a:buSzPts val="1200"/>
              <a:buNone/>
              <a:defRPr sz="1400"/>
            </a:lvl8pPr>
            <a:lvl9pPr lvl="8" algn="l">
              <a:lnSpc>
                <a:spcPct val="115000"/>
              </a:lnSpc>
              <a:spcBef>
                <a:spcPts val="1600"/>
              </a:spcBef>
              <a:spcAft>
                <a:spcPts val="1600"/>
              </a:spcAft>
              <a:buSzPts val="1200"/>
              <a:buNone/>
              <a:defRPr sz="1400"/>
            </a:lvl9pPr>
          </a:lstStyle>
          <a:p/>
        </p:txBody>
      </p:sp>
      <p:sp>
        <p:nvSpPr>
          <p:cNvPr id="35" name="Google Shape;35;p30"/>
          <p:cNvSpPr txBox="1"/>
          <p:nvPr>
            <p:ph idx="6" type="title"/>
          </p:nvPr>
        </p:nvSpPr>
        <p:spPr>
          <a:xfrm>
            <a:off x="6100575" y="2878082"/>
            <a:ext cx="2339100" cy="421500"/>
          </a:xfrm>
          <a:prstGeom prst="rect">
            <a:avLst/>
          </a:prstGeom>
          <a:noFill/>
          <a:ln>
            <a:noFill/>
          </a:ln>
        </p:spPr>
        <p:txBody>
          <a:bodyPr anchorCtr="0" anchor="ctr" bIns="0" lIns="0" spcFirstLastPara="1" rIns="0" wrap="square" tIns="0">
            <a:noAutofit/>
          </a:bodyPr>
          <a:lstStyle>
            <a:lvl1pPr lvl="0" marR="72000" algn="l">
              <a:lnSpc>
                <a:spcPct val="100000"/>
              </a:lnSpc>
              <a:spcBef>
                <a:spcPts val="0"/>
              </a:spcBef>
              <a:spcAft>
                <a:spcPts val="0"/>
              </a:spcAft>
              <a:buSzPts val="1400"/>
              <a:buNone/>
              <a:defRPr i="0" sz="2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36" name="Google Shape;36;p30"/>
          <p:cNvSpPr txBox="1"/>
          <p:nvPr>
            <p:ph idx="7" type="subTitle"/>
          </p:nvPr>
        </p:nvSpPr>
        <p:spPr>
          <a:xfrm>
            <a:off x="6100575" y="3205057"/>
            <a:ext cx="2339100" cy="644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sz="1400"/>
            </a:lvl2pPr>
            <a:lvl3pPr lvl="2" algn="l">
              <a:lnSpc>
                <a:spcPct val="115000"/>
              </a:lnSpc>
              <a:spcBef>
                <a:spcPts val="1600"/>
              </a:spcBef>
              <a:spcAft>
                <a:spcPts val="0"/>
              </a:spcAft>
              <a:buSzPts val="1200"/>
              <a:buNone/>
              <a:defRPr sz="1400"/>
            </a:lvl3pPr>
            <a:lvl4pPr lvl="3" algn="l">
              <a:lnSpc>
                <a:spcPct val="115000"/>
              </a:lnSpc>
              <a:spcBef>
                <a:spcPts val="1600"/>
              </a:spcBef>
              <a:spcAft>
                <a:spcPts val="0"/>
              </a:spcAft>
              <a:buSzPts val="1200"/>
              <a:buNone/>
              <a:defRPr sz="1400"/>
            </a:lvl4pPr>
            <a:lvl5pPr lvl="4" algn="l">
              <a:lnSpc>
                <a:spcPct val="115000"/>
              </a:lnSpc>
              <a:spcBef>
                <a:spcPts val="1600"/>
              </a:spcBef>
              <a:spcAft>
                <a:spcPts val="0"/>
              </a:spcAft>
              <a:buSzPts val="1200"/>
              <a:buNone/>
              <a:defRPr sz="1400"/>
            </a:lvl5pPr>
            <a:lvl6pPr lvl="5" algn="l">
              <a:lnSpc>
                <a:spcPct val="115000"/>
              </a:lnSpc>
              <a:spcBef>
                <a:spcPts val="1600"/>
              </a:spcBef>
              <a:spcAft>
                <a:spcPts val="0"/>
              </a:spcAft>
              <a:buSzPts val="1200"/>
              <a:buNone/>
              <a:defRPr sz="1400"/>
            </a:lvl6pPr>
            <a:lvl7pPr lvl="6" algn="l">
              <a:lnSpc>
                <a:spcPct val="115000"/>
              </a:lnSpc>
              <a:spcBef>
                <a:spcPts val="1600"/>
              </a:spcBef>
              <a:spcAft>
                <a:spcPts val="0"/>
              </a:spcAft>
              <a:buSzPts val="1200"/>
              <a:buNone/>
              <a:defRPr sz="1400"/>
            </a:lvl7pPr>
            <a:lvl8pPr lvl="7" algn="l">
              <a:lnSpc>
                <a:spcPct val="115000"/>
              </a:lnSpc>
              <a:spcBef>
                <a:spcPts val="1600"/>
              </a:spcBef>
              <a:spcAft>
                <a:spcPts val="0"/>
              </a:spcAft>
              <a:buSzPts val="1200"/>
              <a:buNone/>
              <a:defRPr sz="1400"/>
            </a:lvl8pPr>
            <a:lvl9pPr lvl="8" algn="l">
              <a:lnSpc>
                <a:spcPct val="115000"/>
              </a:lnSpc>
              <a:spcBef>
                <a:spcPts val="1600"/>
              </a:spcBef>
              <a:spcAft>
                <a:spcPts val="1600"/>
              </a:spcAft>
              <a:buSzPts val="1200"/>
              <a:buNone/>
              <a:defRPr sz="1400"/>
            </a:lvl9pPr>
          </a:lstStyle>
          <a:p/>
        </p:txBody>
      </p:sp>
      <p:sp>
        <p:nvSpPr>
          <p:cNvPr id="37" name="Google Shape;37;p30"/>
          <p:cNvSpPr txBox="1"/>
          <p:nvPr>
            <p:ph idx="8" type="title"/>
          </p:nvPr>
        </p:nvSpPr>
        <p:spPr>
          <a:xfrm>
            <a:off x="1959337" y="3164300"/>
            <a:ext cx="600000" cy="42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24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8" name="Google Shape;38;p30"/>
          <p:cNvSpPr txBox="1"/>
          <p:nvPr>
            <p:ph idx="9" type="title"/>
          </p:nvPr>
        </p:nvSpPr>
        <p:spPr>
          <a:xfrm>
            <a:off x="704337" y="1730350"/>
            <a:ext cx="600000" cy="42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24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9" name="Google Shape;39;p30"/>
          <p:cNvSpPr txBox="1"/>
          <p:nvPr>
            <p:ph idx="13" type="title"/>
          </p:nvPr>
        </p:nvSpPr>
        <p:spPr>
          <a:xfrm>
            <a:off x="5304000" y="3183632"/>
            <a:ext cx="600000" cy="42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24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40" name="Google Shape;40;p30"/>
          <p:cNvSpPr txBox="1"/>
          <p:nvPr>
            <p:ph idx="14" type="title"/>
          </p:nvPr>
        </p:nvSpPr>
        <p:spPr>
          <a:xfrm>
            <a:off x="4048912" y="1719213"/>
            <a:ext cx="600000" cy="42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24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31"/>
          <p:cNvSpPr txBox="1"/>
          <p:nvPr>
            <p:ph idx="1" type="subTitle"/>
          </p:nvPr>
        </p:nvSpPr>
        <p:spPr>
          <a:xfrm>
            <a:off x="1725925" y="1894325"/>
            <a:ext cx="2208600" cy="7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Font typeface="Josefin Slab"/>
              <a:buNone/>
              <a:defRPr sz="1400"/>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43" name="Google Shape;43;p31"/>
          <p:cNvSpPr txBox="1"/>
          <p:nvPr>
            <p:ph idx="2" type="subTitle"/>
          </p:nvPr>
        </p:nvSpPr>
        <p:spPr>
          <a:xfrm>
            <a:off x="5803499" y="1894325"/>
            <a:ext cx="2208600" cy="7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Font typeface="Josefin Slab"/>
              <a:buNone/>
              <a:defRPr sz="1400"/>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44" name="Google Shape;44;p31"/>
          <p:cNvSpPr txBox="1"/>
          <p:nvPr>
            <p:ph idx="3" type="subTitle"/>
          </p:nvPr>
        </p:nvSpPr>
        <p:spPr>
          <a:xfrm>
            <a:off x="1725925" y="3491450"/>
            <a:ext cx="2208600" cy="7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Font typeface="Josefin Slab"/>
              <a:buNone/>
              <a:defRPr sz="1400"/>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45" name="Google Shape;45;p31"/>
          <p:cNvSpPr txBox="1"/>
          <p:nvPr>
            <p:ph idx="4" type="subTitle"/>
          </p:nvPr>
        </p:nvSpPr>
        <p:spPr>
          <a:xfrm>
            <a:off x="5803499" y="3491450"/>
            <a:ext cx="2208600" cy="70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Font typeface="Josefin Slab"/>
              <a:buNone/>
              <a:defRPr sz="1400"/>
            </a:lvl1pPr>
            <a:lvl2pPr lvl="1"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46" name="Google Shape;46;p31"/>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32"/>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33"/>
          <p:cNvSpPr txBox="1"/>
          <p:nvPr>
            <p:ph idx="1" type="body"/>
          </p:nvPr>
        </p:nvSpPr>
        <p:spPr>
          <a:xfrm>
            <a:off x="720000" y="1152475"/>
            <a:ext cx="7704000" cy="3416400"/>
          </a:xfrm>
          <a:prstGeom prst="rect">
            <a:avLst/>
          </a:prstGeom>
          <a:solidFill>
            <a:srgbClr val="FFFFFF">
              <a:alpha val="44705"/>
            </a:srgbClr>
          </a:solid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rgbClr val="434343"/>
              </a:buClr>
              <a:buSzPts val="1100"/>
              <a:buAutoNum type="arabicPeriod"/>
              <a:defRPr sz="1300">
                <a:solidFill>
                  <a:srgbClr val="F3F3F3"/>
                </a:solidFill>
              </a:defRPr>
            </a:lvl1pPr>
            <a:lvl2pPr indent="-298450" lvl="1" marL="914400" algn="l">
              <a:lnSpc>
                <a:spcPct val="115000"/>
              </a:lnSpc>
              <a:spcBef>
                <a:spcPts val="1600"/>
              </a:spcBef>
              <a:spcAft>
                <a:spcPts val="0"/>
              </a:spcAft>
              <a:buClr>
                <a:srgbClr val="000000"/>
              </a:buClr>
              <a:buSzPts val="1100"/>
              <a:buAutoNum type="alphaLcPeriod"/>
              <a:defRPr sz="1200"/>
            </a:lvl2pPr>
            <a:lvl3pPr indent="-298450" lvl="2" marL="1371600" algn="l">
              <a:lnSpc>
                <a:spcPct val="115000"/>
              </a:lnSpc>
              <a:spcBef>
                <a:spcPts val="1600"/>
              </a:spcBef>
              <a:spcAft>
                <a:spcPts val="0"/>
              </a:spcAft>
              <a:buClr>
                <a:srgbClr val="000000"/>
              </a:buClr>
              <a:buSzPts val="1100"/>
              <a:buAutoNum type="romanLcPeriod"/>
              <a:defRPr sz="1200"/>
            </a:lvl3pPr>
            <a:lvl4pPr indent="-298450" lvl="3" marL="1828800" algn="l">
              <a:lnSpc>
                <a:spcPct val="115000"/>
              </a:lnSpc>
              <a:spcBef>
                <a:spcPts val="1600"/>
              </a:spcBef>
              <a:spcAft>
                <a:spcPts val="0"/>
              </a:spcAft>
              <a:buClr>
                <a:srgbClr val="000000"/>
              </a:buClr>
              <a:buSzPts val="1100"/>
              <a:buAutoNum type="arabicPeriod"/>
              <a:defRPr sz="1200"/>
            </a:lvl4pPr>
            <a:lvl5pPr indent="-298450" lvl="4" marL="2286000" algn="l">
              <a:lnSpc>
                <a:spcPct val="115000"/>
              </a:lnSpc>
              <a:spcBef>
                <a:spcPts val="1600"/>
              </a:spcBef>
              <a:spcAft>
                <a:spcPts val="0"/>
              </a:spcAft>
              <a:buClr>
                <a:srgbClr val="000000"/>
              </a:buClr>
              <a:buSzPts val="1100"/>
              <a:buAutoNum type="alphaLcPeriod"/>
              <a:defRPr sz="1200"/>
            </a:lvl5pPr>
            <a:lvl6pPr indent="-298450" lvl="5" marL="2743200" algn="l">
              <a:lnSpc>
                <a:spcPct val="115000"/>
              </a:lnSpc>
              <a:spcBef>
                <a:spcPts val="1600"/>
              </a:spcBef>
              <a:spcAft>
                <a:spcPts val="0"/>
              </a:spcAft>
              <a:buClr>
                <a:srgbClr val="000000"/>
              </a:buClr>
              <a:buSzPts val="1100"/>
              <a:buAutoNum type="romanLcPeriod"/>
              <a:defRPr sz="1200"/>
            </a:lvl6pPr>
            <a:lvl7pPr indent="-298450" lvl="6" marL="3200400" algn="l">
              <a:lnSpc>
                <a:spcPct val="115000"/>
              </a:lnSpc>
              <a:spcBef>
                <a:spcPts val="1600"/>
              </a:spcBef>
              <a:spcAft>
                <a:spcPts val="0"/>
              </a:spcAft>
              <a:buClr>
                <a:srgbClr val="000000"/>
              </a:buClr>
              <a:buSzPts val="1100"/>
              <a:buAutoNum type="arabicPeriod"/>
              <a:defRPr sz="1200"/>
            </a:lvl7pPr>
            <a:lvl8pPr indent="-298450" lvl="7" marL="3657600" algn="l">
              <a:lnSpc>
                <a:spcPct val="115000"/>
              </a:lnSpc>
              <a:spcBef>
                <a:spcPts val="1600"/>
              </a:spcBef>
              <a:spcAft>
                <a:spcPts val="0"/>
              </a:spcAft>
              <a:buClr>
                <a:srgbClr val="000000"/>
              </a:buClr>
              <a:buSzPts val="1100"/>
              <a:buAutoNum type="alphaLcPeriod"/>
              <a:defRPr sz="1200"/>
            </a:lvl8pPr>
            <a:lvl9pPr indent="-298450" lvl="8" marL="4114800" algn="l">
              <a:lnSpc>
                <a:spcPct val="115000"/>
              </a:lnSpc>
              <a:spcBef>
                <a:spcPts val="1600"/>
              </a:spcBef>
              <a:spcAft>
                <a:spcPts val="1600"/>
              </a:spcAft>
              <a:buClr>
                <a:srgbClr val="000000"/>
              </a:buClr>
              <a:buSzPts val="1100"/>
              <a:buAutoNum type="romanLcPeriod"/>
              <a:defRPr sz="1200"/>
            </a:lvl9pPr>
          </a:lstStyle>
          <a:p/>
        </p:txBody>
      </p:sp>
      <p:sp>
        <p:nvSpPr>
          <p:cNvPr id="51" name="Google Shape;51;p33"/>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1pPr>
            <a:lvl2pPr lvl="1"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2pPr>
            <a:lvl3pPr lvl="2"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3pPr>
            <a:lvl4pPr lvl="3"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4pPr>
            <a:lvl5pPr lvl="4"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5pPr>
            <a:lvl6pPr lvl="5"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6pPr>
            <a:lvl7pPr lvl="6"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7pPr>
            <a:lvl8pPr lvl="7"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8pPr>
            <a:lvl9pPr lvl="8"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1pPr>
            <a:lvl2pPr indent="-304800" lvl="1" marL="9144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2pPr>
            <a:lvl3pPr indent="-304800" lvl="2" marL="13716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3pPr>
            <a:lvl4pPr indent="-304800" lvl="3" marL="18288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4pPr>
            <a:lvl5pPr indent="-304800" lvl="4" marL="22860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5pPr>
            <a:lvl6pPr indent="-304800" lvl="5" marL="27432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6pPr>
            <a:lvl7pPr indent="-304800" lvl="6" marL="32004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7pPr>
            <a:lvl8pPr indent="-304800" lvl="7" marL="3657600" marR="0" rtl="0" algn="l">
              <a:lnSpc>
                <a:spcPct val="115000"/>
              </a:lnSpc>
              <a:spcBef>
                <a:spcPts val="160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8pPr>
            <a:lvl9pPr indent="-304800" lvl="8" marL="4114800" marR="0" rtl="0" algn="l">
              <a:lnSpc>
                <a:spcPct val="115000"/>
              </a:lnSpc>
              <a:spcBef>
                <a:spcPts val="1600"/>
              </a:spcBef>
              <a:spcAft>
                <a:spcPts val="160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jp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8.jp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
          <p:cNvSpPr txBox="1"/>
          <p:nvPr>
            <p:ph type="ctrTitle"/>
          </p:nvPr>
        </p:nvSpPr>
        <p:spPr>
          <a:xfrm>
            <a:off x="1560286" y="1248228"/>
            <a:ext cx="5624285" cy="137871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fr-FR">
                <a:latin typeface="Rajdhani"/>
                <a:ea typeface="Rajdhani"/>
                <a:cs typeface="Rajdhani"/>
                <a:sym typeface="Rajdhani"/>
              </a:rPr>
              <a:t>Linear models</a:t>
            </a:r>
            <a:endParaRPr>
              <a:latin typeface="Rajdhani"/>
              <a:ea typeface="Rajdhani"/>
              <a:cs typeface="Rajdhani"/>
              <a:sym typeface="Rajdhani"/>
            </a:endParaRPr>
          </a:p>
        </p:txBody>
      </p:sp>
      <p:sp>
        <p:nvSpPr>
          <p:cNvPr id="60" name="Google Shape;60;p1"/>
          <p:cNvSpPr txBox="1"/>
          <p:nvPr>
            <p:ph idx="1" type="subTitle"/>
          </p:nvPr>
        </p:nvSpPr>
        <p:spPr>
          <a:xfrm>
            <a:off x="1997258" y="3599588"/>
            <a:ext cx="2952113" cy="136429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fr-FR" u="sng">
                <a:latin typeface="Fira Sans Condensed Light"/>
                <a:ea typeface="Fira Sans Condensed Light"/>
                <a:cs typeface="Fira Sans Condensed Light"/>
                <a:sym typeface="Fira Sans Condensed Light"/>
              </a:rPr>
              <a:t>Groupe 2:</a:t>
            </a:r>
            <a:endParaRPr/>
          </a:p>
          <a:p>
            <a:pPr indent="0" lvl="0" marL="0" rtl="0" algn="l">
              <a:lnSpc>
                <a:spcPct val="100000"/>
              </a:lnSpc>
              <a:spcBef>
                <a:spcPts val="0"/>
              </a:spcBef>
              <a:spcAft>
                <a:spcPts val="0"/>
              </a:spcAft>
              <a:buSzPts val="2800"/>
              <a:buNone/>
            </a:pPr>
            <a:r>
              <a:rPr b="1" lang="fr-FR">
                <a:latin typeface="Fira Sans Condensed Light"/>
                <a:ea typeface="Fira Sans Condensed Light"/>
                <a:cs typeface="Fira Sans Condensed Light"/>
                <a:sym typeface="Fira Sans Condensed Light"/>
              </a:rPr>
              <a:t>Adama KEITA</a:t>
            </a:r>
            <a:endParaRPr/>
          </a:p>
          <a:p>
            <a:pPr indent="0" lvl="0" marL="0" rtl="0" algn="l">
              <a:lnSpc>
                <a:spcPct val="100000"/>
              </a:lnSpc>
              <a:spcBef>
                <a:spcPts val="0"/>
              </a:spcBef>
              <a:spcAft>
                <a:spcPts val="0"/>
              </a:spcAft>
              <a:buSzPts val="2800"/>
              <a:buNone/>
            </a:pPr>
            <a:r>
              <a:rPr b="1" lang="fr-FR">
                <a:latin typeface="Fira Sans Condensed Light"/>
                <a:ea typeface="Fira Sans Condensed Light"/>
                <a:cs typeface="Fira Sans Condensed Light"/>
                <a:sym typeface="Fira Sans Condensed Light"/>
              </a:rPr>
              <a:t>Ahmadou YOUNOUSSA</a:t>
            </a:r>
            <a:endParaRPr/>
          </a:p>
          <a:p>
            <a:pPr indent="0" lvl="0" marL="0" rtl="0" algn="l">
              <a:lnSpc>
                <a:spcPct val="100000"/>
              </a:lnSpc>
              <a:spcBef>
                <a:spcPts val="0"/>
              </a:spcBef>
              <a:spcAft>
                <a:spcPts val="0"/>
              </a:spcAft>
              <a:buSzPts val="2800"/>
              <a:buNone/>
            </a:pPr>
            <a:r>
              <a:rPr b="1" lang="fr-FR">
                <a:latin typeface="Fira Sans Condensed Light"/>
                <a:ea typeface="Fira Sans Condensed Light"/>
                <a:cs typeface="Fira Sans Condensed Light"/>
                <a:sym typeface="Fira Sans Condensed Light"/>
              </a:rPr>
              <a:t>Mohamed TRAORE</a:t>
            </a:r>
            <a:endParaRPr b="1">
              <a:latin typeface="Fira Sans Condensed Light"/>
              <a:ea typeface="Fira Sans Condensed Light"/>
              <a:cs typeface="Fira Sans Condensed Light"/>
              <a:sym typeface="Fira Sans Condensed Light"/>
            </a:endParaRPr>
          </a:p>
        </p:txBody>
      </p:sp>
      <p:pic>
        <p:nvPicPr>
          <p:cNvPr id="61" name="Google Shape;61;p1"/>
          <p:cNvPicPr preferRelativeResize="0"/>
          <p:nvPr/>
        </p:nvPicPr>
        <p:blipFill rotWithShape="1">
          <a:blip r:embed="rId4">
            <a:alphaModFix/>
          </a:blip>
          <a:srcRect b="0" l="0" r="0" t="0"/>
          <a:stretch/>
        </p:blipFill>
        <p:spPr>
          <a:xfrm>
            <a:off x="3950742" y="2626945"/>
            <a:ext cx="1997258" cy="13357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3" name="Shape 433"/>
        <p:cNvGrpSpPr/>
        <p:nvPr/>
      </p:nvGrpSpPr>
      <p:grpSpPr>
        <a:xfrm>
          <a:off x="0" y="0"/>
          <a:ext cx="0" cy="0"/>
          <a:chOff x="0" y="0"/>
          <a:chExt cx="0" cy="0"/>
        </a:xfrm>
      </p:grpSpPr>
      <p:sp>
        <p:nvSpPr>
          <p:cNvPr id="434" name="Google Shape;434;g1958a366828_2_225"/>
          <p:cNvSpPr txBox="1"/>
          <p:nvPr>
            <p:ph idx="1" type="subTitle"/>
          </p:nvPr>
        </p:nvSpPr>
        <p:spPr>
          <a:xfrm>
            <a:off x="1725924" y="1894325"/>
            <a:ext cx="2868300" cy="9828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100"/>
              <a:buNone/>
            </a:pPr>
            <a:r>
              <a:rPr b="1" lang="fr-FR"/>
              <a:t>La régression logistique nécessite une multicolinéarité moyenne ou nulle entre les variables indépendantes.</a:t>
            </a:r>
            <a:endParaRPr/>
          </a:p>
        </p:txBody>
      </p:sp>
      <p:sp>
        <p:nvSpPr>
          <p:cNvPr id="435" name="Google Shape;435;g1958a366828_2_225"/>
          <p:cNvSpPr txBox="1"/>
          <p:nvPr>
            <p:ph idx="2" type="subTitle"/>
          </p:nvPr>
        </p:nvSpPr>
        <p:spPr>
          <a:xfrm>
            <a:off x="5628850" y="1696800"/>
            <a:ext cx="3267000" cy="11697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100"/>
              <a:buNone/>
            </a:pPr>
            <a:r>
              <a:rPr b="1" lang="fr-FR"/>
              <a:t>Les problèmes non linéaires ne peuvent pas être résolus avec la régression logistique car elle a une surface de décision linéaire. Les données linéairement séparables sont rarement trouvées dans les scénarios du monde réel.</a:t>
            </a:r>
            <a:endParaRPr/>
          </a:p>
        </p:txBody>
      </p:sp>
      <p:sp>
        <p:nvSpPr>
          <p:cNvPr id="436" name="Google Shape;436;g1958a366828_2_225"/>
          <p:cNvSpPr txBox="1"/>
          <p:nvPr>
            <p:ph idx="3" type="subTitle"/>
          </p:nvPr>
        </p:nvSpPr>
        <p:spPr>
          <a:xfrm>
            <a:off x="1725924" y="3491450"/>
            <a:ext cx="3020700" cy="11697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100"/>
              <a:buNone/>
            </a:pPr>
            <a:r>
              <a:rPr b="1" lang="fr-FR"/>
              <a:t>Il ne peut être utilisé que pour prédire des fonctions discrètes. Par conséquent, la variable dépendante de la régression logistique est liée à l’ensemble de nombres discrets.</a:t>
            </a:r>
            <a:endParaRPr/>
          </a:p>
        </p:txBody>
      </p:sp>
      <p:sp>
        <p:nvSpPr>
          <p:cNvPr id="437" name="Google Shape;437;g1958a366828_2_225"/>
          <p:cNvSpPr txBox="1"/>
          <p:nvPr>
            <p:ph idx="4" type="subTitle"/>
          </p:nvPr>
        </p:nvSpPr>
        <p:spPr>
          <a:xfrm>
            <a:off x="5803498" y="3491450"/>
            <a:ext cx="2953800" cy="8946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100"/>
              <a:buNone/>
            </a:pPr>
            <a:r>
              <a:rPr b="1" lang="fr-FR"/>
              <a:t>La principale limitation de la régression logistique est l’hypothèse de linéarité entre la variable dépendante et les variables indépendantes.</a:t>
            </a:r>
            <a:endParaRPr/>
          </a:p>
        </p:txBody>
      </p:sp>
      <p:sp>
        <p:nvSpPr>
          <p:cNvPr id="438" name="Google Shape;438;g1958a366828_2_225"/>
          <p:cNvSpPr txBox="1"/>
          <p:nvPr>
            <p:ph type="title"/>
          </p:nvPr>
        </p:nvSpPr>
        <p:spPr>
          <a:xfrm>
            <a:off x="720100" y="509825"/>
            <a:ext cx="7704000" cy="726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Inconvénient</a:t>
            </a:r>
            <a:r>
              <a:rPr lang="fr-FR"/>
              <a:t> de Régression Logistique</a:t>
            </a:r>
            <a:endParaRPr/>
          </a:p>
        </p:txBody>
      </p:sp>
      <p:grpSp>
        <p:nvGrpSpPr>
          <p:cNvPr id="439" name="Google Shape;439;g1958a366828_2_225"/>
          <p:cNvGrpSpPr/>
          <p:nvPr/>
        </p:nvGrpSpPr>
        <p:grpSpPr>
          <a:xfrm>
            <a:off x="5207541" y="3651649"/>
            <a:ext cx="379930" cy="381002"/>
            <a:chOff x="1197950" y="238125"/>
            <a:chExt cx="5204525" cy="5219200"/>
          </a:xfrm>
        </p:grpSpPr>
        <p:sp>
          <p:nvSpPr>
            <p:cNvPr id="440" name="Google Shape;440;g1958a366828_2_225"/>
            <p:cNvSpPr/>
            <p:nvPr/>
          </p:nvSpPr>
          <p:spPr>
            <a:xfrm>
              <a:off x="1197950" y="1417325"/>
              <a:ext cx="1015325" cy="3126625"/>
            </a:xfrm>
            <a:custGeom>
              <a:rect b="b" l="l" r="r" t="t"/>
              <a:pathLst>
                <a:path extrusionOk="0" h="125065" w="40613">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1958a366828_2_225"/>
            <p:cNvSpPr/>
            <p:nvPr/>
          </p:nvSpPr>
          <p:spPr>
            <a:xfrm>
              <a:off x="1431175" y="1951475"/>
              <a:ext cx="457525" cy="838350"/>
            </a:xfrm>
            <a:custGeom>
              <a:rect b="b" l="l" r="r" t="t"/>
              <a:pathLst>
                <a:path extrusionOk="0" h="33534" w="18301">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1958a366828_2_225"/>
            <p:cNvSpPr/>
            <p:nvPr/>
          </p:nvSpPr>
          <p:spPr>
            <a:xfrm>
              <a:off x="1431175" y="2923550"/>
              <a:ext cx="152525" cy="152525"/>
            </a:xfrm>
            <a:custGeom>
              <a:rect b="b" l="l" r="r" t="t"/>
              <a:pathLst>
                <a:path extrusionOk="0" h="6101" w="6101">
                  <a:moveTo>
                    <a:pt x="1" y="0"/>
                  </a:moveTo>
                  <a:lnTo>
                    <a:pt x="1" y="6100"/>
                  </a:lnTo>
                  <a:lnTo>
                    <a:pt x="6101" y="6100"/>
                  </a:lnTo>
                  <a:lnTo>
                    <a:pt x="6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1958a366828_2_225"/>
            <p:cNvSpPr/>
            <p:nvPr/>
          </p:nvSpPr>
          <p:spPr>
            <a:xfrm>
              <a:off x="1736175" y="2923550"/>
              <a:ext cx="152525" cy="152525"/>
            </a:xfrm>
            <a:custGeom>
              <a:rect b="b" l="l" r="r" t="t"/>
              <a:pathLst>
                <a:path extrusionOk="0" h="6101" w="6101">
                  <a:moveTo>
                    <a:pt x="1" y="0"/>
                  </a:moveTo>
                  <a:lnTo>
                    <a:pt x="1" y="6100"/>
                  </a:lnTo>
                  <a:lnTo>
                    <a:pt x="6101" y="6100"/>
                  </a:lnTo>
                  <a:lnTo>
                    <a:pt x="6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1958a366828_2_225"/>
            <p:cNvSpPr/>
            <p:nvPr/>
          </p:nvSpPr>
          <p:spPr>
            <a:xfrm>
              <a:off x="1197950" y="4686650"/>
              <a:ext cx="233250" cy="152525"/>
            </a:xfrm>
            <a:custGeom>
              <a:rect b="b" l="l" r="r" t="t"/>
              <a:pathLst>
                <a:path extrusionOk="0" h="6101" w="9330">
                  <a:moveTo>
                    <a:pt x="1" y="0"/>
                  </a:moveTo>
                  <a:lnTo>
                    <a:pt x="1" y="6100"/>
                  </a:lnTo>
                  <a:lnTo>
                    <a:pt x="9330" y="6100"/>
                  </a:lnTo>
                  <a:lnTo>
                    <a:pt x="933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1958a366828_2_225"/>
            <p:cNvSpPr/>
            <p:nvPr/>
          </p:nvSpPr>
          <p:spPr>
            <a:xfrm>
              <a:off x="1197950" y="4996525"/>
              <a:ext cx="233250" cy="152525"/>
            </a:xfrm>
            <a:custGeom>
              <a:rect b="b" l="l" r="r" t="t"/>
              <a:pathLst>
                <a:path extrusionOk="0" h="6101" w="9330">
                  <a:moveTo>
                    <a:pt x="1" y="1"/>
                  </a:moveTo>
                  <a:lnTo>
                    <a:pt x="1" y="6101"/>
                  </a:lnTo>
                  <a:lnTo>
                    <a:pt x="9330" y="6101"/>
                  </a:lnTo>
                  <a:lnTo>
                    <a:pt x="93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1958a366828_2_225"/>
            <p:cNvSpPr/>
            <p:nvPr/>
          </p:nvSpPr>
          <p:spPr>
            <a:xfrm>
              <a:off x="1197950" y="5304800"/>
              <a:ext cx="233250" cy="152525"/>
            </a:xfrm>
            <a:custGeom>
              <a:rect b="b" l="l" r="r" t="t"/>
              <a:pathLst>
                <a:path extrusionOk="0" h="6101" w="9330">
                  <a:moveTo>
                    <a:pt x="1" y="0"/>
                  </a:moveTo>
                  <a:lnTo>
                    <a:pt x="1" y="6100"/>
                  </a:lnTo>
                  <a:lnTo>
                    <a:pt x="9330" y="6100"/>
                  </a:lnTo>
                  <a:lnTo>
                    <a:pt x="933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1958a366828_2_225"/>
            <p:cNvSpPr/>
            <p:nvPr/>
          </p:nvSpPr>
          <p:spPr>
            <a:xfrm>
              <a:off x="1197950" y="3626500"/>
              <a:ext cx="80750" cy="152525"/>
            </a:xfrm>
            <a:custGeom>
              <a:rect b="b" l="l" r="r" t="t"/>
              <a:pathLst>
                <a:path extrusionOk="0" h="6101" w="3230">
                  <a:moveTo>
                    <a:pt x="1" y="1"/>
                  </a:moveTo>
                  <a:lnTo>
                    <a:pt x="1" y="6100"/>
                  </a:lnTo>
                  <a:lnTo>
                    <a:pt x="3230" y="6100"/>
                  </a:lnTo>
                  <a:lnTo>
                    <a:pt x="32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1958a366828_2_225"/>
            <p:cNvSpPr/>
            <p:nvPr/>
          </p:nvSpPr>
          <p:spPr>
            <a:xfrm>
              <a:off x="1202850" y="558600"/>
              <a:ext cx="152525" cy="706250"/>
            </a:xfrm>
            <a:custGeom>
              <a:rect b="b" l="l" r="r" t="t"/>
              <a:pathLst>
                <a:path extrusionOk="0" h="28250" w="6101">
                  <a:moveTo>
                    <a:pt x="0" y="1"/>
                  </a:moveTo>
                  <a:lnTo>
                    <a:pt x="0" y="28249"/>
                  </a:lnTo>
                  <a:lnTo>
                    <a:pt x="6100" y="28249"/>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1958a366828_2_225"/>
            <p:cNvSpPr/>
            <p:nvPr/>
          </p:nvSpPr>
          <p:spPr>
            <a:xfrm>
              <a:off x="1202850" y="238125"/>
              <a:ext cx="152525" cy="168000"/>
            </a:xfrm>
            <a:custGeom>
              <a:rect b="b" l="l" r="r" t="t"/>
              <a:pathLst>
                <a:path extrusionOk="0" h="6720" w="6101">
                  <a:moveTo>
                    <a:pt x="0" y="0"/>
                  </a:moveTo>
                  <a:lnTo>
                    <a:pt x="0" y="6720"/>
                  </a:lnTo>
                  <a:lnTo>
                    <a:pt x="6100" y="672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1958a366828_2_225"/>
            <p:cNvSpPr/>
            <p:nvPr/>
          </p:nvSpPr>
          <p:spPr>
            <a:xfrm>
              <a:off x="5387150" y="1417325"/>
              <a:ext cx="1015325" cy="3126625"/>
            </a:xfrm>
            <a:custGeom>
              <a:rect b="b" l="l" r="r" t="t"/>
              <a:pathLst>
                <a:path extrusionOk="0" h="125065" w="40613">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1958a366828_2_225"/>
            <p:cNvSpPr/>
            <p:nvPr/>
          </p:nvSpPr>
          <p:spPr>
            <a:xfrm>
              <a:off x="5711725" y="1951475"/>
              <a:ext cx="457525" cy="838350"/>
            </a:xfrm>
            <a:custGeom>
              <a:rect b="b" l="l" r="r" t="t"/>
              <a:pathLst>
                <a:path extrusionOk="0" h="33534" w="18301">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1958a366828_2_225"/>
            <p:cNvSpPr/>
            <p:nvPr/>
          </p:nvSpPr>
          <p:spPr>
            <a:xfrm>
              <a:off x="6016725" y="2923550"/>
              <a:ext cx="152525" cy="152525"/>
            </a:xfrm>
            <a:custGeom>
              <a:rect b="b" l="l" r="r" t="t"/>
              <a:pathLst>
                <a:path extrusionOk="0" h="6101" w="6101">
                  <a:moveTo>
                    <a:pt x="0" y="0"/>
                  </a:moveTo>
                  <a:lnTo>
                    <a:pt x="0" y="6100"/>
                  </a:lnTo>
                  <a:lnTo>
                    <a:pt x="6100" y="610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1958a366828_2_225"/>
            <p:cNvSpPr/>
            <p:nvPr/>
          </p:nvSpPr>
          <p:spPr>
            <a:xfrm>
              <a:off x="5711725" y="2923550"/>
              <a:ext cx="152525" cy="152525"/>
            </a:xfrm>
            <a:custGeom>
              <a:rect b="b" l="l" r="r" t="t"/>
              <a:pathLst>
                <a:path extrusionOk="0" h="6101" w="6101">
                  <a:moveTo>
                    <a:pt x="1" y="0"/>
                  </a:moveTo>
                  <a:lnTo>
                    <a:pt x="1" y="6100"/>
                  </a:lnTo>
                  <a:lnTo>
                    <a:pt x="6100" y="610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1958a366828_2_225"/>
            <p:cNvSpPr/>
            <p:nvPr/>
          </p:nvSpPr>
          <p:spPr>
            <a:xfrm>
              <a:off x="6169225" y="4686650"/>
              <a:ext cx="233250" cy="152525"/>
            </a:xfrm>
            <a:custGeom>
              <a:rect b="b" l="l" r="r" t="t"/>
              <a:pathLst>
                <a:path extrusionOk="0" h="6101" w="9330">
                  <a:moveTo>
                    <a:pt x="0" y="0"/>
                  </a:moveTo>
                  <a:lnTo>
                    <a:pt x="0" y="6100"/>
                  </a:lnTo>
                  <a:lnTo>
                    <a:pt x="9330" y="6100"/>
                  </a:lnTo>
                  <a:lnTo>
                    <a:pt x="933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1958a366828_2_225"/>
            <p:cNvSpPr/>
            <p:nvPr/>
          </p:nvSpPr>
          <p:spPr>
            <a:xfrm>
              <a:off x="6169225" y="4996525"/>
              <a:ext cx="233250" cy="152525"/>
            </a:xfrm>
            <a:custGeom>
              <a:rect b="b" l="l" r="r" t="t"/>
              <a:pathLst>
                <a:path extrusionOk="0" h="6101" w="9330">
                  <a:moveTo>
                    <a:pt x="0" y="1"/>
                  </a:moveTo>
                  <a:lnTo>
                    <a:pt x="0" y="6101"/>
                  </a:lnTo>
                  <a:lnTo>
                    <a:pt x="9330" y="6101"/>
                  </a:lnTo>
                  <a:lnTo>
                    <a:pt x="93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1958a366828_2_225"/>
            <p:cNvSpPr/>
            <p:nvPr/>
          </p:nvSpPr>
          <p:spPr>
            <a:xfrm>
              <a:off x="6169225" y="5304800"/>
              <a:ext cx="233250" cy="152525"/>
            </a:xfrm>
            <a:custGeom>
              <a:rect b="b" l="l" r="r" t="t"/>
              <a:pathLst>
                <a:path extrusionOk="0" h="6101" w="9330">
                  <a:moveTo>
                    <a:pt x="0" y="0"/>
                  </a:moveTo>
                  <a:lnTo>
                    <a:pt x="0" y="6100"/>
                  </a:lnTo>
                  <a:lnTo>
                    <a:pt x="9330" y="6100"/>
                  </a:lnTo>
                  <a:lnTo>
                    <a:pt x="933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g1958a366828_2_225"/>
            <p:cNvSpPr/>
            <p:nvPr/>
          </p:nvSpPr>
          <p:spPr>
            <a:xfrm>
              <a:off x="6321725" y="3626500"/>
              <a:ext cx="80750" cy="152525"/>
            </a:xfrm>
            <a:custGeom>
              <a:rect b="b" l="l" r="r" t="t"/>
              <a:pathLst>
                <a:path extrusionOk="0" h="6101" w="3230">
                  <a:moveTo>
                    <a:pt x="0" y="1"/>
                  </a:moveTo>
                  <a:lnTo>
                    <a:pt x="0" y="6100"/>
                  </a:lnTo>
                  <a:lnTo>
                    <a:pt x="3230" y="6100"/>
                  </a:lnTo>
                  <a:lnTo>
                    <a:pt x="32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1958a366828_2_225"/>
            <p:cNvSpPr/>
            <p:nvPr/>
          </p:nvSpPr>
          <p:spPr>
            <a:xfrm>
              <a:off x="6245050" y="558600"/>
              <a:ext cx="152525" cy="706250"/>
            </a:xfrm>
            <a:custGeom>
              <a:rect b="b" l="l" r="r" t="t"/>
              <a:pathLst>
                <a:path extrusionOk="0" h="28250" w="6101">
                  <a:moveTo>
                    <a:pt x="1" y="1"/>
                  </a:moveTo>
                  <a:lnTo>
                    <a:pt x="1" y="28249"/>
                  </a:lnTo>
                  <a:lnTo>
                    <a:pt x="6101" y="28249"/>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1958a366828_2_225"/>
            <p:cNvSpPr/>
            <p:nvPr/>
          </p:nvSpPr>
          <p:spPr>
            <a:xfrm>
              <a:off x="6245050" y="238125"/>
              <a:ext cx="152525" cy="168000"/>
            </a:xfrm>
            <a:custGeom>
              <a:rect b="b" l="l" r="r" t="t"/>
              <a:pathLst>
                <a:path extrusionOk="0" h="6720" w="6101">
                  <a:moveTo>
                    <a:pt x="1" y="0"/>
                  </a:moveTo>
                  <a:lnTo>
                    <a:pt x="1" y="6720"/>
                  </a:lnTo>
                  <a:lnTo>
                    <a:pt x="6101" y="6720"/>
                  </a:lnTo>
                  <a:lnTo>
                    <a:pt x="6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1958a366828_2_225"/>
            <p:cNvSpPr/>
            <p:nvPr/>
          </p:nvSpPr>
          <p:spPr>
            <a:xfrm>
              <a:off x="2327425" y="3608550"/>
              <a:ext cx="152500" cy="152525"/>
            </a:xfrm>
            <a:custGeom>
              <a:rect b="b" l="l" r="r" t="t"/>
              <a:pathLst>
                <a:path extrusionOk="0" h="6101" w="6100">
                  <a:moveTo>
                    <a:pt x="0" y="1"/>
                  </a:moveTo>
                  <a:lnTo>
                    <a:pt x="0" y="6101"/>
                  </a:lnTo>
                  <a:lnTo>
                    <a:pt x="6100" y="6101"/>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1958a366828_2_225"/>
            <p:cNvSpPr/>
            <p:nvPr/>
          </p:nvSpPr>
          <p:spPr>
            <a:xfrm>
              <a:off x="2632400" y="3608550"/>
              <a:ext cx="152525" cy="152525"/>
            </a:xfrm>
            <a:custGeom>
              <a:rect b="b" l="l" r="r" t="t"/>
              <a:pathLst>
                <a:path extrusionOk="0" h="6101" w="6101">
                  <a:moveTo>
                    <a:pt x="1" y="1"/>
                  </a:moveTo>
                  <a:lnTo>
                    <a:pt x="1" y="6101"/>
                  </a:lnTo>
                  <a:lnTo>
                    <a:pt x="6101" y="6101"/>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1958a366828_2_225"/>
            <p:cNvSpPr/>
            <p:nvPr/>
          </p:nvSpPr>
          <p:spPr>
            <a:xfrm>
              <a:off x="4747800" y="3608550"/>
              <a:ext cx="152525" cy="152525"/>
            </a:xfrm>
            <a:custGeom>
              <a:rect b="b" l="l" r="r" t="t"/>
              <a:pathLst>
                <a:path extrusionOk="0" h="6101" w="6101">
                  <a:moveTo>
                    <a:pt x="1" y="1"/>
                  </a:moveTo>
                  <a:lnTo>
                    <a:pt x="1" y="6101"/>
                  </a:lnTo>
                  <a:lnTo>
                    <a:pt x="6101" y="6101"/>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1958a366828_2_225"/>
            <p:cNvSpPr/>
            <p:nvPr/>
          </p:nvSpPr>
          <p:spPr>
            <a:xfrm>
              <a:off x="5052800" y="3608550"/>
              <a:ext cx="152525" cy="152525"/>
            </a:xfrm>
            <a:custGeom>
              <a:rect b="b" l="l" r="r" t="t"/>
              <a:pathLst>
                <a:path extrusionOk="0" h="6101" w="6101">
                  <a:moveTo>
                    <a:pt x="1" y="1"/>
                  </a:moveTo>
                  <a:lnTo>
                    <a:pt x="1" y="6101"/>
                  </a:lnTo>
                  <a:lnTo>
                    <a:pt x="6101" y="6101"/>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1958a366828_2_225"/>
            <p:cNvSpPr/>
            <p:nvPr/>
          </p:nvSpPr>
          <p:spPr>
            <a:xfrm>
              <a:off x="2937400" y="3379400"/>
              <a:ext cx="1677500" cy="610025"/>
            </a:xfrm>
            <a:custGeom>
              <a:rect b="b" l="l" r="r" t="t"/>
              <a:pathLst>
                <a:path extrusionOk="0" h="24401" w="67100">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1958a366828_2_225"/>
            <p:cNvSpPr/>
            <p:nvPr/>
          </p:nvSpPr>
          <p:spPr>
            <a:xfrm>
              <a:off x="2618550" y="2159425"/>
              <a:ext cx="152525" cy="610025"/>
            </a:xfrm>
            <a:custGeom>
              <a:rect b="b" l="l" r="r" t="t"/>
              <a:pathLst>
                <a:path extrusionOk="0" h="24401" w="6101">
                  <a:moveTo>
                    <a:pt x="0" y="0"/>
                  </a:moveTo>
                  <a:lnTo>
                    <a:pt x="0" y="24400"/>
                  </a:lnTo>
                  <a:lnTo>
                    <a:pt x="6100" y="2440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1958a366828_2_225"/>
            <p:cNvSpPr/>
            <p:nvPr/>
          </p:nvSpPr>
          <p:spPr>
            <a:xfrm>
              <a:off x="3991025" y="2159425"/>
              <a:ext cx="152525" cy="610025"/>
            </a:xfrm>
            <a:custGeom>
              <a:rect b="b" l="l" r="r" t="t"/>
              <a:pathLst>
                <a:path extrusionOk="0" h="24401" w="6101">
                  <a:moveTo>
                    <a:pt x="1" y="0"/>
                  </a:moveTo>
                  <a:lnTo>
                    <a:pt x="1" y="24400"/>
                  </a:lnTo>
                  <a:lnTo>
                    <a:pt x="6101" y="24400"/>
                  </a:lnTo>
                  <a:lnTo>
                    <a:pt x="6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1958a366828_2_225"/>
            <p:cNvSpPr/>
            <p:nvPr/>
          </p:nvSpPr>
          <p:spPr>
            <a:xfrm>
              <a:off x="4296025" y="2159425"/>
              <a:ext cx="152525" cy="610025"/>
            </a:xfrm>
            <a:custGeom>
              <a:rect b="b" l="l" r="r" t="t"/>
              <a:pathLst>
                <a:path extrusionOk="0" h="24401" w="6101">
                  <a:moveTo>
                    <a:pt x="0" y="0"/>
                  </a:moveTo>
                  <a:lnTo>
                    <a:pt x="0" y="24400"/>
                  </a:lnTo>
                  <a:lnTo>
                    <a:pt x="6100" y="2440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1958a366828_2_225"/>
            <p:cNvSpPr/>
            <p:nvPr/>
          </p:nvSpPr>
          <p:spPr>
            <a:xfrm>
              <a:off x="2923550" y="2159425"/>
              <a:ext cx="380850" cy="610025"/>
            </a:xfrm>
            <a:custGeom>
              <a:rect b="b" l="l" r="r" t="t"/>
              <a:pathLst>
                <a:path extrusionOk="0" h="24401" w="15234">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1958a366828_2_225"/>
            <p:cNvSpPr/>
            <p:nvPr/>
          </p:nvSpPr>
          <p:spPr>
            <a:xfrm>
              <a:off x="3456875" y="2159425"/>
              <a:ext cx="381675" cy="610025"/>
            </a:xfrm>
            <a:custGeom>
              <a:rect b="b" l="l" r="r" t="t"/>
              <a:pathLst>
                <a:path extrusionOk="0" h="24401" w="15267">
                  <a:moveTo>
                    <a:pt x="9167" y="6100"/>
                  </a:moveTo>
                  <a:lnTo>
                    <a:pt x="9167" y="18300"/>
                  </a:lnTo>
                  <a:lnTo>
                    <a:pt x="6101" y="18300"/>
                  </a:lnTo>
                  <a:lnTo>
                    <a:pt x="6101" y="6100"/>
                  </a:lnTo>
                  <a:close/>
                  <a:moveTo>
                    <a:pt x="1" y="0"/>
                  </a:moveTo>
                  <a:lnTo>
                    <a:pt x="1" y="24400"/>
                  </a:lnTo>
                  <a:lnTo>
                    <a:pt x="15267" y="24400"/>
                  </a:lnTo>
                  <a:lnTo>
                    <a:pt x="152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1958a366828_2_225"/>
            <p:cNvSpPr/>
            <p:nvPr/>
          </p:nvSpPr>
          <p:spPr>
            <a:xfrm>
              <a:off x="4601025" y="2159425"/>
              <a:ext cx="380850" cy="610025"/>
            </a:xfrm>
            <a:custGeom>
              <a:rect b="b" l="l" r="r" t="t"/>
              <a:pathLst>
                <a:path extrusionOk="0" h="24401" w="15234">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1" name="Google Shape;471;g1958a366828_2_225"/>
          <p:cNvGrpSpPr/>
          <p:nvPr/>
        </p:nvGrpSpPr>
        <p:grpSpPr>
          <a:xfrm>
            <a:off x="5207616" y="2054785"/>
            <a:ext cx="379767" cy="380480"/>
            <a:chOff x="1195500" y="238125"/>
            <a:chExt cx="5209425" cy="5219200"/>
          </a:xfrm>
        </p:grpSpPr>
        <p:sp>
          <p:nvSpPr>
            <p:cNvPr id="472" name="Google Shape;472;g1958a366828_2_225"/>
            <p:cNvSpPr/>
            <p:nvPr/>
          </p:nvSpPr>
          <p:spPr>
            <a:xfrm>
              <a:off x="2651175" y="2689500"/>
              <a:ext cx="2460375" cy="2767825"/>
            </a:xfrm>
            <a:custGeom>
              <a:rect b="b" l="l" r="r" t="t"/>
              <a:pathLst>
                <a:path extrusionOk="0" h="110713" w="98415">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1958a366828_2_225"/>
            <p:cNvSpPr/>
            <p:nvPr/>
          </p:nvSpPr>
          <p:spPr>
            <a:xfrm>
              <a:off x="3111100" y="774700"/>
              <a:ext cx="1531525" cy="1531525"/>
            </a:xfrm>
            <a:custGeom>
              <a:rect b="b" l="l" r="r" t="t"/>
              <a:pathLst>
                <a:path extrusionOk="0" h="61261" w="61261">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1958a366828_2_225"/>
            <p:cNvSpPr/>
            <p:nvPr/>
          </p:nvSpPr>
          <p:spPr>
            <a:xfrm>
              <a:off x="3800200" y="14638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1958a366828_2_225"/>
            <p:cNvSpPr/>
            <p:nvPr/>
          </p:nvSpPr>
          <p:spPr>
            <a:xfrm>
              <a:off x="3800200" y="39142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1958a366828_2_225"/>
            <p:cNvSpPr/>
            <p:nvPr/>
          </p:nvSpPr>
          <p:spPr>
            <a:xfrm>
              <a:off x="2996950" y="679300"/>
              <a:ext cx="216125" cy="216950"/>
            </a:xfrm>
            <a:custGeom>
              <a:rect b="b" l="l" r="r" t="t"/>
              <a:pathLst>
                <a:path extrusionOk="0" h="8678" w="8645">
                  <a:moveTo>
                    <a:pt x="4306" y="0"/>
                  </a:moveTo>
                  <a:lnTo>
                    <a:pt x="0" y="4339"/>
                  </a:lnTo>
                  <a:lnTo>
                    <a:pt x="4306" y="8677"/>
                  </a:lnTo>
                  <a:lnTo>
                    <a:pt x="8644" y="4339"/>
                  </a:lnTo>
                  <a:lnTo>
                    <a:pt x="430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1958a366828_2_225"/>
            <p:cNvSpPr/>
            <p:nvPr/>
          </p:nvSpPr>
          <p:spPr>
            <a:xfrm>
              <a:off x="2708250" y="148255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1958a366828_2_225"/>
            <p:cNvSpPr/>
            <p:nvPr/>
          </p:nvSpPr>
          <p:spPr>
            <a:xfrm>
              <a:off x="2996950" y="2223025"/>
              <a:ext cx="216125" cy="216950"/>
            </a:xfrm>
            <a:custGeom>
              <a:rect b="b" l="l" r="r" t="t"/>
              <a:pathLst>
                <a:path extrusionOk="0" h="8678" w="8645">
                  <a:moveTo>
                    <a:pt x="4306" y="1"/>
                  </a:moveTo>
                  <a:lnTo>
                    <a:pt x="0" y="4339"/>
                  </a:lnTo>
                  <a:lnTo>
                    <a:pt x="4306" y="8678"/>
                  </a:lnTo>
                  <a:lnTo>
                    <a:pt x="8644" y="4339"/>
                  </a:lnTo>
                  <a:lnTo>
                    <a:pt x="43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1958a366828_2_225"/>
            <p:cNvSpPr/>
            <p:nvPr/>
          </p:nvSpPr>
          <p:spPr>
            <a:xfrm>
              <a:off x="3800200" y="25745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1958a366828_2_225"/>
            <p:cNvSpPr/>
            <p:nvPr/>
          </p:nvSpPr>
          <p:spPr>
            <a:xfrm>
              <a:off x="4539850" y="2223025"/>
              <a:ext cx="216950" cy="216950"/>
            </a:xfrm>
            <a:custGeom>
              <a:rect b="b" l="l" r="r" t="t"/>
              <a:pathLst>
                <a:path extrusionOk="0" h="8678" w="8678">
                  <a:moveTo>
                    <a:pt x="4339" y="1"/>
                  </a:moveTo>
                  <a:lnTo>
                    <a:pt x="1" y="4339"/>
                  </a:lnTo>
                  <a:lnTo>
                    <a:pt x="4339" y="8678"/>
                  </a:lnTo>
                  <a:lnTo>
                    <a:pt x="8678" y="4339"/>
                  </a:lnTo>
                  <a:lnTo>
                    <a:pt x="43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1958a366828_2_225"/>
            <p:cNvSpPr/>
            <p:nvPr/>
          </p:nvSpPr>
          <p:spPr>
            <a:xfrm>
              <a:off x="4891325" y="148255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1958a366828_2_225"/>
            <p:cNvSpPr/>
            <p:nvPr/>
          </p:nvSpPr>
          <p:spPr>
            <a:xfrm>
              <a:off x="4539850" y="679300"/>
              <a:ext cx="216950" cy="216950"/>
            </a:xfrm>
            <a:custGeom>
              <a:rect b="b" l="l" r="r" t="t"/>
              <a:pathLst>
                <a:path extrusionOk="0" h="8678" w="8678">
                  <a:moveTo>
                    <a:pt x="4339" y="0"/>
                  </a:moveTo>
                  <a:lnTo>
                    <a:pt x="1" y="4339"/>
                  </a:lnTo>
                  <a:lnTo>
                    <a:pt x="4339" y="8677"/>
                  </a:lnTo>
                  <a:lnTo>
                    <a:pt x="8678" y="4339"/>
                  </a:lnTo>
                  <a:lnTo>
                    <a:pt x="43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1958a366828_2_225"/>
            <p:cNvSpPr/>
            <p:nvPr/>
          </p:nvSpPr>
          <p:spPr>
            <a:xfrm>
              <a:off x="3497650" y="1161250"/>
              <a:ext cx="216950" cy="216950"/>
            </a:xfrm>
            <a:custGeom>
              <a:rect b="b" l="l" r="r" t="t"/>
              <a:pathLst>
                <a:path extrusionOk="0" h="8678" w="8678">
                  <a:moveTo>
                    <a:pt x="4339" y="1"/>
                  </a:moveTo>
                  <a:lnTo>
                    <a:pt x="1" y="4339"/>
                  </a:lnTo>
                  <a:lnTo>
                    <a:pt x="4339" y="8678"/>
                  </a:lnTo>
                  <a:lnTo>
                    <a:pt x="8677" y="4339"/>
                  </a:lnTo>
                  <a:lnTo>
                    <a:pt x="43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1958a366828_2_225"/>
            <p:cNvSpPr/>
            <p:nvPr/>
          </p:nvSpPr>
          <p:spPr>
            <a:xfrm>
              <a:off x="4039150" y="1702750"/>
              <a:ext cx="216950" cy="216950"/>
            </a:xfrm>
            <a:custGeom>
              <a:rect b="b" l="l" r="r" t="t"/>
              <a:pathLst>
                <a:path extrusionOk="0" h="8678" w="8678">
                  <a:moveTo>
                    <a:pt x="4339" y="0"/>
                  </a:moveTo>
                  <a:lnTo>
                    <a:pt x="0" y="4339"/>
                  </a:lnTo>
                  <a:lnTo>
                    <a:pt x="4339" y="8677"/>
                  </a:lnTo>
                  <a:lnTo>
                    <a:pt x="8677" y="4339"/>
                  </a:lnTo>
                  <a:lnTo>
                    <a:pt x="43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1958a366828_2_225"/>
            <p:cNvSpPr/>
            <p:nvPr/>
          </p:nvSpPr>
          <p:spPr>
            <a:xfrm>
              <a:off x="3497650" y="1702750"/>
              <a:ext cx="216950" cy="216950"/>
            </a:xfrm>
            <a:custGeom>
              <a:rect b="b" l="l" r="r" t="t"/>
              <a:pathLst>
                <a:path extrusionOk="0" h="8678" w="8678">
                  <a:moveTo>
                    <a:pt x="4339" y="0"/>
                  </a:moveTo>
                  <a:lnTo>
                    <a:pt x="1" y="4339"/>
                  </a:lnTo>
                  <a:lnTo>
                    <a:pt x="4339" y="8677"/>
                  </a:lnTo>
                  <a:lnTo>
                    <a:pt x="8677" y="4339"/>
                  </a:lnTo>
                  <a:lnTo>
                    <a:pt x="43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1958a366828_2_225"/>
            <p:cNvSpPr/>
            <p:nvPr/>
          </p:nvSpPr>
          <p:spPr>
            <a:xfrm>
              <a:off x="4039150" y="1161250"/>
              <a:ext cx="216950" cy="216950"/>
            </a:xfrm>
            <a:custGeom>
              <a:rect b="b" l="l" r="r" t="t"/>
              <a:pathLst>
                <a:path extrusionOk="0" h="8678" w="8678">
                  <a:moveTo>
                    <a:pt x="4339" y="1"/>
                  </a:moveTo>
                  <a:lnTo>
                    <a:pt x="0" y="4339"/>
                  </a:lnTo>
                  <a:lnTo>
                    <a:pt x="4339" y="8678"/>
                  </a:lnTo>
                  <a:lnTo>
                    <a:pt x="8677" y="4339"/>
                  </a:lnTo>
                  <a:lnTo>
                    <a:pt x="43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1958a366828_2_225"/>
            <p:cNvSpPr/>
            <p:nvPr/>
          </p:nvSpPr>
          <p:spPr>
            <a:xfrm>
              <a:off x="5351275" y="716800"/>
              <a:ext cx="728275" cy="727450"/>
            </a:xfrm>
            <a:custGeom>
              <a:rect b="b" l="l" r="r" t="t"/>
              <a:pathLst>
                <a:path extrusionOk="0" h="29098" w="29131">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1958a366828_2_225"/>
            <p:cNvSpPr/>
            <p:nvPr/>
          </p:nvSpPr>
          <p:spPr>
            <a:xfrm>
              <a:off x="5638325" y="39142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1958a366828_2_225"/>
            <p:cNvSpPr/>
            <p:nvPr/>
          </p:nvSpPr>
          <p:spPr>
            <a:xfrm>
              <a:off x="5638325" y="16171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1958a366828_2_225"/>
            <p:cNvSpPr/>
            <p:nvPr/>
          </p:nvSpPr>
          <p:spPr>
            <a:xfrm>
              <a:off x="6251575" y="10038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1958a366828_2_225"/>
            <p:cNvSpPr/>
            <p:nvPr/>
          </p:nvSpPr>
          <p:spPr>
            <a:xfrm>
              <a:off x="5025900" y="100387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g1958a366828_2_225"/>
            <p:cNvSpPr/>
            <p:nvPr/>
          </p:nvSpPr>
          <p:spPr>
            <a:xfrm>
              <a:off x="5638325" y="10038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1958a366828_2_225"/>
            <p:cNvSpPr/>
            <p:nvPr/>
          </p:nvSpPr>
          <p:spPr>
            <a:xfrm>
              <a:off x="1520900" y="793475"/>
              <a:ext cx="728250" cy="727450"/>
            </a:xfrm>
            <a:custGeom>
              <a:rect b="b" l="l" r="r" t="t"/>
              <a:pathLst>
                <a:path extrusionOk="0" h="29098" w="2913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1958a366828_2_225"/>
            <p:cNvSpPr/>
            <p:nvPr/>
          </p:nvSpPr>
          <p:spPr>
            <a:xfrm>
              <a:off x="1808750" y="4680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1958a366828_2_225"/>
            <p:cNvSpPr/>
            <p:nvPr/>
          </p:nvSpPr>
          <p:spPr>
            <a:xfrm>
              <a:off x="1808750" y="16937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g1958a366828_2_225"/>
            <p:cNvSpPr/>
            <p:nvPr/>
          </p:nvSpPr>
          <p:spPr>
            <a:xfrm>
              <a:off x="2421200" y="108052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1958a366828_2_225"/>
            <p:cNvSpPr/>
            <p:nvPr/>
          </p:nvSpPr>
          <p:spPr>
            <a:xfrm>
              <a:off x="1195500" y="10805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1958a366828_2_225"/>
            <p:cNvSpPr/>
            <p:nvPr/>
          </p:nvSpPr>
          <p:spPr>
            <a:xfrm>
              <a:off x="1808750" y="10805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g1958a366828_2_225"/>
            <p:cNvSpPr/>
            <p:nvPr/>
          </p:nvSpPr>
          <p:spPr>
            <a:xfrm>
              <a:off x="2114575" y="238125"/>
              <a:ext cx="1379025" cy="478700"/>
            </a:xfrm>
            <a:custGeom>
              <a:rect b="b" l="l" r="r" t="t"/>
              <a:pathLst>
                <a:path extrusionOk="0" h="19148" w="55161">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1958a366828_2_225"/>
            <p:cNvSpPr/>
            <p:nvPr/>
          </p:nvSpPr>
          <p:spPr>
            <a:xfrm>
              <a:off x="2402450" y="831800"/>
              <a:ext cx="632025" cy="402050"/>
            </a:xfrm>
            <a:custGeom>
              <a:rect b="b" l="l" r="r" t="t"/>
              <a:pathLst>
                <a:path extrusionOk="0" h="16082" w="25281">
                  <a:moveTo>
                    <a:pt x="0" y="0"/>
                  </a:moveTo>
                  <a:lnTo>
                    <a:pt x="0" y="6133"/>
                  </a:lnTo>
                  <a:lnTo>
                    <a:pt x="13766" y="6133"/>
                  </a:lnTo>
                  <a:lnTo>
                    <a:pt x="13766" y="16082"/>
                  </a:lnTo>
                  <a:lnTo>
                    <a:pt x="25281" y="16082"/>
                  </a:lnTo>
                  <a:lnTo>
                    <a:pt x="25281" y="9949"/>
                  </a:lnTo>
                  <a:lnTo>
                    <a:pt x="19898" y="9949"/>
                  </a:lnTo>
                  <a:lnTo>
                    <a:pt x="198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g1958a366828_2_225"/>
            <p:cNvSpPr/>
            <p:nvPr/>
          </p:nvSpPr>
          <p:spPr>
            <a:xfrm>
              <a:off x="2114575" y="1540450"/>
              <a:ext cx="785350" cy="632050"/>
            </a:xfrm>
            <a:custGeom>
              <a:rect b="b" l="l" r="r" t="t"/>
              <a:pathLst>
                <a:path extrusionOk="0" h="25282" w="31414">
                  <a:moveTo>
                    <a:pt x="0" y="1"/>
                  </a:moveTo>
                  <a:lnTo>
                    <a:pt x="0" y="21432"/>
                  </a:lnTo>
                  <a:lnTo>
                    <a:pt x="25281" y="21432"/>
                  </a:lnTo>
                  <a:lnTo>
                    <a:pt x="25281" y="25281"/>
                  </a:lnTo>
                  <a:lnTo>
                    <a:pt x="31413" y="25281"/>
                  </a:lnTo>
                  <a:lnTo>
                    <a:pt x="31413" y="15332"/>
                  </a:lnTo>
                  <a:lnTo>
                    <a:pt x="6133" y="15332"/>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g1958a366828_2_225"/>
            <p:cNvSpPr/>
            <p:nvPr/>
          </p:nvSpPr>
          <p:spPr>
            <a:xfrm>
              <a:off x="1272150" y="1387150"/>
              <a:ext cx="306675" cy="383300"/>
            </a:xfrm>
            <a:custGeom>
              <a:rect b="b" l="l" r="r" t="t"/>
              <a:pathLst>
                <a:path extrusionOk="0" h="15332" w="12267">
                  <a:moveTo>
                    <a:pt x="1" y="0"/>
                  </a:moveTo>
                  <a:lnTo>
                    <a:pt x="1" y="15332"/>
                  </a:lnTo>
                  <a:lnTo>
                    <a:pt x="12266" y="15332"/>
                  </a:lnTo>
                  <a:lnTo>
                    <a:pt x="12266" y="9199"/>
                  </a:lnTo>
                  <a:lnTo>
                    <a:pt x="6134" y="9199"/>
                  </a:lnTo>
                  <a:lnTo>
                    <a:pt x="61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g1958a366828_2_225"/>
            <p:cNvSpPr/>
            <p:nvPr/>
          </p:nvSpPr>
          <p:spPr>
            <a:xfrm>
              <a:off x="4106825" y="391425"/>
              <a:ext cx="1206150" cy="383300"/>
            </a:xfrm>
            <a:custGeom>
              <a:rect b="b" l="l" r="r" t="t"/>
              <a:pathLst>
                <a:path extrusionOk="0" h="15332" w="48246">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g1958a366828_2_225"/>
            <p:cNvSpPr/>
            <p:nvPr/>
          </p:nvSpPr>
          <p:spPr>
            <a:xfrm>
              <a:off x="4662175" y="1080525"/>
              <a:ext cx="210425" cy="306650"/>
            </a:xfrm>
            <a:custGeom>
              <a:rect b="b" l="l" r="r" t="t"/>
              <a:pathLst>
                <a:path extrusionOk="0" h="12266" w="8417">
                  <a:moveTo>
                    <a:pt x="1" y="0"/>
                  </a:moveTo>
                  <a:lnTo>
                    <a:pt x="1" y="6133"/>
                  </a:lnTo>
                  <a:lnTo>
                    <a:pt x="2284" y="6133"/>
                  </a:lnTo>
                  <a:lnTo>
                    <a:pt x="2284" y="12265"/>
                  </a:lnTo>
                  <a:lnTo>
                    <a:pt x="8417" y="12265"/>
                  </a:lnTo>
                  <a:lnTo>
                    <a:pt x="841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g1958a366828_2_225"/>
            <p:cNvSpPr/>
            <p:nvPr/>
          </p:nvSpPr>
          <p:spPr>
            <a:xfrm>
              <a:off x="3340250" y="2382875"/>
              <a:ext cx="230000" cy="306650"/>
            </a:xfrm>
            <a:custGeom>
              <a:rect b="b" l="l" r="r" t="t"/>
              <a:pathLst>
                <a:path extrusionOk="0" h="12266" w="9200">
                  <a:moveTo>
                    <a:pt x="3067" y="0"/>
                  </a:moveTo>
                  <a:lnTo>
                    <a:pt x="3067" y="6133"/>
                  </a:lnTo>
                  <a:lnTo>
                    <a:pt x="1" y="6133"/>
                  </a:lnTo>
                  <a:lnTo>
                    <a:pt x="1" y="12265"/>
                  </a:lnTo>
                  <a:lnTo>
                    <a:pt x="9200" y="12265"/>
                  </a:lnTo>
                  <a:lnTo>
                    <a:pt x="92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1958a366828_2_225"/>
            <p:cNvSpPr/>
            <p:nvPr/>
          </p:nvSpPr>
          <p:spPr>
            <a:xfrm>
              <a:off x="4719275" y="1847075"/>
              <a:ext cx="613275" cy="382500"/>
            </a:xfrm>
            <a:custGeom>
              <a:rect b="b" l="l" r="r" t="t"/>
              <a:pathLst>
                <a:path extrusionOk="0" h="15300" w="24531">
                  <a:moveTo>
                    <a:pt x="0" y="1"/>
                  </a:moveTo>
                  <a:lnTo>
                    <a:pt x="0" y="6101"/>
                  </a:lnTo>
                  <a:lnTo>
                    <a:pt x="12265" y="6101"/>
                  </a:lnTo>
                  <a:lnTo>
                    <a:pt x="12265" y="15300"/>
                  </a:lnTo>
                  <a:lnTo>
                    <a:pt x="24530" y="15300"/>
                  </a:lnTo>
                  <a:lnTo>
                    <a:pt x="24530" y="9167"/>
                  </a:lnTo>
                  <a:lnTo>
                    <a:pt x="18398" y="9167"/>
                  </a:lnTo>
                  <a:lnTo>
                    <a:pt x="1839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1958a366828_2_225"/>
            <p:cNvSpPr/>
            <p:nvPr/>
          </p:nvSpPr>
          <p:spPr>
            <a:xfrm>
              <a:off x="6021625" y="1463800"/>
              <a:ext cx="306650" cy="383300"/>
            </a:xfrm>
            <a:custGeom>
              <a:rect b="b" l="l" r="r" t="t"/>
              <a:pathLst>
                <a:path extrusionOk="0" h="15332" w="12266">
                  <a:moveTo>
                    <a:pt x="0" y="1"/>
                  </a:moveTo>
                  <a:lnTo>
                    <a:pt x="0" y="15332"/>
                  </a:lnTo>
                  <a:lnTo>
                    <a:pt x="12265" y="15332"/>
                  </a:lnTo>
                  <a:lnTo>
                    <a:pt x="12265" y="9199"/>
                  </a:lnTo>
                  <a:lnTo>
                    <a:pt x="6133" y="9199"/>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g1958a366828_2_225"/>
            <p:cNvSpPr/>
            <p:nvPr/>
          </p:nvSpPr>
          <p:spPr>
            <a:xfrm>
              <a:off x="6098275" y="314775"/>
              <a:ext cx="306650" cy="306650"/>
            </a:xfrm>
            <a:custGeom>
              <a:rect b="b" l="l" r="r" t="t"/>
              <a:pathLst>
                <a:path extrusionOk="0" h="12266" w="12266">
                  <a:moveTo>
                    <a:pt x="6133" y="0"/>
                  </a:moveTo>
                  <a:lnTo>
                    <a:pt x="6133" y="6133"/>
                  </a:lnTo>
                  <a:lnTo>
                    <a:pt x="0" y="6133"/>
                  </a:lnTo>
                  <a:lnTo>
                    <a:pt x="0" y="12265"/>
                  </a:lnTo>
                  <a:lnTo>
                    <a:pt x="12265" y="12265"/>
                  </a:lnTo>
                  <a:lnTo>
                    <a:pt x="122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g1958a366828_2_225"/>
            <p:cNvSpPr/>
            <p:nvPr/>
          </p:nvSpPr>
          <p:spPr>
            <a:xfrm>
              <a:off x="2976550" y="4087250"/>
              <a:ext cx="153350" cy="325425"/>
            </a:xfrm>
            <a:custGeom>
              <a:rect b="b" l="l" r="r" t="t"/>
              <a:pathLst>
                <a:path extrusionOk="0" h="13017" w="6134">
                  <a:moveTo>
                    <a:pt x="1" y="1"/>
                  </a:moveTo>
                  <a:lnTo>
                    <a:pt x="1" y="13016"/>
                  </a:lnTo>
                  <a:lnTo>
                    <a:pt x="6133" y="1301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0" name="Google Shape;510;g1958a366828_2_225"/>
          <p:cNvCxnSpPr/>
          <p:nvPr/>
        </p:nvCxnSpPr>
        <p:spPr>
          <a:xfrm>
            <a:off x="1670925" y="1881875"/>
            <a:ext cx="0" cy="726300"/>
          </a:xfrm>
          <a:prstGeom prst="straightConnector1">
            <a:avLst/>
          </a:prstGeom>
          <a:noFill/>
          <a:ln cap="flat" cmpd="sng" w="19050">
            <a:solidFill>
              <a:schemeClr val="lt2"/>
            </a:solidFill>
            <a:prstDash val="solid"/>
            <a:round/>
            <a:headEnd len="med" w="med" type="oval"/>
            <a:tailEnd len="med" w="med" type="oval"/>
          </a:ln>
        </p:spPr>
      </p:cxnSp>
      <p:cxnSp>
        <p:nvCxnSpPr>
          <p:cNvPr id="511" name="Google Shape;511;g1958a366828_2_225"/>
          <p:cNvCxnSpPr/>
          <p:nvPr/>
        </p:nvCxnSpPr>
        <p:spPr>
          <a:xfrm>
            <a:off x="5746475" y="1881875"/>
            <a:ext cx="0" cy="726300"/>
          </a:xfrm>
          <a:prstGeom prst="straightConnector1">
            <a:avLst/>
          </a:prstGeom>
          <a:noFill/>
          <a:ln cap="flat" cmpd="sng" w="19050">
            <a:solidFill>
              <a:schemeClr val="lt2"/>
            </a:solidFill>
            <a:prstDash val="solid"/>
            <a:round/>
            <a:headEnd len="med" w="med" type="oval"/>
            <a:tailEnd len="med" w="med" type="oval"/>
          </a:ln>
        </p:spPr>
      </p:cxnSp>
      <p:grpSp>
        <p:nvGrpSpPr>
          <p:cNvPr id="512" name="Google Shape;512;g1958a366828_2_225"/>
          <p:cNvGrpSpPr/>
          <p:nvPr/>
        </p:nvGrpSpPr>
        <p:grpSpPr>
          <a:xfrm>
            <a:off x="1131976" y="2055046"/>
            <a:ext cx="379958" cy="379958"/>
            <a:chOff x="1190625" y="238125"/>
            <a:chExt cx="5219200" cy="5219200"/>
          </a:xfrm>
        </p:grpSpPr>
        <p:sp>
          <p:nvSpPr>
            <p:cNvPr id="513" name="Google Shape;513;g1958a366828_2_225"/>
            <p:cNvSpPr/>
            <p:nvPr/>
          </p:nvSpPr>
          <p:spPr>
            <a:xfrm>
              <a:off x="2188775" y="12362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g1958a366828_2_225"/>
            <p:cNvSpPr/>
            <p:nvPr/>
          </p:nvSpPr>
          <p:spPr>
            <a:xfrm>
              <a:off x="5258300" y="12362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g1958a366828_2_225"/>
            <p:cNvSpPr/>
            <p:nvPr/>
          </p:nvSpPr>
          <p:spPr>
            <a:xfrm>
              <a:off x="2188775" y="43058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g1958a366828_2_225"/>
            <p:cNvSpPr/>
            <p:nvPr/>
          </p:nvSpPr>
          <p:spPr>
            <a:xfrm>
              <a:off x="5258300" y="43058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g1958a366828_2_225"/>
            <p:cNvSpPr/>
            <p:nvPr/>
          </p:nvSpPr>
          <p:spPr>
            <a:xfrm>
              <a:off x="2188775" y="1236275"/>
              <a:ext cx="3222875" cy="3222875"/>
            </a:xfrm>
            <a:custGeom>
              <a:rect b="b" l="l" r="r" t="t"/>
              <a:pathLst>
                <a:path extrusionOk="0" h="128915" w="128915">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g1958a366828_2_225"/>
            <p:cNvSpPr/>
            <p:nvPr/>
          </p:nvSpPr>
          <p:spPr>
            <a:xfrm>
              <a:off x="2495400" y="1849525"/>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1958a366828_2_225"/>
            <p:cNvSpPr/>
            <p:nvPr/>
          </p:nvSpPr>
          <p:spPr>
            <a:xfrm>
              <a:off x="2802025" y="1849525"/>
              <a:ext cx="154150" cy="154150"/>
            </a:xfrm>
            <a:custGeom>
              <a:rect b="b" l="l" r="r" t="t"/>
              <a:pathLst>
                <a:path extrusionOk="0" h="6166" w="6166">
                  <a:moveTo>
                    <a:pt x="1" y="1"/>
                  </a:moveTo>
                  <a:lnTo>
                    <a:pt x="1" y="6166"/>
                  </a:lnTo>
                  <a:lnTo>
                    <a:pt x="6166" y="6166"/>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g1958a366828_2_225"/>
            <p:cNvSpPr/>
            <p:nvPr/>
          </p:nvSpPr>
          <p:spPr>
            <a:xfrm>
              <a:off x="3109475" y="1849525"/>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1958a366828_2_225"/>
            <p:cNvSpPr/>
            <p:nvPr/>
          </p:nvSpPr>
          <p:spPr>
            <a:xfrm>
              <a:off x="3416100" y="1849525"/>
              <a:ext cx="154150" cy="154150"/>
            </a:xfrm>
            <a:custGeom>
              <a:rect b="b" l="l" r="r" t="t"/>
              <a:pathLst>
                <a:path extrusionOk="0" h="6166" w="6166">
                  <a:moveTo>
                    <a:pt x="1" y="1"/>
                  </a:moveTo>
                  <a:lnTo>
                    <a:pt x="1" y="6166"/>
                  </a:lnTo>
                  <a:lnTo>
                    <a:pt x="6166" y="6166"/>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1958a366828_2_225"/>
            <p:cNvSpPr/>
            <p:nvPr/>
          </p:nvSpPr>
          <p:spPr>
            <a:xfrm>
              <a:off x="3723550" y="1849525"/>
              <a:ext cx="153325" cy="154150"/>
            </a:xfrm>
            <a:custGeom>
              <a:rect b="b" l="l" r="r" t="t"/>
              <a:pathLst>
                <a:path extrusionOk="0" h="6166" w="6133">
                  <a:moveTo>
                    <a:pt x="0" y="1"/>
                  </a:moveTo>
                  <a:lnTo>
                    <a:pt x="0"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1958a366828_2_225"/>
            <p:cNvSpPr/>
            <p:nvPr/>
          </p:nvSpPr>
          <p:spPr>
            <a:xfrm>
              <a:off x="4030175" y="1849525"/>
              <a:ext cx="154150" cy="154150"/>
            </a:xfrm>
            <a:custGeom>
              <a:rect b="b" l="l" r="r" t="t"/>
              <a:pathLst>
                <a:path extrusionOk="0" h="6166" w="6166">
                  <a:moveTo>
                    <a:pt x="0" y="1"/>
                  </a:moveTo>
                  <a:lnTo>
                    <a:pt x="0" y="6166"/>
                  </a:lnTo>
                  <a:lnTo>
                    <a:pt x="6166" y="6166"/>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1958a366828_2_225"/>
            <p:cNvSpPr/>
            <p:nvPr/>
          </p:nvSpPr>
          <p:spPr>
            <a:xfrm>
              <a:off x="4337625" y="1849525"/>
              <a:ext cx="153325" cy="154150"/>
            </a:xfrm>
            <a:custGeom>
              <a:rect b="b" l="l" r="r" t="t"/>
              <a:pathLst>
                <a:path extrusionOk="0" h="6166" w="6133">
                  <a:moveTo>
                    <a:pt x="0" y="1"/>
                  </a:moveTo>
                  <a:lnTo>
                    <a:pt x="0"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1958a366828_2_225"/>
            <p:cNvSpPr/>
            <p:nvPr/>
          </p:nvSpPr>
          <p:spPr>
            <a:xfrm>
              <a:off x="4644250" y="1849525"/>
              <a:ext cx="154150" cy="154150"/>
            </a:xfrm>
            <a:custGeom>
              <a:rect b="b" l="l" r="r" t="t"/>
              <a:pathLst>
                <a:path extrusionOk="0" h="6166" w="6166">
                  <a:moveTo>
                    <a:pt x="0" y="1"/>
                  </a:moveTo>
                  <a:lnTo>
                    <a:pt x="0" y="6166"/>
                  </a:lnTo>
                  <a:lnTo>
                    <a:pt x="6165" y="6166"/>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1958a366828_2_225"/>
            <p:cNvSpPr/>
            <p:nvPr/>
          </p:nvSpPr>
          <p:spPr>
            <a:xfrm>
              <a:off x="2802025" y="1542900"/>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1958a366828_2_225"/>
            <p:cNvSpPr/>
            <p:nvPr/>
          </p:nvSpPr>
          <p:spPr>
            <a:xfrm>
              <a:off x="3109475" y="15429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g1958a366828_2_225"/>
            <p:cNvSpPr/>
            <p:nvPr/>
          </p:nvSpPr>
          <p:spPr>
            <a:xfrm>
              <a:off x="3416100" y="1542900"/>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g1958a366828_2_225"/>
            <p:cNvSpPr/>
            <p:nvPr/>
          </p:nvSpPr>
          <p:spPr>
            <a:xfrm>
              <a:off x="3723550" y="1542900"/>
              <a:ext cx="153325" cy="153350"/>
            </a:xfrm>
            <a:custGeom>
              <a:rect b="b" l="l" r="r" t="t"/>
              <a:pathLst>
                <a:path extrusionOk="0" h="6134" w="6133">
                  <a:moveTo>
                    <a:pt x="0" y="1"/>
                  </a:moveTo>
                  <a:lnTo>
                    <a:pt x="0"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1958a366828_2_225"/>
            <p:cNvSpPr/>
            <p:nvPr/>
          </p:nvSpPr>
          <p:spPr>
            <a:xfrm>
              <a:off x="4030175" y="1542900"/>
              <a:ext cx="154150" cy="153350"/>
            </a:xfrm>
            <a:custGeom>
              <a:rect b="b" l="l" r="r" t="t"/>
              <a:pathLst>
                <a:path extrusionOk="0" h="6134" w="6166">
                  <a:moveTo>
                    <a:pt x="0" y="1"/>
                  </a:moveTo>
                  <a:lnTo>
                    <a:pt x="0"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g1958a366828_2_225"/>
            <p:cNvSpPr/>
            <p:nvPr/>
          </p:nvSpPr>
          <p:spPr>
            <a:xfrm>
              <a:off x="4337625" y="1542900"/>
              <a:ext cx="153325" cy="153350"/>
            </a:xfrm>
            <a:custGeom>
              <a:rect b="b" l="l" r="r" t="t"/>
              <a:pathLst>
                <a:path extrusionOk="0" h="6134" w="6133">
                  <a:moveTo>
                    <a:pt x="0" y="1"/>
                  </a:moveTo>
                  <a:lnTo>
                    <a:pt x="0"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1958a366828_2_225"/>
            <p:cNvSpPr/>
            <p:nvPr/>
          </p:nvSpPr>
          <p:spPr>
            <a:xfrm>
              <a:off x="4644250" y="1542900"/>
              <a:ext cx="154150" cy="153350"/>
            </a:xfrm>
            <a:custGeom>
              <a:rect b="b" l="l" r="r" t="t"/>
              <a:pathLst>
                <a:path extrusionOk="0" h="6134" w="6166">
                  <a:moveTo>
                    <a:pt x="0" y="1"/>
                  </a:moveTo>
                  <a:lnTo>
                    <a:pt x="0" y="6133"/>
                  </a:lnTo>
                  <a:lnTo>
                    <a:pt x="6165" y="6133"/>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1958a366828_2_225"/>
            <p:cNvSpPr/>
            <p:nvPr/>
          </p:nvSpPr>
          <p:spPr>
            <a:xfrm>
              <a:off x="4951675" y="1849525"/>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1958a366828_2_225"/>
            <p:cNvSpPr/>
            <p:nvPr/>
          </p:nvSpPr>
          <p:spPr>
            <a:xfrm>
              <a:off x="2495400" y="21569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g1958a366828_2_225"/>
            <p:cNvSpPr/>
            <p:nvPr/>
          </p:nvSpPr>
          <p:spPr>
            <a:xfrm>
              <a:off x="2802025" y="2156975"/>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g1958a366828_2_225"/>
            <p:cNvSpPr/>
            <p:nvPr/>
          </p:nvSpPr>
          <p:spPr>
            <a:xfrm>
              <a:off x="4644250" y="2771050"/>
              <a:ext cx="154150" cy="153325"/>
            </a:xfrm>
            <a:custGeom>
              <a:rect b="b" l="l" r="r" t="t"/>
              <a:pathLst>
                <a:path extrusionOk="0" h="6133" w="6166">
                  <a:moveTo>
                    <a:pt x="0" y="0"/>
                  </a:moveTo>
                  <a:lnTo>
                    <a:pt x="0" y="6133"/>
                  </a:lnTo>
                  <a:lnTo>
                    <a:pt x="6165" y="6133"/>
                  </a:lnTo>
                  <a:lnTo>
                    <a:pt x="61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g1958a366828_2_225"/>
            <p:cNvSpPr/>
            <p:nvPr/>
          </p:nvSpPr>
          <p:spPr>
            <a:xfrm>
              <a:off x="4644250" y="2463600"/>
              <a:ext cx="154150" cy="154150"/>
            </a:xfrm>
            <a:custGeom>
              <a:rect b="b" l="l" r="r" t="t"/>
              <a:pathLst>
                <a:path extrusionOk="0" h="6166" w="6166">
                  <a:moveTo>
                    <a:pt x="0" y="1"/>
                  </a:moveTo>
                  <a:lnTo>
                    <a:pt x="0" y="6166"/>
                  </a:lnTo>
                  <a:lnTo>
                    <a:pt x="6165" y="6166"/>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g1958a366828_2_225"/>
            <p:cNvSpPr/>
            <p:nvPr/>
          </p:nvSpPr>
          <p:spPr>
            <a:xfrm>
              <a:off x="4644250" y="3077675"/>
              <a:ext cx="154150" cy="154150"/>
            </a:xfrm>
            <a:custGeom>
              <a:rect b="b" l="l" r="r" t="t"/>
              <a:pathLst>
                <a:path extrusionOk="0" h="6166" w="6166">
                  <a:moveTo>
                    <a:pt x="0" y="0"/>
                  </a:moveTo>
                  <a:lnTo>
                    <a:pt x="0" y="6166"/>
                  </a:lnTo>
                  <a:lnTo>
                    <a:pt x="6165" y="6166"/>
                  </a:lnTo>
                  <a:lnTo>
                    <a:pt x="61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1958a366828_2_225"/>
            <p:cNvSpPr/>
            <p:nvPr/>
          </p:nvSpPr>
          <p:spPr>
            <a:xfrm>
              <a:off x="4644250" y="3385125"/>
              <a:ext cx="154150" cy="153325"/>
            </a:xfrm>
            <a:custGeom>
              <a:rect b="b" l="l" r="r" t="t"/>
              <a:pathLst>
                <a:path extrusionOk="0" h="6133" w="6166">
                  <a:moveTo>
                    <a:pt x="0" y="0"/>
                  </a:moveTo>
                  <a:lnTo>
                    <a:pt x="0" y="6133"/>
                  </a:lnTo>
                  <a:lnTo>
                    <a:pt x="6165" y="6133"/>
                  </a:lnTo>
                  <a:lnTo>
                    <a:pt x="61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1958a366828_2_225"/>
            <p:cNvSpPr/>
            <p:nvPr/>
          </p:nvSpPr>
          <p:spPr>
            <a:xfrm>
              <a:off x="4951675" y="2771050"/>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1958a366828_2_225"/>
            <p:cNvSpPr/>
            <p:nvPr/>
          </p:nvSpPr>
          <p:spPr>
            <a:xfrm>
              <a:off x="4951675" y="2463600"/>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g1958a366828_2_225"/>
            <p:cNvSpPr/>
            <p:nvPr/>
          </p:nvSpPr>
          <p:spPr>
            <a:xfrm>
              <a:off x="4951675" y="3077675"/>
              <a:ext cx="153350" cy="154150"/>
            </a:xfrm>
            <a:custGeom>
              <a:rect b="b" l="l" r="r" t="t"/>
              <a:pathLst>
                <a:path extrusionOk="0" h="6166" w="6134">
                  <a:moveTo>
                    <a:pt x="1" y="0"/>
                  </a:moveTo>
                  <a:lnTo>
                    <a:pt x="1" y="6166"/>
                  </a:lnTo>
                  <a:lnTo>
                    <a:pt x="6133" y="6166"/>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1958a366828_2_225"/>
            <p:cNvSpPr/>
            <p:nvPr/>
          </p:nvSpPr>
          <p:spPr>
            <a:xfrm>
              <a:off x="4951675" y="33851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1958a366828_2_225"/>
            <p:cNvSpPr/>
            <p:nvPr/>
          </p:nvSpPr>
          <p:spPr>
            <a:xfrm>
              <a:off x="4644250" y="2156975"/>
              <a:ext cx="154150" cy="153350"/>
            </a:xfrm>
            <a:custGeom>
              <a:rect b="b" l="l" r="r" t="t"/>
              <a:pathLst>
                <a:path extrusionOk="0" h="6134" w="6166">
                  <a:moveTo>
                    <a:pt x="0" y="1"/>
                  </a:moveTo>
                  <a:lnTo>
                    <a:pt x="0" y="6133"/>
                  </a:lnTo>
                  <a:lnTo>
                    <a:pt x="6165" y="6133"/>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1958a366828_2_225"/>
            <p:cNvSpPr/>
            <p:nvPr/>
          </p:nvSpPr>
          <p:spPr>
            <a:xfrm>
              <a:off x="4951675" y="21569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1958a366828_2_225"/>
            <p:cNvSpPr/>
            <p:nvPr/>
          </p:nvSpPr>
          <p:spPr>
            <a:xfrm>
              <a:off x="2495400" y="3691750"/>
              <a:ext cx="153350" cy="154150"/>
            </a:xfrm>
            <a:custGeom>
              <a:rect b="b" l="l" r="r" t="t"/>
              <a:pathLst>
                <a:path extrusionOk="0" h="6166" w="6134">
                  <a:moveTo>
                    <a:pt x="1" y="0"/>
                  </a:moveTo>
                  <a:lnTo>
                    <a:pt x="1"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g1958a366828_2_225"/>
            <p:cNvSpPr/>
            <p:nvPr/>
          </p:nvSpPr>
          <p:spPr>
            <a:xfrm>
              <a:off x="2802025" y="3691750"/>
              <a:ext cx="154150" cy="154150"/>
            </a:xfrm>
            <a:custGeom>
              <a:rect b="b" l="l" r="r" t="t"/>
              <a:pathLst>
                <a:path extrusionOk="0" h="6166" w="6166">
                  <a:moveTo>
                    <a:pt x="1" y="0"/>
                  </a:moveTo>
                  <a:lnTo>
                    <a:pt x="1" y="6165"/>
                  </a:lnTo>
                  <a:lnTo>
                    <a:pt x="6166" y="6165"/>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g1958a366828_2_225"/>
            <p:cNvSpPr/>
            <p:nvPr/>
          </p:nvSpPr>
          <p:spPr>
            <a:xfrm>
              <a:off x="3109475" y="3691750"/>
              <a:ext cx="153350" cy="154150"/>
            </a:xfrm>
            <a:custGeom>
              <a:rect b="b" l="l" r="r" t="t"/>
              <a:pathLst>
                <a:path extrusionOk="0" h="6166" w="6134">
                  <a:moveTo>
                    <a:pt x="1" y="0"/>
                  </a:moveTo>
                  <a:lnTo>
                    <a:pt x="1"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1958a366828_2_225"/>
            <p:cNvSpPr/>
            <p:nvPr/>
          </p:nvSpPr>
          <p:spPr>
            <a:xfrm>
              <a:off x="3416100" y="3691750"/>
              <a:ext cx="154150" cy="154150"/>
            </a:xfrm>
            <a:custGeom>
              <a:rect b="b" l="l" r="r" t="t"/>
              <a:pathLst>
                <a:path extrusionOk="0" h="6166" w="6166">
                  <a:moveTo>
                    <a:pt x="1" y="0"/>
                  </a:moveTo>
                  <a:lnTo>
                    <a:pt x="1" y="6165"/>
                  </a:lnTo>
                  <a:lnTo>
                    <a:pt x="6166" y="6165"/>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g1958a366828_2_225"/>
            <p:cNvSpPr/>
            <p:nvPr/>
          </p:nvSpPr>
          <p:spPr>
            <a:xfrm>
              <a:off x="3723550" y="3691750"/>
              <a:ext cx="153325" cy="154150"/>
            </a:xfrm>
            <a:custGeom>
              <a:rect b="b" l="l" r="r" t="t"/>
              <a:pathLst>
                <a:path extrusionOk="0" h="6166" w="6133">
                  <a:moveTo>
                    <a:pt x="0" y="0"/>
                  </a:moveTo>
                  <a:lnTo>
                    <a:pt x="0"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g1958a366828_2_225"/>
            <p:cNvSpPr/>
            <p:nvPr/>
          </p:nvSpPr>
          <p:spPr>
            <a:xfrm>
              <a:off x="4030175" y="3691750"/>
              <a:ext cx="154150" cy="154150"/>
            </a:xfrm>
            <a:custGeom>
              <a:rect b="b" l="l" r="r" t="t"/>
              <a:pathLst>
                <a:path extrusionOk="0" h="6166" w="6166">
                  <a:moveTo>
                    <a:pt x="0" y="0"/>
                  </a:moveTo>
                  <a:lnTo>
                    <a:pt x="0" y="6165"/>
                  </a:lnTo>
                  <a:lnTo>
                    <a:pt x="6166" y="6165"/>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1958a366828_2_225"/>
            <p:cNvSpPr/>
            <p:nvPr/>
          </p:nvSpPr>
          <p:spPr>
            <a:xfrm>
              <a:off x="2495400" y="33851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1958a366828_2_225"/>
            <p:cNvSpPr/>
            <p:nvPr/>
          </p:nvSpPr>
          <p:spPr>
            <a:xfrm>
              <a:off x="2802025" y="3385125"/>
              <a:ext cx="154150" cy="153325"/>
            </a:xfrm>
            <a:custGeom>
              <a:rect b="b" l="l" r="r" t="t"/>
              <a:pathLst>
                <a:path extrusionOk="0" h="6133" w="6166">
                  <a:moveTo>
                    <a:pt x="1" y="0"/>
                  </a:moveTo>
                  <a:lnTo>
                    <a:pt x="1" y="6133"/>
                  </a:lnTo>
                  <a:lnTo>
                    <a:pt x="6166" y="6133"/>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1958a366828_2_225"/>
            <p:cNvSpPr/>
            <p:nvPr/>
          </p:nvSpPr>
          <p:spPr>
            <a:xfrm>
              <a:off x="4337625" y="3691750"/>
              <a:ext cx="153325" cy="154150"/>
            </a:xfrm>
            <a:custGeom>
              <a:rect b="b" l="l" r="r" t="t"/>
              <a:pathLst>
                <a:path extrusionOk="0" h="6166" w="6133">
                  <a:moveTo>
                    <a:pt x="0" y="0"/>
                  </a:moveTo>
                  <a:lnTo>
                    <a:pt x="0"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g1958a366828_2_225"/>
            <p:cNvSpPr/>
            <p:nvPr/>
          </p:nvSpPr>
          <p:spPr>
            <a:xfrm>
              <a:off x="4644250" y="3691750"/>
              <a:ext cx="154150" cy="154150"/>
            </a:xfrm>
            <a:custGeom>
              <a:rect b="b" l="l" r="r" t="t"/>
              <a:pathLst>
                <a:path extrusionOk="0" h="6166" w="6166">
                  <a:moveTo>
                    <a:pt x="0" y="0"/>
                  </a:moveTo>
                  <a:lnTo>
                    <a:pt x="0" y="6165"/>
                  </a:lnTo>
                  <a:lnTo>
                    <a:pt x="6165" y="6165"/>
                  </a:lnTo>
                  <a:lnTo>
                    <a:pt x="61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1958a366828_2_225"/>
            <p:cNvSpPr/>
            <p:nvPr/>
          </p:nvSpPr>
          <p:spPr>
            <a:xfrm>
              <a:off x="2802025" y="3999175"/>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1958a366828_2_225"/>
            <p:cNvSpPr/>
            <p:nvPr/>
          </p:nvSpPr>
          <p:spPr>
            <a:xfrm>
              <a:off x="3109475" y="39991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1958a366828_2_225"/>
            <p:cNvSpPr/>
            <p:nvPr/>
          </p:nvSpPr>
          <p:spPr>
            <a:xfrm>
              <a:off x="2802025" y="2771050"/>
              <a:ext cx="154150" cy="153325"/>
            </a:xfrm>
            <a:custGeom>
              <a:rect b="b" l="l" r="r" t="t"/>
              <a:pathLst>
                <a:path extrusionOk="0" h="6133" w="6166">
                  <a:moveTo>
                    <a:pt x="1" y="0"/>
                  </a:moveTo>
                  <a:lnTo>
                    <a:pt x="1" y="6133"/>
                  </a:lnTo>
                  <a:lnTo>
                    <a:pt x="6166" y="6133"/>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1958a366828_2_225"/>
            <p:cNvSpPr/>
            <p:nvPr/>
          </p:nvSpPr>
          <p:spPr>
            <a:xfrm>
              <a:off x="2802025" y="2463600"/>
              <a:ext cx="154150" cy="154150"/>
            </a:xfrm>
            <a:custGeom>
              <a:rect b="b" l="l" r="r" t="t"/>
              <a:pathLst>
                <a:path extrusionOk="0" h="6166" w="6166">
                  <a:moveTo>
                    <a:pt x="1" y="1"/>
                  </a:moveTo>
                  <a:lnTo>
                    <a:pt x="1" y="6166"/>
                  </a:lnTo>
                  <a:lnTo>
                    <a:pt x="6166" y="6166"/>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1958a366828_2_225"/>
            <p:cNvSpPr/>
            <p:nvPr/>
          </p:nvSpPr>
          <p:spPr>
            <a:xfrm>
              <a:off x="2802025" y="3077675"/>
              <a:ext cx="154150" cy="154150"/>
            </a:xfrm>
            <a:custGeom>
              <a:rect b="b" l="l" r="r" t="t"/>
              <a:pathLst>
                <a:path extrusionOk="0" h="6166" w="6166">
                  <a:moveTo>
                    <a:pt x="1" y="0"/>
                  </a:moveTo>
                  <a:lnTo>
                    <a:pt x="1" y="6166"/>
                  </a:lnTo>
                  <a:lnTo>
                    <a:pt x="6166" y="6166"/>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1958a366828_2_225"/>
            <p:cNvSpPr/>
            <p:nvPr/>
          </p:nvSpPr>
          <p:spPr>
            <a:xfrm>
              <a:off x="2495400" y="2771050"/>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1958a366828_2_225"/>
            <p:cNvSpPr/>
            <p:nvPr/>
          </p:nvSpPr>
          <p:spPr>
            <a:xfrm>
              <a:off x="2495400" y="2463600"/>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1958a366828_2_225"/>
            <p:cNvSpPr/>
            <p:nvPr/>
          </p:nvSpPr>
          <p:spPr>
            <a:xfrm>
              <a:off x="2495400" y="3077675"/>
              <a:ext cx="153350" cy="154150"/>
            </a:xfrm>
            <a:custGeom>
              <a:rect b="b" l="l" r="r" t="t"/>
              <a:pathLst>
                <a:path extrusionOk="0" h="6166" w="6134">
                  <a:moveTo>
                    <a:pt x="1" y="0"/>
                  </a:moveTo>
                  <a:lnTo>
                    <a:pt x="1" y="6166"/>
                  </a:lnTo>
                  <a:lnTo>
                    <a:pt x="6133" y="6166"/>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1958a366828_2_225"/>
            <p:cNvSpPr/>
            <p:nvPr/>
          </p:nvSpPr>
          <p:spPr>
            <a:xfrm>
              <a:off x="3416100" y="3999175"/>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1958a366828_2_225"/>
            <p:cNvSpPr/>
            <p:nvPr/>
          </p:nvSpPr>
          <p:spPr>
            <a:xfrm>
              <a:off x="3723550" y="3999175"/>
              <a:ext cx="153325" cy="153350"/>
            </a:xfrm>
            <a:custGeom>
              <a:rect b="b" l="l" r="r" t="t"/>
              <a:pathLst>
                <a:path extrusionOk="0" h="6134" w="6133">
                  <a:moveTo>
                    <a:pt x="0" y="1"/>
                  </a:moveTo>
                  <a:lnTo>
                    <a:pt x="0"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1958a366828_2_225"/>
            <p:cNvSpPr/>
            <p:nvPr/>
          </p:nvSpPr>
          <p:spPr>
            <a:xfrm>
              <a:off x="4030175" y="3999175"/>
              <a:ext cx="154150" cy="153350"/>
            </a:xfrm>
            <a:custGeom>
              <a:rect b="b" l="l" r="r" t="t"/>
              <a:pathLst>
                <a:path extrusionOk="0" h="6134" w="6166">
                  <a:moveTo>
                    <a:pt x="0" y="1"/>
                  </a:moveTo>
                  <a:lnTo>
                    <a:pt x="0"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1958a366828_2_225"/>
            <p:cNvSpPr/>
            <p:nvPr/>
          </p:nvSpPr>
          <p:spPr>
            <a:xfrm>
              <a:off x="4337625" y="3999175"/>
              <a:ext cx="153325" cy="153350"/>
            </a:xfrm>
            <a:custGeom>
              <a:rect b="b" l="l" r="r" t="t"/>
              <a:pathLst>
                <a:path extrusionOk="0" h="6134" w="6133">
                  <a:moveTo>
                    <a:pt x="0" y="1"/>
                  </a:moveTo>
                  <a:lnTo>
                    <a:pt x="0"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1958a366828_2_225"/>
            <p:cNvSpPr/>
            <p:nvPr/>
          </p:nvSpPr>
          <p:spPr>
            <a:xfrm>
              <a:off x="4644250" y="3999175"/>
              <a:ext cx="154150" cy="153350"/>
            </a:xfrm>
            <a:custGeom>
              <a:rect b="b" l="l" r="r" t="t"/>
              <a:pathLst>
                <a:path extrusionOk="0" h="6134" w="6166">
                  <a:moveTo>
                    <a:pt x="0" y="1"/>
                  </a:moveTo>
                  <a:lnTo>
                    <a:pt x="0" y="6133"/>
                  </a:lnTo>
                  <a:lnTo>
                    <a:pt x="6165" y="6133"/>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1958a366828_2_225"/>
            <p:cNvSpPr/>
            <p:nvPr/>
          </p:nvSpPr>
          <p:spPr>
            <a:xfrm>
              <a:off x="4951675" y="3691750"/>
              <a:ext cx="153350" cy="154150"/>
            </a:xfrm>
            <a:custGeom>
              <a:rect b="b" l="l" r="r" t="t"/>
              <a:pathLst>
                <a:path extrusionOk="0" h="6166" w="6134">
                  <a:moveTo>
                    <a:pt x="1" y="0"/>
                  </a:moveTo>
                  <a:lnTo>
                    <a:pt x="1"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1958a366828_2_225"/>
            <p:cNvSpPr/>
            <p:nvPr/>
          </p:nvSpPr>
          <p:spPr>
            <a:xfrm>
              <a:off x="1728025" y="775525"/>
              <a:ext cx="4144375" cy="4144375"/>
            </a:xfrm>
            <a:custGeom>
              <a:rect b="b" l="l" r="r" t="t"/>
              <a:pathLst>
                <a:path extrusionOk="0" h="165775" w="165775">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1958a366828_2_225"/>
            <p:cNvSpPr/>
            <p:nvPr/>
          </p:nvSpPr>
          <p:spPr>
            <a:xfrm>
              <a:off x="3416100" y="2463600"/>
              <a:ext cx="460775" cy="768225"/>
            </a:xfrm>
            <a:custGeom>
              <a:rect b="b" l="l" r="r" t="t"/>
              <a:pathLst>
                <a:path extrusionOk="0" h="30729" w="18431">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1958a366828_2_225"/>
            <p:cNvSpPr/>
            <p:nvPr/>
          </p:nvSpPr>
          <p:spPr>
            <a:xfrm>
              <a:off x="4030175" y="2463600"/>
              <a:ext cx="159050" cy="777200"/>
            </a:xfrm>
            <a:custGeom>
              <a:rect b="b" l="l" r="r" t="t"/>
              <a:pathLst>
                <a:path extrusionOk="0" h="31088" w="6362">
                  <a:moveTo>
                    <a:pt x="6166" y="1"/>
                  </a:moveTo>
                  <a:lnTo>
                    <a:pt x="0" y="33"/>
                  </a:lnTo>
                  <a:lnTo>
                    <a:pt x="229" y="31087"/>
                  </a:lnTo>
                  <a:lnTo>
                    <a:pt x="6361" y="31055"/>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1958a366828_2_225"/>
            <p:cNvSpPr/>
            <p:nvPr/>
          </p:nvSpPr>
          <p:spPr>
            <a:xfrm>
              <a:off x="2098250" y="238125"/>
              <a:ext cx="153350" cy="384100"/>
            </a:xfrm>
            <a:custGeom>
              <a:rect b="b" l="l" r="r" t="t"/>
              <a:pathLst>
                <a:path extrusionOk="0" h="15364"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1958a366828_2_225"/>
            <p:cNvSpPr/>
            <p:nvPr/>
          </p:nvSpPr>
          <p:spPr>
            <a:xfrm>
              <a:off x="2558200" y="238125"/>
              <a:ext cx="153350" cy="384100"/>
            </a:xfrm>
            <a:custGeom>
              <a:rect b="b" l="l" r="r" t="t"/>
              <a:pathLst>
                <a:path extrusionOk="0" h="15364"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1958a366828_2_225"/>
            <p:cNvSpPr/>
            <p:nvPr/>
          </p:nvSpPr>
          <p:spPr>
            <a:xfrm>
              <a:off x="3017325" y="238125"/>
              <a:ext cx="154150" cy="384100"/>
            </a:xfrm>
            <a:custGeom>
              <a:rect b="b" l="l" r="r" t="t"/>
              <a:pathLst>
                <a:path extrusionOk="0" h="15364" w="6166">
                  <a:moveTo>
                    <a:pt x="0" y="0"/>
                  </a:moveTo>
                  <a:lnTo>
                    <a:pt x="0" y="15364"/>
                  </a:lnTo>
                  <a:lnTo>
                    <a:pt x="6166" y="15364"/>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1958a366828_2_225"/>
            <p:cNvSpPr/>
            <p:nvPr/>
          </p:nvSpPr>
          <p:spPr>
            <a:xfrm>
              <a:off x="3477275" y="238125"/>
              <a:ext cx="153325" cy="384100"/>
            </a:xfrm>
            <a:custGeom>
              <a:rect b="b" l="l" r="r" t="t"/>
              <a:pathLst>
                <a:path extrusionOk="0" h="15364"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1958a366828_2_225"/>
            <p:cNvSpPr/>
            <p:nvPr/>
          </p:nvSpPr>
          <p:spPr>
            <a:xfrm>
              <a:off x="3937200" y="238125"/>
              <a:ext cx="153350" cy="384100"/>
            </a:xfrm>
            <a:custGeom>
              <a:rect b="b" l="l" r="r" t="t"/>
              <a:pathLst>
                <a:path extrusionOk="0" h="15364"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1958a366828_2_225"/>
            <p:cNvSpPr/>
            <p:nvPr/>
          </p:nvSpPr>
          <p:spPr>
            <a:xfrm>
              <a:off x="4396325" y="238125"/>
              <a:ext cx="154150" cy="384100"/>
            </a:xfrm>
            <a:custGeom>
              <a:rect b="b" l="l" r="r" t="t"/>
              <a:pathLst>
                <a:path extrusionOk="0" h="15364" w="6166">
                  <a:moveTo>
                    <a:pt x="1" y="0"/>
                  </a:moveTo>
                  <a:lnTo>
                    <a:pt x="1" y="15364"/>
                  </a:lnTo>
                  <a:lnTo>
                    <a:pt x="6166" y="15364"/>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1958a366828_2_225"/>
            <p:cNvSpPr/>
            <p:nvPr/>
          </p:nvSpPr>
          <p:spPr>
            <a:xfrm>
              <a:off x="4856275" y="238125"/>
              <a:ext cx="153325" cy="384100"/>
            </a:xfrm>
            <a:custGeom>
              <a:rect b="b" l="l" r="r" t="t"/>
              <a:pathLst>
                <a:path extrusionOk="0" h="15364"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1958a366828_2_225"/>
            <p:cNvSpPr/>
            <p:nvPr/>
          </p:nvSpPr>
          <p:spPr>
            <a:xfrm>
              <a:off x="5316200" y="238125"/>
              <a:ext cx="153350" cy="384100"/>
            </a:xfrm>
            <a:custGeom>
              <a:rect b="b" l="l" r="r" t="t"/>
              <a:pathLst>
                <a:path extrusionOk="0" h="15364"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1958a366828_2_225"/>
            <p:cNvSpPr/>
            <p:nvPr/>
          </p:nvSpPr>
          <p:spPr>
            <a:xfrm>
              <a:off x="1190625" y="4472975"/>
              <a:ext cx="384100" cy="153350"/>
            </a:xfrm>
            <a:custGeom>
              <a:rect b="b" l="l" r="r" t="t"/>
              <a:pathLst>
                <a:path extrusionOk="0" h="6134" w="15364">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1958a366828_2_225"/>
            <p:cNvSpPr/>
            <p:nvPr/>
          </p:nvSpPr>
          <p:spPr>
            <a:xfrm>
              <a:off x="1190625" y="4013050"/>
              <a:ext cx="384100" cy="153325"/>
            </a:xfrm>
            <a:custGeom>
              <a:rect b="b" l="l" r="r" t="t"/>
              <a:pathLst>
                <a:path extrusionOk="0" h="6133" w="15364">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1958a366828_2_225"/>
            <p:cNvSpPr/>
            <p:nvPr/>
          </p:nvSpPr>
          <p:spPr>
            <a:xfrm>
              <a:off x="1190625" y="3553100"/>
              <a:ext cx="384100" cy="154150"/>
            </a:xfrm>
            <a:custGeom>
              <a:rect b="b" l="l" r="r" t="t"/>
              <a:pathLst>
                <a:path extrusionOk="0" h="6166" w="15364">
                  <a:moveTo>
                    <a:pt x="0" y="1"/>
                  </a:moveTo>
                  <a:lnTo>
                    <a:pt x="0" y="6166"/>
                  </a:lnTo>
                  <a:lnTo>
                    <a:pt x="15364" y="6166"/>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1958a366828_2_225"/>
            <p:cNvSpPr/>
            <p:nvPr/>
          </p:nvSpPr>
          <p:spPr>
            <a:xfrm>
              <a:off x="1190625" y="3093975"/>
              <a:ext cx="384100" cy="153350"/>
            </a:xfrm>
            <a:custGeom>
              <a:rect b="b" l="l" r="r" t="t"/>
              <a:pathLst>
                <a:path extrusionOk="0" h="6134" w="15364">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1958a366828_2_225"/>
            <p:cNvSpPr/>
            <p:nvPr/>
          </p:nvSpPr>
          <p:spPr>
            <a:xfrm>
              <a:off x="1190625" y="2634050"/>
              <a:ext cx="384100" cy="153325"/>
            </a:xfrm>
            <a:custGeom>
              <a:rect b="b" l="l" r="r" t="t"/>
              <a:pathLst>
                <a:path extrusionOk="0" h="6133" w="15364">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1958a366828_2_225"/>
            <p:cNvSpPr/>
            <p:nvPr/>
          </p:nvSpPr>
          <p:spPr>
            <a:xfrm>
              <a:off x="1190625" y="2174100"/>
              <a:ext cx="384100" cy="154150"/>
            </a:xfrm>
            <a:custGeom>
              <a:rect b="b" l="l" r="r" t="t"/>
              <a:pathLst>
                <a:path extrusionOk="0" h="6166" w="15364">
                  <a:moveTo>
                    <a:pt x="0" y="1"/>
                  </a:moveTo>
                  <a:lnTo>
                    <a:pt x="0" y="6166"/>
                  </a:lnTo>
                  <a:lnTo>
                    <a:pt x="15364" y="6166"/>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1958a366828_2_225"/>
            <p:cNvSpPr/>
            <p:nvPr/>
          </p:nvSpPr>
          <p:spPr>
            <a:xfrm>
              <a:off x="1190625" y="1714975"/>
              <a:ext cx="384100" cy="153350"/>
            </a:xfrm>
            <a:custGeom>
              <a:rect b="b" l="l" r="r" t="t"/>
              <a:pathLst>
                <a:path extrusionOk="0" h="6134" w="15364">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1958a366828_2_225"/>
            <p:cNvSpPr/>
            <p:nvPr/>
          </p:nvSpPr>
          <p:spPr>
            <a:xfrm>
              <a:off x="1190625" y="1255025"/>
              <a:ext cx="384100" cy="153350"/>
            </a:xfrm>
            <a:custGeom>
              <a:rect b="b" l="l" r="r" t="t"/>
              <a:pathLst>
                <a:path extrusionOk="0" h="6134" w="15364">
                  <a:moveTo>
                    <a:pt x="0" y="1"/>
                  </a:moveTo>
                  <a:lnTo>
                    <a:pt x="0" y="6134"/>
                  </a:lnTo>
                  <a:lnTo>
                    <a:pt x="15364" y="6134"/>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1958a366828_2_225"/>
            <p:cNvSpPr/>
            <p:nvPr/>
          </p:nvSpPr>
          <p:spPr>
            <a:xfrm>
              <a:off x="5329250" y="5073200"/>
              <a:ext cx="154150" cy="384125"/>
            </a:xfrm>
            <a:custGeom>
              <a:rect b="b" l="l" r="r" t="t"/>
              <a:pathLst>
                <a:path extrusionOk="0" h="15365" w="6166">
                  <a:moveTo>
                    <a:pt x="1" y="0"/>
                  </a:moveTo>
                  <a:lnTo>
                    <a:pt x="1" y="15364"/>
                  </a:lnTo>
                  <a:lnTo>
                    <a:pt x="6166" y="15364"/>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g1958a366828_2_225"/>
            <p:cNvSpPr/>
            <p:nvPr/>
          </p:nvSpPr>
          <p:spPr>
            <a:xfrm>
              <a:off x="4870125" y="5073200"/>
              <a:ext cx="153350" cy="384125"/>
            </a:xfrm>
            <a:custGeom>
              <a:rect b="b" l="l" r="r" t="t"/>
              <a:pathLst>
                <a:path extrusionOk="0" h="15365"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1958a366828_2_225"/>
            <p:cNvSpPr/>
            <p:nvPr/>
          </p:nvSpPr>
          <p:spPr>
            <a:xfrm>
              <a:off x="4410200" y="5073200"/>
              <a:ext cx="153325" cy="384125"/>
            </a:xfrm>
            <a:custGeom>
              <a:rect b="b" l="l" r="r" t="t"/>
              <a:pathLst>
                <a:path extrusionOk="0" h="15365"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g1958a366828_2_225"/>
            <p:cNvSpPr/>
            <p:nvPr/>
          </p:nvSpPr>
          <p:spPr>
            <a:xfrm>
              <a:off x="3950250" y="5073200"/>
              <a:ext cx="153350" cy="384125"/>
            </a:xfrm>
            <a:custGeom>
              <a:rect b="b" l="l" r="r" t="t"/>
              <a:pathLst>
                <a:path extrusionOk="0" h="15365"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1958a366828_2_225"/>
            <p:cNvSpPr/>
            <p:nvPr/>
          </p:nvSpPr>
          <p:spPr>
            <a:xfrm>
              <a:off x="3491125" y="5073200"/>
              <a:ext cx="153350" cy="384125"/>
            </a:xfrm>
            <a:custGeom>
              <a:rect b="b" l="l" r="r" t="t"/>
              <a:pathLst>
                <a:path extrusionOk="0" h="15365"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1958a366828_2_225"/>
            <p:cNvSpPr/>
            <p:nvPr/>
          </p:nvSpPr>
          <p:spPr>
            <a:xfrm>
              <a:off x="3031200" y="5073200"/>
              <a:ext cx="153325" cy="384125"/>
            </a:xfrm>
            <a:custGeom>
              <a:rect b="b" l="l" r="r" t="t"/>
              <a:pathLst>
                <a:path extrusionOk="0" h="15365"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1958a366828_2_225"/>
            <p:cNvSpPr/>
            <p:nvPr/>
          </p:nvSpPr>
          <p:spPr>
            <a:xfrm>
              <a:off x="2571250" y="5073200"/>
              <a:ext cx="153325" cy="384125"/>
            </a:xfrm>
            <a:custGeom>
              <a:rect b="b" l="l" r="r" t="t"/>
              <a:pathLst>
                <a:path extrusionOk="0" h="15365"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g1958a366828_2_225"/>
            <p:cNvSpPr/>
            <p:nvPr/>
          </p:nvSpPr>
          <p:spPr>
            <a:xfrm>
              <a:off x="2111300" y="5073200"/>
              <a:ext cx="154150" cy="384125"/>
            </a:xfrm>
            <a:custGeom>
              <a:rect b="b" l="l" r="r" t="t"/>
              <a:pathLst>
                <a:path extrusionOk="0" h="15365" w="6166">
                  <a:moveTo>
                    <a:pt x="1" y="0"/>
                  </a:moveTo>
                  <a:lnTo>
                    <a:pt x="1" y="15364"/>
                  </a:lnTo>
                  <a:lnTo>
                    <a:pt x="6166" y="15364"/>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1958a366828_2_225"/>
            <p:cNvSpPr/>
            <p:nvPr/>
          </p:nvSpPr>
          <p:spPr>
            <a:xfrm>
              <a:off x="6025700" y="1158800"/>
              <a:ext cx="384125" cy="154150"/>
            </a:xfrm>
            <a:custGeom>
              <a:rect b="b" l="l" r="r" t="t"/>
              <a:pathLst>
                <a:path extrusionOk="0" h="6166" w="15365">
                  <a:moveTo>
                    <a:pt x="0" y="1"/>
                  </a:moveTo>
                  <a:lnTo>
                    <a:pt x="0" y="6166"/>
                  </a:lnTo>
                  <a:lnTo>
                    <a:pt x="15364" y="6166"/>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1958a366828_2_225"/>
            <p:cNvSpPr/>
            <p:nvPr/>
          </p:nvSpPr>
          <p:spPr>
            <a:xfrm>
              <a:off x="6025700" y="1618750"/>
              <a:ext cx="384125" cy="153325"/>
            </a:xfrm>
            <a:custGeom>
              <a:rect b="b" l="l" r="r" t="t"/>
              <a:pathLst>
                <a:path extrusionOk="0" h="6133" w="15365">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1958a366828_2_225"/>
            <p:cNvSpPr/>
            <p:nvPr/>
          </p:nvSpPr>
          <p:spPr>
            <a:xfrm>
              <a:off x="6025700" y="2078700"/>
              <a:ext cx="384125" cy="153325"/>
            </a:xfrm>
            <a:custGeom>
              <a:rect b="b" l="l" r="r" t="t"/>
              <a:pathLst>
                <a:path extrusionOk="0" h="6133" w="15365">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g1958a366828_2_225"/>
            <p:cNvSpPr/>
            <p:nvPr/>
          </p:nvSpPr>
          <p:spPr>
            <a:xfrm>
              <a:off x="6025700" y="2538625"/>
              <a:ext cx="384125" cy="153350"/>
            </a:xfrm>
            <a:custGeom>
              <a:rect b="b" l="l" r="r" t="t"/>
              <a:pathLst>
                <a:path extrusionOk="0" h="6134" w="15365">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1958a366828_2_225"/>
            <p:cNvSpPr/>
            <p:nvPr/>
          </p:nvSpPr>
          <p:spPr>
            <a:xfrm>
              <a:off x="6025700" y="2997750"/>
              <a:ext cx="384125" cy="153350"/>
            </a:xfrm>
            <a:custGeom>
              <a:rect b="b" l="l" r="r" t="t"/>
              <a:pathLst>
                <a:path extrusionOk="0" h="6134" w="15365">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1958a366828_2_225"/>
            <p:cNvSpPr/>
            <p:nvPr/>
          </p:nvSpPr>
          <p:spPr>
            <a:xfrm>
              <a:off x="6025700" y="3457700"/>
              <a:ext cx="384125" cy="153325"/>
            </a:xfrm>
            <a:custGeom>
              <a:rect b="b" l="l" r="r" t="t"/>
              <a:pathLst>
                <a:path extrusionOk="0" h="6133" w="15365">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g1958a366828_2_225"/>
            <p:cNvSpPr/>
            <p:nvPr/>
          </p:nvSpPr>
          <p:spPr>
            <a:xfrm>
              <a:off x="6025700" y="3917625"/>
              <a:ext cx="384125" cy="153350"/>
            </a:xfrm>
            <a:custGeom>
              <a:rect b="b" l="l" r="r" t="t"/>
              <a:pathLst>
                <a:path extrusionOk="0" h="6134" w="15365">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g1958a366828_2_225"/>
            <p:cNvSpPr/>
            <p:nvPr/>
          </p:nvSpPr>
          <p:spPr>
            <a:xfrm>
              <a:off x="6025700" y="4376750"/>
              <a:ext cx="384125" cy="154150"/>
            </a:xfrm>
            <a:custGeom>
              <a:rect b="b" l="l" r="r" t="t"/>
              <a:pathLst>
                <a:path extrusionOk="0" h="6166" w="15365">
                  <a:moveTo>
                    <a:pt x="0" y="1"/>
                  </a:moveTo>
                  <a:lnTo>
                    <a:pt x="0" y="6166"/>
                  </a:lnTo>
                  <a:lnTo>
                    <a:pt x="15364" y="6166"/>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5" name="Google Shape;605;g1958a366828_2_225"/>
          <p:cNvCxnSpPr/>
          <p:nvPr/>
        </p:nvCxnSpPr>
        <p:spPr>
          <a:xfrm>
            <a:off x="1670925" y="3479000"/>
            <a:ext cx="0" cy="726300"/>
          </a:xfrm>
          <a:prstGeom prst="straightConnector1">
            <a:avLst/>
          </a:prstGeom>
          <a:noFill/>
          <a:ln cap="flat" cmpd="sng" w="19050">
            <a:solidFill>
              <a:schemeClr val="lt2"/>
            </a:solidFill>
            <a:prstDash val="solid"/>
            <a:round/>
            <a:headEnd len="med" w="med" type="oval"/>
            <a:tailEnd len="med" w="med" type="oval"/>
          </a:ln>
        </p:spPr>
      </p:cxnSp>
      <p:cxnSp>
        <p:nvCxnSpPr>
          <p:cNvPr id="606" name="Google Shape;606;g1958a366828_2_225"/>
          <p:cNvCxnSpPr/>
          <p:nvPr/>
        </p:nvCxnSpPr>
        <p:spPr>
          <a:xfrm>
            <a:off x="5746475" y="3479000"/>
            <a:ext cx="0" cy="726300"/>
          </a:xfrm>
          <a:prstGeom prst="straightConnector1">
            <a:avLst/>
          </a:prstGeom>
          <a:noFill/>
          <a:ln cap="flat" cmpd="sng" w="19050">
            <a:solidFill>
              <a:schemeClr val="lt2"/>
            </a:solidFill>
            <a:prstDash val="solid"/>
            <a:round/>
            <a:headEnd len="med" w="med" type="oval"/>
            <a:tailEnd len="med" w="med" type="oval"/>
          </a:ln>
        </p:spPr>
      </p:cxnSp>
      <p:grpSp>
        <p:nvGrpSpPr>
          <p:cNvPr id="607" name="Google Shape;607;g1958a366828_2_225"/>
          <p:cNvGrpSpPr/>
          <p:nvPr/>
        </p:nvGrpSpPr>
        <p:grpSpPr>
          <a:xfrm>
            <a:off x="1132013" y="3640428"/>
            <a:ext cx="379870" cy="403444"/>
            <a:chOff x="1343100" y="238125"/>
            <a:chExt cx="4914225" cy="5219200"/>
          </a:xfrm>
        </p:grpSpPr>
        <p:sp>
          <p:nvSpPr>
            <p:cNvPr id="608" name="Google Shape;608;g1958a366828_2_225"/>
            <p:cNvSpPr/>
            <p:nvPr/>
          </p:nvSpPr>
          <p:spPr>
            <a:xfrm>
              <a:off x="4110900" y="29145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1958a366828_2_225"/>
            <p:cNvSpPr/>
            <p:nvPr/>
          </p:nvSpPr>
          <p:spPr>
            <a:xfrm>
              <a:off x="4416725" y="291457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1958a366828_2_225"/>
            <p:cNvSpPr/>
            <p:nvPr/>
          </p:nvSpPr>
          <p:spPr>
            <a:xfrm>
              <a:off x="3193475" y="291457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g1958a366828_2_225"/>
            <p:cNvSpPr/>
            <p:nvPr/>
          </p:nvSpPr>
          <p:spPr>
            <a:xfrm>
              <a:off x="3499275" y="29145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1958a366828_2_225"/>
            <p:cNvSpPr/>
            <p:nvPr/>
          </p:nvSpPr>
          <p:spPr>
            <a:xfrm>
              <a:off x="3346775" y="3220375"/>
              <a:ext cx="152525" cy="153350"/>
            </a:xfrm>
            <a:custGeom>
              <a:rect b="b" l="l" r="r" t="t"/>
              <a:pathLst>
                <a:path extrusionOk="0" h="6134" w="6101">
                  <a:moveTo>
                    <a:pt x="1" y="1"/>
                  </a:moveTo>
                  <a:lnTo>
                    <a:pt x="1" y="6133"/>
                  </a:lnTo>
                  <a:lnTo>
                    <a:pt x="6101" y="6133"/>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1958a366828_2_225"/>
            <p:cNvSpPr/>
            <p:nvPr/>
          </p:nvSpPr>
          <p:spPr>
            <a:xfrm>
              <a:off x="3652600" y="3220375"/>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1958a366828_2_225"/>
            <p:cNvSpPr/>
            <p:nvPr/>
          </p:nvSpPr>
          <p:spPr>
            <a:xfrm>
              <a:off x="3958400" y="3220375"/>
              <a:ext cx="152525" cy="153350"/>
            </a:xfrm>
            <a:custGeom>
              <a:rect b="b" l="l" r="r" t="t"/>
              <a:pathLst>
                <a:path extrusionOk="0" h="6134" w="6101">
                  <a:moveTo>
                    <a:pt x="1" y="1"/>
                  </a:moveTo>
                  <a:lnTo>
                    <a:pt x="1" y="6133"/>
                  </a:lnTo>
                  <a:lnTo>
                    <a:pt x="6101" y="6133"/>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1958a366828_2_225"/>
            <p:cNvSpPr/>
            <p:nvPr/>
          </p:nvSpPr>
          <p:spPr>
            <a:xfrm>
              <a:off x="4264225" y="3220375"/>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g1958a366828_2_225"/>
            <p:cNvSpPr/>
            <p:nvPr/>
          </p:nvSpPr>
          <p:spPr>
            <a:xfrm>
              <a:off x="3346775" y="2608750"/>
              <a:ext cx="152525" cy="153350"/>
            </a:xfrm>
            <a:custGeom>
              <a:rect b="b" l="l" r="r" t="t"/>
              <a:pathLst>
                <a:path extrusionOk="0" h="6134" w="6101">
                  <a:moveTo>
                    <a:pt x="1" y="1"/>
                  </a:moveTo>
                  <a:lnTo>
                    <a:pt x="1" y="6133"/>
                  </a:lnTo>
                  <a:lnTo>
                    <a:pt x="6101" y="6133"/>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1958a366828_2_225"/>
            <p:cNvSpPr/>
            <p:nvPr/>
          </p:nvSpPr>
          <p:spPr>
            <a:xfrm>
              <a:off x="3652600" y="2608750"/>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1958a366828_2_225"/>
            <p:cNvSpPr/>
            <p:nvPr/>
          </p:nvSpPr>
          <p:spPr>
            <a:xfrm>
              <a:off x="3958400" y="2608750"/>
              <a:ext cx="152525" cy="153350"/>
            </a:xfrm>
            <a:custGeom>
              <a:rect b="b" l="l" r="r" t="t"/>
              <a:pathLst>
                <a:path extrusionOk="0" h="6134" w="6101">
                  <a:moveTo>
                    <a:pt x="1" y="1"/>
                  </a:moveTo>
                  <a:lnTo>
                    <a:pt x="1" y="6133"/>
                  </a:lnTo>
                  <a:lnTo>
                    <a:pt x="6101" y="6133"/>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g1958a366828_2_225"/>
            <p:cNvSpPr/>
            <p:nvPr/>
          </p:nvSpPr>
          <p:spPr>
            <a:xfrm>
              <a:off x="4264225" y="2608750"/>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1958a366828_2_225"/>
            <p:cNvSpPr/>
            <p:nvPr/>
          </p:nvSpPr>
          <p:spPr>
            <a:xfrm>
              <a:off x="3499275" y="3526200"/>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1958a366828_2_225"/>
            <p:cNvSpPr/>
            <p:nvPr/>
          </p:nvSpPr>
          <p:spPr>
            <a:xfrm>
              <a:off x="3805100" y="3526200"/>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1958a366828_2_225"/>
            <p:cNvSpPr/>
            <p:nvPr/>
          </p:nvSpPr>
          <p:spPr>
            <a:xfrm>
              <a:off x="4110900" y="3526200"/>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1958a366828_2_225"/>
            <p:cNvSpPr/>
            <p:nvPr/>
          </p:nvSpPr>
          <p:spPr>
            <a:xfrm>
              <a:off x="3499275" y="2302950"/>
              <a:ext cx="153350" cy="152525"/>
            </a:xfrm>
            <a:custGeom>
              <a:rect b="b" l="l" r="r" t="t"/>
              <a:pathLst>
                <a:path extrusionOk="0" h="6101" w="6134">
                  <a:moveTo>
                    <a:pt x="1" y="0"/>
                  </a:moveTo>
                  <a:lnTo>
                    <a:pt x="1"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g1958a366828_2_225"/>
            <p:cNvSpPr/>
            <p:nvPr/>
          </p:nvSpPr>
          <p:spPr>
            <a:xfrm>
              <a:off x="3805100" y="2302950"/>
              <a:ext cx="153325" cy="152525"/>
            </a:xfrm>
            <a:custGeom>
              <a:rect b="b" l="l" r="r" t="t"/>
              <a:pathLst>
                <a:path extrusionOk="0" h="6101" w="6133">
                  <a:moveTo>
                    <a:pt x="0" y="0"/>
                  </a:moveTo>
                  <a:lnTo>
                    <a:pt x="0"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1958a366828_2_225"/>
            <p:cNvSpPr/>
            <p:nvPr/>
          </p:nvSpPr>
          <p:spPr>
            <a:xfrm>
              <a:off x="4110900" y="2302950"/>
              <a:ext cx="153350" cy="152525"/>
            </a:xfrm>
            <a:custGeom>
              <a:rect b="b" l="l" r="r" t="t"/>
              <a:pathLst>
                <a:path extrusionOk="0" h="6101" w="6134">
                  <a:moveTo>
                    <a:pt x="1" y="0"/>
                  </a:moveTo>
                  <a:lnTo>
                    <a:pt x="1"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1958a366828_2_225"/>
            <p:cNvSpPr/>
            <p:nvPr/>
          </p:nvSpPr>
          <p:spPr>
            <a:xfrm>
              <a:off x="2505200" y="3985325"/>
              <a:ext cx="153325" cy="152525"/>
            </a:xfrm>
            <a:custGeom>
              <a:rect b="b" l="l" r="r" t="t"/>
              <a:pathLst>
                <a:path extrusionOk="0" h="6101" w="6133">
                  <a:moveTo>
                    <a:pt x="0" y="0"/>
                  </a:moveTo>
                  <a:lnTo>
                    <a:pt x="0"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g1958a366828_2_225"/>
            <p:cNvSpPr/>
            <p:nvPr/>
          </p:nvSpPr>
          <p:spPr>
            <a:xfrm>
              <a:off x="1791625" y="1461350"/>
              <a:ext cx="4180275" cy="3384350"/>
            </a:xfrm>
            <a:custGeom>
              <a:rect b="b" l="l" r="r" t="t"/>
              <a:pathLst>
                <a:path extrusionOk="0" h="135374" w="167211">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1958a366828_2_225"/>
            <p:cNvSpPr/>
            <p:nvPr/>
          </p:nvSpPr>
          <p:spPr>
            <a:xfrm>
              <a:off x="1970225" y="4367775"/>
              <a:ext cx="688300" cy="152525"/>
            </a:xfrm>
            <a:custGeom>
              <a:rect b="b" l="l" r="r" t="t"/>
              <a:pathLst>
                <a:path extrusionOk="0" h="6101" w="27532">
                  <a:moveTo>
                    <a:pt x="1" y="1"/>
                  </a:moveTo>
                  <a:lnTo>
                    <a:pt x="1" y="6101"/>
                  </a:lnTo>
                  <a:lnTo>
                    <a:pt x="27532" y="6101"/>
                  </a:lnTo>
                  <a:lnTo>
                    <a:pt x="275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1958a366828_2_225"/>
            <p:cNvSpPr/>
            <p:nvPr/>
          </p:nvSpPr>
          <p:spPr>
            <a:xfrm>
              <a:off x="1664425" y="4367775"/>
              <a:ext cx="152525" cy="152525"/>
            </a:xfrm>
            <a:custGeom>
              <a:rect b="b" l="l" r="r" t="t"/>
              <a:pathLst>
                <a:path extrusionOk="0" h="6101" w="6101">
                  <a:moveTo>
                    <a:pt x="0" y="1"/>
                  </a:moveTo>
                  <a:lnTo>
                    <a:pt x="0" y="6101"/>
                  </a:lnTo>
                  <a:lnTo>
                    <a:pt x="6100" y="6101"/>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1958a366828_2_225"/>
            <p:cNvSpPr/>
            <p:nvPr/>
          </p:nvSpPr>
          <p:spPr>
            <a:xfrm>
              <a:off x="1664425" y="4673600"/>
              <a:ext cx="381675" cy="152525"/>
            </a:xfrm>
            <a:custGeom>
              <a:rect b="b" l="l" r="r" t="t"/>
              <a:pathLst>
                <a:path extrusionOk="0" h="6101" w="15267">
                  <a:moveTo>
                    <a:pt x="0" y="0"/>
                  </a:moveTo>
                  <a:lnTo>
                    <a:pt x="0" y="6100"/>
                  </a:lnTo>
                  <a:lnTo>
                    <a:pt x="15266" y="6100"/>
                  </a:lnTo>
                  <a:lnTo>
                    <a:pt x="152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g1958a366828_2_225"/>
            <p:cNvSpPr/>
            <p:nvPr/>
          </p:nvSpPr>
          <p:spPr>
            <a:xfrm>
              <a:off x="2199375" y="4673600"/>
              <a:ext cx="153350" cy="152525"/>
            </a:xfrm>
            <a:custGeom>
              <a:rect b="b" l="l" r="r" t="t"/>
              <a:pathLst>
                <a:path extrusionOk="0" h="6101" w="6134">
                  <a:moveTo>
                    <a:pt x="1" y="0"/>
                  </a:moveTo>
                  <a:lnTo>
                    <a:pt x="1"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g1958a366828_2_225"/>
            <p:cNvSpPr/>
            <p:nvPr/>
          </p:nvSpPr>
          <p:spPr>
            <a:xfrm>
              <a:off x="2505200" y="4673600"/>
              <a:ext cx="153325" cy="152525"/>
            </a:xfrm>
            <a:custGeom>
              <a:rect b="b" l="l" r="r" t="t"/>
              <a:pathLst>
                <a:path extrusionOk="0" h="6101" w="6133">
                  <a:moveTo>
                    <a:pt x="0" y="0"/>
                  </a:moveTo>
                  <a:lnTo>
                    <a:pt x="0"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1958a366828_2_225"/>
            <p:cNvSpPr/>
            <p:nvPr/>
          </p:nvSpPr>
          <p:spPr>
            <a:xfrm>
              <a:off x="1664425" y="4979400"/>
              <a:ext cx="994100" cy="152525"/>
            </a:xfrm>
            <a:custGeom>
              <a:rect b="b" l="l" r="r" t="t"/>
              <a:pathLst>
                <a:path extrusionOk="0" h="6101" w="39764">
                  <a:moveTo>
                    <a:pt x="0" y="1"/>
                  </a:moveTo>
                  <a:lnTo>
                    <a:pt x="0" y="6101"/>
                  </a:lnTo>
                  <a:lnTo>
                    <a:pt x="39764" y="6101"/>
                  </a:lnTo>
                  <a:lnTo>
                    <a:pt x="397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1958a366828_2_225"/>
            <p:cNvSpPr/>
            <p:nvPr/>
          </p:nvSpPr>
          <p:spPr>
            <a:xfrm>
              <a:off x="4799175" y="469235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g1958a366828_2_225"/>
            <p:cNvSpPr/>
            <p:nvPr/>
          </p:nvSpPr>
          <p:spPr>
            <a:xfrm>
              <a:off x="5105000" y="4692350"/>
              <a:ext cx="1152325" cy="153350"/>
            </a:xfrm>
            <a:custGeom>
              <a:rect b="b" l="l" r="r" t="t"/>
              <a:pathLst>
                <a:path extrusionOk="0" h="6134" w="46093">
                  <a:moveTo>
                    <a:pt x="0" y="1"/>
                  </a:moveTo>
                  <a:lnTo>
                    <a:pt x="0" y="6133"/>
                  </a:lnTo>
                  <a:lnTo>
                    <a:pt x="46092" y="6133"/>
                  </a:lnTo>
                  <a:lnTo>
                    <a:pt x="460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g1958a366828_2_225"/>
            <p:cNvSpPr/>
            <p:nvPr/>
          </p:nvSpPr>
          <p:spPr>
            <a:xfrm>
              <a:off x="5105000" y="499817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g1958a366828_2_225"/>
            <p:cNvSpPr/>
            <p:nvPr/>
          </p:nvSpPr>
          <p:spPr>
            <a:xfrm>
              <a:off x="5410800" y="49981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1958a366828_2_225"/>
            <p:cNvSpPr/>
            <p:nvPr/>
          </p:nvSpPr>
          <p:spPr>
            <a:xfrm>
              <a:off x="5717425" y="4998175"/>
              <a:ext cx="539900" cy="153325"/>
            </a:xfrm>
            <a:custGeom>
              <a:rect b="b" l="l" r="r" t="t"/>
              <a:pathLst>
                <a:path extrusionOk="0" h="6133" w="21596">
                  <a:moveTo>
                    <a:pt x="1" y="0"/>
                  </a:moveTo>
                  <a:lnTo>
                    <a:pt x="1" y="6133"/>
                  </a:lnTo>
                  <a:lnTo>
                    <a:pt x="21595" y="6133"/>
                  </a:lnTo>
                  <a:lnTo>
                    <a:pt x="21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1958a366828_2_225"/>
            <p:cNvSpPr/>
            <p:nvPr/>
          </p:nvSpPr>
          <p:spPr>
            <a:xfrm>
              <a:off x="5105000" y="5303975"/>
              <a:ext cx="846500" cy="153350"/>
            </a:xfrm>
            <a:custGeom>
              <a:rect b="b" l="l" r="r" t="t"/>
              <a:pathLst>
                <a:path extrusionOk="0" h="6134" w="33860">
                  <a:moveTo>
                    <a:pt x="0" y="1"/>
                  </a:moveTo>
                  <a:lnTo>
                    <a:pt x="0" y="6133"/>
                  </a:lnTo>
                  <a:lnTo>
                    <a:pt x="33860" y="6133"/>
                  </a:lnTo>
                  <a:lnTo>
                    <a:pt x="3386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1958a366828_2_225"/>
            <p:cNvSpPr/>
            <p:nvPr/>
          </p:nvSpPr>
          <p:spPr>
            <a:xfrm>
              <a:off x="6104800" y="5303975"/>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1958a366828_2_225"/>
            <p:cNvSpPr/>
            <p:nvPr/>
          </p:nvSpPr>
          <p:spPr>
            <a:xfrm>
              <a:off x="3805100" y="1155550"/>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1958a366828_2_225"/>
            <p:cNvSpPr/>
            <p:nvPr/>
          </p:nvSpPr>
          <p:spPr>
            <a:xfrm>
              <a:off x="3805100" y="23812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g1958a366828_2_225"/>
            <p:cNvSpPr/>
            <p:nvPr/>
          </p:nvSpPr>
          <p:spPr>
            <a:xfrm>
              <a:off x="4110900" y="238125"/>
              <a:ext cx="841625" cy="153325"/>
            </a:xfrm>
            <a:custGeom>
              <a:rect b="b" l="l" r="r" t="t"/>
              <a:pathLst>
                <a:path extrusionOk="0" h="6133" w="33665">
                  <a:moveTo>
                    <a:pt x="1" y="0"/>
                  </a:moveTo>
                  <a:lnTo>
                    <a:pt x="1" y="6133"/>
                  </a:lnTo>
                  <a:lnTo>
                    <a:pt x="33664" y="6133"/>
                  </a:lnTo>
                  <a:lnTo>
                    <a:pt x="336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g1958a366828_2_225"/>
            <p:cNvSpPr/>
            <p:nvPr/>
          </p:nvSpPr>
          <p:spPr>
            <a:xfrm>
              <a:off x="3805100" y="543925"/>
              <a:ext cx="535800" cy="153325"/>
            </a:xfrm>
            <a:custGeom>
              <a:rect b="b" l="l" r="r" t="t"/>
              <a:pathLst>
                <a:path extrusionOk="0" h="6133" w="21432">
                  <a:moveTo>
                    <a:pt x="0" y="0"/>
                  </a:moveTo>
                  <a:lnTo>
                    <a:pt x="0" y="6133"/>
                  </a:lnTo>
                  <a:lnTo>
                    <a:pt x="21432" y="6133"/>
                  </a:lnTo>
                  <a:lnTo>
                    <a:pt x="214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1958a366828_2_225"/>
            <p:cNvSpPr/>
            <p:nvPr/>
          </p:nvSpPr>
          <p:spPr>
            <a:xfrm>
              <a:off x="4493375" y="54392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g1958a366828_2_225"/>
            <p:cNvSpPr/>
            <p:nvPr/>
          </p:nvSpPr>
          <p:spPr>
            <a:xfrm>
              <a:off x="4799175" y="5439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g1958a366828_2_225"/>
            <p:cNvSpPr/>
            <p:nvPr/>
          </p:nvSpPr>
          <p:spPr>
            <a:xfrm>
              <a:off x="3805100" y="849725"/>
              <a:ext cx="841600" cy="153350"/>
            </a:xfrm>
            <a:custGeom>
              <a:rect b="b" l="l" r="r" t="t"/>
              <a:pathLst>
                <a:path extrusionOk="0" h="6134" w="33664">
                  <a:moveTo>
                    <a:pt x="0" y="1"/>
                  </a:moveTo>
                  <a:lnTo>
                    <a:pt x="0" y="6133"/>
                  </a:lnTo>
                  <a:lnTo>
                    <a:pt x="33664" y="6133"/>
                  </a:lnTo>
                  <a:lnTo>
                    <a:pt x="336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g1958a366828_2_225"/>
            <p:cNvSpPr/>
            <p:nvPr/>
          </p:nvSpPr>
          <p:spPr>
            <a:xfrm>
              <a:off x="4799175" y="84972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g1958a366828_2_225"/>
            <p:cNvSpPr/>
            <p:nvPr/>
          </p:nvSpPr>
          <p:spPr>
            <a:xfrm>
              <a:off x="2276050" y="2914575"/>
              <a:ext cx="152500" cy="153325"/>
            </a:xfrm>
            <a:custGeom>
              <a:rect b="b" l="l" r="r" t="t"/>
              <a:pathLst>
                <a:path extrusionOk="0" h="6133" w="6100">
                  <a:moveTo>
                    <a:pt x="0" y="0"/>
                  </a:moveTo>
                  <a:lnTo>
                    <a:pt x="0" y="6133"/>
                  </a:lnTo>
                  <a:lnTo>
                    <a:pt x="6100" y="6133"/>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g1958a366828_2_225"/>
            <p:cNvSpPr/>
            <p:nvPr/>
          </p:nvSpPr>
          <p:spPr>
            <a:xfrm>
              <a:off x="5334975" y="2914575"/>
              <a:ext cx="152525" cy="153325"/>
            </a:xfrm>
            <a:custGeom>
              <a:rect b="b" l="l" r="r" t="t"/>
              <a:pathLst>
                <a:path extrusionOk="0" h="6133" w="6101">
                  <a:moveTo>
                    <a:pt x="0" y="0"/>
                  </a:moveTo>
                  <a:lnTo>
                    <a:pt x="0" y="6133"/>
                  </a:lnTo>
                  <a:lnTo>
                    <a:pt x="6100" y="6133"/>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g1958a366828_2_225"/>
            <p:cNvSpPr/>
            <p:nvPr/>
          </p:nvSpPr>
          <p:spPr>
            <a:xfrm>
              <a:off x="1343100" y="4367775"/>
              <a:ext cx="168025" cy="152525"/>
            </a:xfrm>
            <a:custGeom>
              <a:rect b="b" l="l" r="r" t="t"/>
              <a:pathLst>
                <a:path extrusionOk="0" h="6101" w="6721">
                  <a:moveTo>
                    <a:pt x="1" y="1"/>
                  </a:moveTo>
                  <a:lnTo>
                    <a:pt x="1" y="6101"/>
                  </a:lnTo>
                  <a:lnTo>
                    <a:pt x="6721" y="6101"/>
                  </a:lnTo>
                  <a:lnTo>
                    <a:pt x="67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g1958a366828_2_225"/>
            <p:cNvSpPr/>
            <p:nvPr/>
          </p:nvSpPr>
          <p:spPr>
            <a:xfrm>
              <a:off x="1343100" y="4675225"/>
              <a:ext cx="168025" cy="153350"/>
            </a:xfrm>
            <a:custGeom>
              <a:rect b="b" l="l" r="r" t="t"/>
              <a:pathLst>
                <a:path extrusionOk="0" h="6134" w="6721">
                  <a:moveTo>
                    <a:pt x="1" y="1"/>
                  </a:moveTo>
                  <a:lnTo>
                    <a:pt x="1" y="6133"/>
                  </a:lnTo>
                  <a:lnTo>
                    <a:pt x="6721" y="6133"/>
                  </a:lnTo>
                  <a:lnTo>
                    <a:pt x="67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1958a366828_2_225"/>
            <p:cNvSpPr/>
            <p:nvPr/>
          </p:nvSpPr>
          <p:spPr>
            <a:xfrm>
              <a:off x="1343100" y="4983475"/>
              <a:ext cx="168025" cy="152525"/>
            </a:xfrm>
            <a:custGeom>
              <a:rect b="b" l="l" r="r" t="t"/>
              <a:pathLst>
                <a:path extrusionOk="0" h="6101" w="6721">
                  <a:moveTo>
                    <a:pt x="1" y="1"/>
                  </a:moveTo>
                  <a:lnTo>
                    <a:pt x="1" y="6101"/>
                  </a:lnTo>
                  <a:lnTo>
                    <a:pt x="6721" y="6101"/>
                  </a:lnTo>
                  <a:lnTo>
                    <a:pt x="67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7" name="Shape 657"/>
        <p:cNvGrpSpPr/>
        <p:nvPr/>
      </p:nvGrpSpPr>
      <p:grpSpPr>
        <a:xfrm>
          <a:off x="0" y="0"/>
          <a:ext cx="0" cy="0"/>
          <a:chOff x="0" y="0"/>
          <a:chExt cx="0" cy="0"/>
        </a:xfrm>
      </p:grpSpPr>
      <p:sp>
        <p:nvSpPr>
          <p:cNvPr id="658" name="Google Shape;658;p8"/>
          <p:cNvSpPr txBox="1"/>
          <p:nvPr>
            <p:ph type="title"/>
          </p:nvPr>
        </p:nvSpPr>
        <p:spPr>
          <a:xfrm>
            <a:off x="209406" y="971850"/>
            <a:ext cx="4708344" cy="3199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200"/>
              <a:buNone/>
            </a:pPr>
            <a:r>
              <a:rPr lang="fr-FR"/>
              <a:t>Régression bayésienne</a:t>
            </a:r>
            <a:endParaRPr/>
          </a:p>
        </p:txBody>
      </p:sp>
      <p:sp>
        <p:nvSpPr>
          <p:cNvPr id="659" name="Google Shape;659;p8"/>
          <p:cNvSpPr txBox="1"/>
          <p:nvPr>
            <p:ph idx="2" type="title"/>
          </p:nvPr>
        </p:nvSpPr>
        <p:spPr>
          <a:xfrm>
            <a:off x="5847331" y="1142698"/>
            <a:ext cx="2493951" cy="18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0"/>
              <a:buNone/>
            </a:pPr>
            <a:r>
              <a:rPr lang="fr-FR"/>
              <a:t>02</a:t>
            </a:r>
            <a:endParaRPr/>
          </a:p>
        </p:txBody>
      </p:sp>
      <p:cxnSp>
        <p:nvCxnSpPr>
          <p:cNvPr id="660" name="Google Shape;660;p8"/>
          <p:cNvCxnSpPr/>
          <p:nvPr/>
        </p:nvCxnSpPr>
        <p:spPr>
          <a:xfrm flipH="1" rot="10800000">
            <a:off x="5001175" y="3111650"/>
            <a:ext cx="3425700" cy="2100"/>
          </a:xfrm>
          <a:prstGeom prst="straightConnector1">
            <a:avLst/>
          </a:prstGeom>
          <a:noFill/>
          <a:ln cap="flat" cmpd="sng" w="19050">
            <a:solidFill>
              <a:schemeClr val="lt2"/>
            </a:solidFill>
            <a:prstDash val="solid"/>
            <a:round/>
            <a:headEnd len="med" w="med" type="oval"/>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4" name="Shape 664"/>
        <p:cNvGrpSpPr/>
        <p:nvPr/>
      </p:nvGrpSpPr>
      <p:grpSpPr>
        <a:xfrm>
          <a:off x="0" y="0"/>
          <a:ext cx="0" cy="0"/>
          <a:chOff x="0" y="0"/>
          <a:chExt cx="0" cy="0"/>
        </a:xfrm>
      </p:grpSpPr>
      <p:sp>
        <p:nvSpPr>
          <p:cNvPr id="665" name="Google Shape;665;p9"/>
          <p:cNvSpPr txBox="1"/>
          <p:nvPr>
            <p:ph type="title"/>
          </p:nvPr>
        </p:nvSpPr>
        <p:spPr>
          <a:xfrm>
            <a:off x="523437" y="237702"/>
            <a:ext cx="4933226" cy="1516757"/>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fr-FR"/>
              <a:t>Définition</a:t>
            </a:r>
            <a:endParaRPr/>
          </a:p>
        </p:txBody>
      </p:sp>
      <p:sp>
        <p:nvSpPr>
          <p:cNvPr id="666" name="Google Shape;666;p9"/>
          <p:cNvSpPr txBox="1"/>
          <p:nvPr>
            <p:ph idx="1" type="subTitle"/>
          </p:nvPr>
        </p:nvSpPr>
        <p:spPr>
          <a:xfrm>
            <a:off x="1164873" y="1623621"/>
            <a:ext cx="7292799" cy="22743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2800"/>
              <a:buNone/>
            </a:pPr>
            <a:r>
              <a:rPr lang="fr-FR" sz="1800"/>
              <a:t>La régression </a:t>
            </a:r>
            <a:r>
              <a:rPr lang="fr-FR" sz="1800"/>
              <a:t>bayésienne</a:t>
            </a:r>
            <a:r>
              <a:rPr lang="fr-FR" sz="1800"/>
              <a:t> </a:t>
            </a:r>
            <a:r>
              <a:rPr lang="fr-FR" sz="1800"/>
              <a:t>est un apprentissage automatique supervisé utilisé pour résoudre des problèmes de classification. Naïve Bayes est principalement utilisé pour les problèmes de classification des tests et fonctionne selon le principe du théorème de Bayes.</a:t>
            </a:r>
            <a:endParaRPr sz="1800"/>
          </a:p>
          <a:p>
            <a:pPr indent="-304800" lvl="0" marL="457200" rtl="0" algn="l">
              <a:lnSpc>
                <a:spcPct val="100000"/>
              </a:lnSpc>
              <a:spcBef>
                <a:spcPts val="0"/>
              </a:spcBef>
              <a:spcAft>
                <a:spcPts val="0"/>
              </a:spcAft>
              <a:buSzPts val="2800"/>
              <a:buNone/>
            </a:pPr>
            <a:r>
              <a:t/>
            </a:r>
            <a:endParaRPr sz="1800"/>
          </a:p>
          <a:p>
            <a:pPr indent="-304800" lvl="0" marL="457200" rtl="0" algn="l">
              <a:lnSpc>
                <a:spcPct val="100000"/>
              </a:lnSpc>
              <a:spcBef>
                <a:spcPts val="0"/>
              </a:spcBef>
              <a:spcAft>
                <a:spcPts val="0"/>
              </a:spcAft>
              <a:buSzPts val="2800"/>
              <a:buNone/>
            </a:pPr>
            <a:r>
              <a:rPr lang="fr-FR" sz="1800"/>
              <a:t>                                    P(A/B)=P(B/A)*P(A) /P(B)</a:t>
            </a:r>
            <a:endParaRPr sz="1800"/>
          </a:p>
        </p:txBody>
      </p:sp>
      <p:cxnSp>
        <p:nvCxnSpPr>
          <p:cNvPr id="667" name="Google Shape;667;p9"/>
          <p:cNvCxnSpPr/>
          <p:nvPr/>
        </p:nvCxnSpPr>
        <p:spPr>
          <a:xfrm>
            <a:off x="1125040" y="1913553"/>
            <a:ext cx="39833" cy="1411376"/>
          </a:xfrm>
          <a:prstGeom prst="straightConnector1">
            <a:avLst/>
          </a:prstGeom>
          <a:noFill/>
          <a:ln cap="flat" cmpd="sng" w="19050">
            <a:solidFill>
              <a:schemeClr val="lt2"/>
            </a:solidFill>
            <a:prstDash val="solid"/>
            <a:round/>
            <a:headEnd len="med" w="med" type="oval"/>
            <a:tailEnd len="med" w="med" type="oval"/>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1" name="Shape 671"/>
        <p:cNvGrpSpPr/>
        <p:nvPr/>
      </p:nvGrpSpPr>
      <p:grpSpPr>
        <a:xfrm>
          <a:off x="0" y="0"/>
          <a:ext cx="0" cy="0"/>
          <a:chOff x="0" y="0"/>
          <a:chExt cx="0" cy="0"/>
        </a:xfrm>
      </p:grpSpPr>
      <p:sp>
        <p:nvSpPr>
          <p:cNvPr id="672" name="Google Shape;672;p10"/>
          <p:cNvSpPr txBox="1"/>
          <p:nvPr>
            <p:ph type="title"/>
          </p:nvPr>
        </p:nvSpPr>
        <p:spPr>
          <a:xfrm>
            <a:off x="1243650" y="279525"/>
            <a:ext cx="7093500" cy="80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Types de régression bayésienne</a:t>
            </a:r>
            <a:endParaRPr/>
          </a:p>
        </p:txBody>
      </p:sp>
      <p:sp>
        <p:nvSpPr>
          <p:cNvPr id="673" name="Google Shape;673;p10"/>
          <p:cNvSpPr txBox="1"/>
          <p:nvPr/>
        </p:nvSpPr>
        <p:spPr>
          <a:xfrm>
            <a:off x="1420425" y="1540075"/>
            <a:ext cx="3035700" cy="1703700"/>
          </a:xfrm>
          <a:prstGeom prst="rect">
            <a:avLst/>
          </a:prstGeom>
          <a:noFill/>
          <a:ln>
            <a:noFill/>
          </a:ln>
        </p:spPr>
        <p:txBody>
          <a:bodyPr anchorCtr="0" anchor="t" bIns="0" lIns="91425" spcFirstLastPara="1" rIns="91425" wrap="square" tIns="182875">
            <a:noAutofit/>
          </a:bodyPr>
          <a:lstStyle/>
          <a:p>
            <a:pPr indent="0" lvl="0" marL="0" marR="0" rtl="0" algn="l">
              <a:lnSpc>
                <a:spcPct val="100000"/>
              </a:lnSpc>
              <a:spcBef>
                <a:spcPts val="0"/>
              </a:spcBef>
              <a:spcAft>
                <a:spcPts val="1600"/>
              </a:spcAft>
              <a:buNone/>
            </a:pPr>
            <a:r>
              <a:rPr b="0" i="0" lang="fr-FR" sz="1400" u="none" cap="none" strike="noStrike">
                <a:solidFill>
                  <a:schemeClr val="accent4"/>
                </a:solidFill>
                <a:latin typeface="Libre Baskerville"/>
                <a:ea typeface="Libre Baskerville"/>
                <a:cs typeface="Libre Baskerville"/>
                <a:sym typeface="Libre Baskerville"/>
              </a:rPr>
              <a:t>c'est une méthode où le modèle suppose que les caractéristiques sont de distribution normale. Ce qui signifie que si la sortie prend des valeurs, lesquelles sont continues </a:t>
            </a:r>
            <a:endParaRPr b="0" i="0" sz="1400" u="none" cap="none" strike="noStrike">
              <a:solidFill>
                <a:schemeClr val="accent4"/>
              </a:solidFill>
              <a:latin typeface="Libre Baskerville"/>
              <a:ea typeface="Libre Baskerville"/>
              <a:cs typeface="Libre Baskerville"/>
              <a:sym typeface="Libre Baskerville"/>
            </a:endParaRPr>
          </a:p>
        </p:txBody>
      </p:sp>
      <p:sp>
        <p:nvSpPr>
          <p:cNvPr id="674" name="Google Shape;674;p10"/>
          <p:cNvSpPr txBox="1"/>
          <p:nvPr/>
        </p:nvSpPr>
        <p:spPr>
          <a:xfrm>
            <a:off x="1525675" y="3406125"/>
            <a:ext cx="2797800" cy="1703700"/>
          </a:xfrm>
          <a:prstGeom prst="rect">
            <a:avLst/>
          </a:prstGeom>
          <a:noFill/>
          <a:ln>
            <a:noFill/>
          </a:ln>
        </p:spPr>
        <p:txBody>
          <a:bodyPr anchorCtr="0" anchor="t" bIns="0" lIns="91425" spcFirstLastPara="1" rIns="91425" wrap="square" tIns="182875">
            <a:noAutofit/>
          </a:bodyPr>
          <a:lstStyle/>
          <a:p>
            <a:pPr indent="0" lvl="0" marL="0" marR="0" rtl="0" algn="l">
              <a:lnSpc>
                <a:spcPct val="100000"/>
              </a:lnSpc>
              <a:spcBef>
                <a:spcPts val="0"/>
              </a:spcBef>
              <a:spcAft>
                <a:spcPts val="1600"/>
              </a:spcAft>
              <a:buNone/>
            </a:pPr>
            <a:r>
              <a:rPr b="0" i="0" lang="fr-FR" sz="1400" u="none" cap="none" strike="noStrike">
                <a:solidFill>
                  <a:schemeClr val="accent4"/>
                </a:solidFill>
                <a:latin typeface="Libre Baskerville"/>
                <a:ea typeface="Libre Baskerville"/>
                <a:cs typeface="Libre Baskerville"/>
                <a:sym typeface="Libre Baskerville"/>
              </a:rPr>
              <a:t>Le classificateur de Bernoulli est similaire au multinomial mais la différence est que les variables de sortie sont des variables binaires indépendantes</a:t>
            </a:r>
            <a:endParaRPr b="0" i="0" sz="1400" u="none" cap="none" strike="noStrike">
              <a:solidFill>
                <a:schemeClr val="accent4"/>
              </a:solidFill>
              <a:latin typeface="Libre Baskerville"/>
              <a:ea typeface="Libre Baskerville"/>
              <a:cs typeface="Libre Baskerville"/>
              <a:sym typeface="Libre Baskerville"/>
            </a:endParaRPr>
          </a:p>
        </p:txBody>
      </p:sp>
      <p:grpSp>
        <p:nvGrpSpPr>
          <p:cNvPr id="675" name="Google Shape;675;p10"/>
          <p:cNvGrpSpPr/>
          <p:nvPr/>
        </p:nvGrpSpPr>
        <p:grpSpPr>
          <a:xfrm>
            <a:off x="4886815" y="2903392"/>
            <a:ext cx="635478" cy="633411"/>
            <a:chOff x="6039282" y="1042577"/>
            <a:chExt cx="734316" cy="731929"/>
          </a:xfrm>
        </p:grpSpPr>
        <p:sp>
          <p:nvSpPr>
            <p:cNvPr id="676" name="Google Shape;676;p10"/>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0"/>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0"/>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0"/>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0"/>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0"/>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0"/>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0"/>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0"/>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0"/>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0"/>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0"/>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0"/>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0"/>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0"/>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0"/>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0"/>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0"/>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0"/>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0"/>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0"/>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7" name="Google Shape;697;p10"/>
          <p:cNvGrpSpPr/>
          <p:nvPr/>
        </p:nvGrpSpPr>
        <p:grpSpPr>
          <a:xfrm rot="9050597">
            <a:off x="4539548" y="2540109"/>
            <a:ext cx="1359571" cy="1359571"/>
            <a:chOff x="885403" y="1571142"/>
            <a:chExt cx="2598599" cy="2598599"/>
          </a:xfrm>
        </p:grpSpPr>
        <p:sp>
          <p:nvSpPr>
            <p:cNvPr id="698" name="Google Shape;698;p10"/>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0"/>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0"/>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1" name="Google Shape;701;p10"/>
          <p:cNvSpPr txBox="1"/>
          <p:nvPr/>
        </p:nvSpPr>
        <p:spPr>
          <a:xfrm>
            <a:off x="6202675" y="2537272"/>
            <a:ext cx="2786400" cy="1607400"/>
          </a:xfrm>
          <a:prstGeom prst="rect">
            <a:avLst/>
          </a:prstGeom>
          <a:noFill/>
          <a:ln>
            <a:noFill/>
          </a:ln>
        </p:spPr>
        <p:txBody>
          <a:bodyPr anchorCtr="0" anchor="t" bIns="0" lIns="91425" spcFirstLastPara="1" rIns="91425" wrap="square" tIns="182875">
            <a:noAutofit/>
          </a:bodyPr>
          <a:lstStyle/>
          <a:p>
            <a:pPr indent="0" lvl="0" marL="0" marR="0" rtl="0" algn="l">
              <a:lnSpc>
                <a:spcPct val="100000"/>
              </a:lnSpc>
              <a:spcBef>
                <a:spcPts val="0"/>
              </a:spcBef>
              <a:spcAft>
                <a:spcPts val="1600"/>
              </a:spcAft>
              <a:buNone/>
            </a:pPr>
            <a:r>
              <a:rPr b="0" i="0" lang="fr-FR" sz="1400" u="none" cap="none" strike="noStrike">
                <a:solidFill>
                  <a:schemeClr val="accent4"/>
                </a:solidFill>
                <a:latin typeface="Libre Baskerville"/>
                <a:ea typeface="Libre Baskerville"/>
                <a:cs typeface="Libre Baskerville"/>
                <a:sym typeface="Libre Baskerville"/>
              </a:rPr>
              <a:t>Si les données sont distribuées multinomiales, nous utiliserons le modèle naive Bayes multinomial et il est principalement utilisé dans les classifications de texte</a:t>
            </a:r>
            <a:endParaRPr b="0" i="0" sz="1400" u="none" cap="none" strike="noStrike">
              <a:solidFill>
                <a:schemeClr val="accent4"/>
              </a:solidFill>
              <a:latin typeface="Libre Baskerville"/>
              <a:ea typeface="Libre Baskerville"/>
              <a:cs typeface="Libre Baskerville"/>
              <a:sym typeface="Libre Baskerville"/>
            </a:endParaRPr>
          </a:p>
        </p:txBody>
      </p:sp>
      <p:sp>
        <p:nvSpPr>
          <p:cNvPr id="702" name="Google Shape;702;p10"/>
          <p:cNvSpPr txBox="1"/>
          <p:nvPr/>
        </p:nvSpPr>
        <p:spPr>
          <a:xfrm>
            <a:off x="1420367" y="1164914"/>
            <a:ext cx="2074800" cy="349200"/>
          </a:xfrm>
          <a:prstGeom prst="rect">
            <a:avLst/>
          </a:prstGeom>
          <a:noFill/>
          <a:ln>
            <a:noFill/>
          </a:ln>
        </p:spPr>
        <p:txBody>
          <a:bodyPr anchorCtr="0" anchor="t" bIns="0" lIns="91425" spcFirstLastPara="1" rIns="91425" wrap="square" tIns="54850">
            <a:noAutofit/>
          </a:bodyPr>
          <a:lstStyle/>
          <a:p>
            <a:pPr indent="0" lvl="0" marL="0" marR="0" rtl="0" algn="l">
              <a:lnSpc>
                <a:spcPct val="100000"/>
              </a:lnSpc>
              <a:spcBef>
                <a:spcPts val="0"/>
              </a:spcBef>
              <a:spcAft>
                <a:spcPts val="1600"/>
              </a:spcAft>
              <a:buNone/>
            </a:pPr>
            <a:r>
              <a:rPr b="1" i="0" lang="fr-FR" sz="1800" u="none" cap="none" strike="noStrike">
                <a:solidFill>
                  <a:schemeClr val="lt2"/>
                </a:solidFill>
                <a:latin typeface="Rajdhani"/>
                <a:ea typeface="Rajdhani"/>
                <a:cs typeface="Rajdhani"/>
                <a:sym typeface="Rajdhani"/>
              </a:rPr>
              <a:t> Gaussian</a:t>
            </a:r>
            <a:endParaRPr b="1" i="0" sz="1800" u="none" cap="none" strike="noStrike">
              <a:solidFill>
                <a:schemeClr val="lt2"/>
              </a:solidFill>
              <a:latin typeface="Rajdhani"/>
              <a:ea typeface="Rajdhani"/>
              <a:cs typeface="Rajdhani"/>
              <a:sym typeface="Rajdhani"/>
            </a:endParaRPr>
          </a:p>
        </p:txBody>
      </p:sp>
      <p:sp>
        <p:nvSpPr>
          <p:cNvPr id="703" name="Google Shape;703;p10"/>
          <p:cNvSpPr txBox="1"/>
          <p:nvPr/>
        </p:nvSpPr>
        <p:spPr>
          <a:xfrm>
            <a:off x="1243647" y="3243782"/>
            <a:ext cx="2074800" cy="349200"/>
          </a:xfrm>
          <a:prstGeom prst="rect">
            <a:avLst/>
          </a:prstGeom>
          <a:noFill/>
          <a:ln>
            <a:noFill/>
          </a:ln>
        </p:spPr>
        <p:txBody>
          <a:bodyPr anchorCtr="0" anchor="t" bIns="0" lIns="91425" spcFirstLastPara="1" rIns="91425" wrap="square" tIns="54850">
            <a:noAutofit/>
          </a:bodyPr>
          <a:lstStyle/>
          <a:p>
            <a:pPr indent="0" lvl="0" marL="0" marR="0" rtl="0" algn="l">
              <a:lnSpc>
                <a:spcPct val="100000"/>
              </a:lnSpc>
              <a:spcBef>
                <a:spcPts val="0"/>
              </a:spcBef>
              <a:spcAft>
                <a:spcPts val="1600"/>
              </a:spcAft>
              <a:buClr>
                <a:srgbClr val="000000"/>
              </a:buClr>
              <a:buSzPts val="1800"/>
              <a:buFont typeface="Arial"/>
              <a:buNone/>
            </a:pPr>
            <a:r>
              <a:rPr b="1" i="0" lang="fr-FR" sz="1800" u="none" cap="none" strike="noStrike">
                <a:solidFill>
                  <a:schemeClr val="lt2"/>
                </a:solidFill>
                <a:latin typeface="Rajdhani"/>
                <a:ea typeface="Rajdhani"/>
                <a:cs typeface="Rajdhani"/>
                <a:sym typeface="Rajdhani"/>
              </a:rPr>
              <a:t>Bernouille</a:t>
            </a:r>
            <a:endParaRPr b="1" i="0" sz="1800" u="none" cap="none" strike="noStrike">
              <a:solidFill>
                <a:schemeClr val="lt2"/>
              </a:solidFill>
              <a:latin typeface="Rajdhani"/>
              <a:ea typeface="Rajdhani"/>
              <a:cs typeface="Rajdhani"/>
              <a:sym typeface="Rajdhani"/>
            </a:endParaRPr>
          </a:p>
        </p:txBody>
      </p:sp>
      <p:sp>
        <p:nvSpPr>
          <p:cNvPr id="704" name="Google Shape;704;p10"/>
          <p:cNvSpPr txBox="1"/>
          <p:nvPr/>
        </p:nvSpPr>
        <p:spPr>
          <a:xfrm>
            <a:off x="5797735" y="2079017"/>
            <a:ext cx="2074800" cy="349200"/>
          </a:xfrm>
          <a:prstGeom prst="rect">
            <a:avLst/>
          </a:prstGeom>
          <a:noFill/>
          <a:ln>
            <a:noFill/>
          </a:ln>
        </p:spPr>
        <p:txBody>
          <a:bodyPr anchorCtr="0" anchor="t" bIns="0" lIns="91425" spcFirstLastPara="1" rIns="91425" wrap="square" tIns="54850">
            <a:noAutofit/>
          </a:bodyPr>
          <a:lstStyle/>
          <a:p>
            <a:pPr indent="0" lvl="0" marL="0" marR="0" rtl="0" algn="l">
              <a:lnSpc>
                <a:spcPct val="100000"/>
              </a:lnSpc>
              <a:spcBef>
                <a:spcPts val="0"/>
              </a:spcBef>
              <a:spcAft>
                <a:spcPts val="1600"/>
              </a:spcAft>
              <a:buClr>
                <a:srgbClr val="000000"/>
              </a:buClr>
              <a:buSzPts val="1800"/>
              <a:buFont typeface="Arial"/>
              <a:buNone/>
            </a:pPr>
            <a:r>
              <a:rPr b="1" i="0" lang="fr-FR" sz="1800" u="none" cap="none" strike="noStrike">
                <a:solidFill>
                  <a:schemeClr val="lt2"/>
                </a:solidFill>
                <a:latin typeface="Rajdhani"/>
                <a:ea typeface="Rajdhani"/>
                <a:cs typeface="Rajdhani"/>
                <a:sym typeface="Rajdhani"/>
              </a:rPr>
              <a:t>Multinomial</a:t>
            </a:r>
            <a:endParaRPr b="1" i="0" sz="1800" u="none" cap="none" strike="noStrike">
              <a:solidFill>
                <a:schemeClr val="lt2"/>
              </a:solidFill>
              <a:latin typeface="Rajdhani"/>
              <a:ea typeface="Rajdhani"/>
              <a:cs typeface="Rajdhani"/>
              <a:sym typeface="Rajdhani"/>
            </a:endParaRPr>
          </a:p>
        </p:txBody>
      </p:sp>
      <p:grpSp>
        <p:nvGrpSpPr>
          <p:cNvPr id="705" name="Google Shape;705;p10"/>
          <p:cNvGrpSpPr/>
          <p:nvPr/>
        </p:nvGrpSpPr>
        <p:grpSpPr>
          <a:xfrm>
            <a:off x="326952" y="1082532"/>
            <a:ext cx="635477" cy="633411"/>
            <a:chOff x="6039282" y="1042577"/>
            <a:chExt cx="734316" cy="731929"/>
          </a:xfrm>
        </p:grpSpPr>
        <p:sp>
          <p:nvSpPr>
            <p:cNvPr id="706" name="Google Shape;706;p10"/>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0"/>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0"/>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0"/>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0"/>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0"/>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0"/>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0"/>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0"/>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0"/>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0"/>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0"/>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0"/>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0"/>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0"/>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0"/>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0"/>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0"/>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0"/>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0"/>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0"/>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7" name="Google Shape;727;p10"/>
          <p:cNvGrpSpPr/>
          <p:nvPr/>
        </p:nvGrpSpPr>
        <p:grpSpPr>
          <a:xfrm>
            <a:off x="-34668" y="719446"/>
            <a:ext cx="1359587" cy="1359587"/>
            <a:chOff x="885403" y="1571142"/>
            <a:chExt cx="2598599" cy="2598599"/>
          </a:xfrm>
        </p:grpSpPr>
        <p:sp>
          <p:nvSpPr>
            <p:cNvPr id="728" name="Google Shape;728;p10"/>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0"/>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0"/>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1" name="Google Shape;731;p10"/>
          <p:cNvGrpSpPr/>
          <p:nvPr/>
        </p:nvGrpSpPr>
        <p:grpSpPr>
          <a:xfrm>
            <a:off x="326954" y="3667264"/>
            <a:ext cx="635477" cy="633411"/>
            <a:chOff x="6039282" y="1042577"/>
            <a:chExt cx="734316" cy="731929"/>
          </a:xfrm>
        </p:grpSpPr>
        <p:sp>
          <p:nvSpPr>
            <p:cNvPr id="732" name="Google Shape;732;p10"/>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0"/>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0"/>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0"/>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0"/>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0"/>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0"/>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0"/>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0"/>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0"/>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0"/>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0"/>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0"/>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0"/>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0"/>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0"/>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0"/>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0"/>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0"/>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0"/>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0"/>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3" name="Google Shape;753;p10"/>
          <p:cNvGrpSpPr/>
          <p:nvPr/>
        </p:nvGrpSpPr>
        <p:grpSpPr>
          <a:xfrm rot="3938964">
            <a:off x="-34596" y="3304264"/>
            <a:ext cx="1359428" cy="1359428"/>
            <a:chOff x="885403" y="1571142"/>
            <a:chExt cx="2598599" cy="2598599"/>
          </a:xfrm>
        </p:grpSpPr>
        <p:sp>
          <p:nvSpPr>
            <p:cNvPr id="754" name="Google Shape;754;p10"/>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0"/>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0"/>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0" name="Shape 760"/>
        <p:cNvGrpSpPr/>
        <p:nvPr/>
      </p:nvGrpSpPr>
      <p:grpSpPr>
        <a:xfrm>
          <a:off x="0" y="0"/>
          <a:ext cx="0" cy="0"/>
          <a:chOff x="0" y="0"/>
          <a:chExt cx="0" cy="0"/>
        </a:xfrm>
      </p:grpSpPr>
      <p:sp>
        <p:nvSpPr>
          <p:cNvPr id="761" name="Google Shape;761;p11"/>
          <p:cNvSpPr txBox="1"/>
          <p:nvPr>
            <p:ph type="title"/>
          </p:nvPr>
        </p:nvSpPr>
        <p:spPr>
          <a:xfrm>
            <a:off x="1456740" y="1226634"/>
            <a:ext cx="2339100" cy="138275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fr-FR"/>
              <a:t>Aide aux prédictions en temps réel</a:t>
            </a:r>
            <a:endParaRPr/>
          </a:p>
        </p:txBody>
      </p:sp>
      <p:sp>
        <p:nvSpPr>
          <p:cNvPr id="762" name="Google Shape;762;p11"/>
          <p:cNvSpPr txBox="1"/>
          <p:nvPr>
            <p:ph idx="2" type="title"/>
          </p:nvPr>
        </p:nvSpPr>
        <p:spPr>
          <a:xfrm>
            <a:off x="4826418" y="1315844"/>
            <a:ext cx="3826928" cy="114485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fr-FR"/>
              <a:t>Utilisé dans le domaine médical</a:t>
            </a:r>
            <a:endParaRPr/>
          </a:p>
        </p:txBody>
      </p:sp>
      <p:sp>
        <p:nvSpPr>
          <p:cNvPr id="763" name="Google Shape;763;p11"/>
          <p:cNvSpPr txBox="1"/>
          <p:nvPr>
            <p:ph idx="4" type="title"/>
          </p:nvPr>
        </p:nvSpPr>
        <p:spPr>
          <a:xfrm>
            <a:off x="2679636" y="2824976"/>
            <a:ext cx="2624364" cy="143479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fr-FR"/>
              <a:t>Il peut être utilisé pour le filtrage des spams</a:t>
            </a:r>
            <a:endParaRPr/>
          </a:p>
        </p:txBody>
      </p:sp>
      <p:sp>
        <p:nvSpPr>
          <p:cNvPr id="764" name="Google Shape;764;p11"/>
          <p:cNvSpPr txBox="1"/>
          <p:nvPr>
            <p:ph idx="6" type="title"/>
          </p:nvPr>
        </p:nvSpPr>
        <p:spPr>
          <a:xfrm>
            <a:off x="6360770" y="2858665"/>
            <a:ext cx="2664284" cy="125241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fr-FR"/>
              <a:t>Utile dans la notation de crédit</a:t>
            </a:r>
            <a:endParaRPr/>
          </a:p>
        </p:txBody>
      </p:sp>
      <p:sp>
        <p:nvSpPr>
          <p:cNvPr id="765" name="Google Shape;765;p11"/>
          <p:cNvSpPr txBox="1"/>
          <p:nvPr>
            <p:ph idx="8" type="title"/>
          </p:nvPr>
        </p:nvSpPr>
        <p:spPr>
          <a:xfrm>
            <a:off x="1959337" y="3164300"/>
            <a:ext cx="600000" cy="42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fr-FR"/>
              <a:t>02</a:t>
            </a:r>
            <a:endParaRPr/>
          </a:p>
        </p:txBody>
      </p:sp>
      <p:sp>
        <p:nvSpPr>
          <p:cNvPr id="766" name="Google Shape;766;p11"/>
          <p:cNvSpPr txBox="1"/>
          <p:nvPr>
            <p:ph idx="9" type="title"/>
          </p:nvPr>
        </p:nvSpPr>
        <p:spPr>
          <a:xfrm>
            <a:off x="704337" y="1730350"/>
            <a:ext cx="600000" cy="42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fr-FR"/>
              <a:t>01</a:t>
            </a:r>
            <a:endParaRPr/>
          </a:p>
        </p:txBody>
      </p:sp>
      <p:sp>
        <p:nvSpPr>
          <p:cNvPr id="767" name="Google Shape;767;p11"/>
          <p:cNvSpPr txBox="1"/>
          <p:nvPr>
            <p:ph idx="13" type="title"/>
          </p:nvPr>
        </p:nvSpPr>
        <p:spPr>
          <a:xfrm>
            <a:off x="5483772" y="3173965"/>
            <a:ext cx="600000" cy="42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fr-FR"/>
              <a:t>04</a:t>
            </a:r>
            <a:endParaRPr/>
          </a:p>
        </p:txBody>
      </p:sp>
      <p:sp>
        <p:nvSpPr>
          <p:cNvPr id="768" name="Google Shape;768;p11"/>
          <p:cNvSpPr txBox="1"/>
          <p:nvPr>
            <p:ph idx="14" type="title"/>
          </p:nvPr>
        </p:nvSpPr>
        <p:spPr>
          <a:xfrm>
            <a:off x="4048912" y="1719213"/>
            <a:ext cx="600000" cy="42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fr-FR"/>
              <a:t>03</a:t>
            </a:r>
            <a:endParaRPr/>
          </a:p>
        </p:txBody>
      </p:sp>
      <p:cxnSp>
        <p:nvCxnSpPr>
          <p:cNvPr id="769" name="Google Shape;769;p11"/>
          <p:cNvCxnSpPr/>
          <p:nvPr/>
        </p:nvCxnSpPr>
        <p:spPr>
          <a:xfrm>
            <a:off x="2635538" y="3069415"/>
            <a:ext cx="0" cy="630600"/>
          </a:xfrm>
          <a:prstGeom prst="straightConnector1">
            <a:avLst/>
          </a:prstGeom>
          <a:noFill/>
          <a:ln cap="flat" cmpd="sng" w="19050">
            <a:solidFill>
              <a:schemeClr val="lt2"/>
            </a:solidFill>
            <a:prstDash val="solid"/>
            <a:round/>
            <a:headEnd len="med" w="med" type="oval"/>
            <a:tailEnd len="med" w="med" type="oval"/>
          </a:ln>
        </p:spPr>
      </p:cxnSp>
      <p:cxnSp>
        <p:nvCxnSpPr>
          <p:cNvPr id="770" name="Google Shape;770;p11"/>
          <p:cNvCxnSpPr/>
          <p:nvPr/>
        </p:nvCxnSpPr>
        <p:spPr>
          <a:xfrm>
            <a:off x="4725188" y="1620228"/>
            <a:ext cx="0" cy="630600"/>
          </a:xfrm>
          <a:prstGeom prst="straightConnector1">
            <a:avLst/>
          </a:prstGeom>
          <a:noFill/>
          <a:ln cap="flat" cmpd="sng" w="19050">
            <a:solidFill>
              <a:schemeClr val="lt2"/>
            </a:solidFill>
            <a:prstDash val="solid"/>
            <a:round/>
            <a:headEnd len="med" w="med" type="oval"/>
            <a:tailEnd len="med" w="med" type="oval"/>
          </a:ln>
        </p:spPr>
      </p:cxnSp>
      <p:cxnSp>
        <p:nvCxnSpPr>
          <p:cNvPr id="771" name="Google Shape;771;p11"/>
          <p:cNvCxnSpPr/>
          <p:nvPr/>
        </p:nvCxnSpPr>
        <p:spPr>
          <a:xfrm>
            <a:off x="6180997" y="3059750"/>
            <a:ext cx="0" cy="630600"/>
          </a:xfrm>
          <a:prstGeom prst="straightConnector1">
            <a:avLst/>
          </a:prstGeom>
          <a:noFill/>
          <a:ln cap="flat" cmpd="sng" w="19050">
            <a:solidFill>
              <a:schemeClr val="lt2"/>
            </a:solidFill>
            <a:prstDash val="solid"/>
            <a:round/>
            <a:headEnd len="med" w="med" type="oval"/>
            <a:tailEnd len="med" w="med" type="oval"/>
          </a:ln>
        </p:spPr>
      </p:cxnSp>
      <p:cxnSp>
        <p:nvCxnSpPr>
          <p:cNvPr id="772" name="Google Shape;772;p11"/>
          <p:cNvCxnSpPr/>
          <p:nvPr/>
        </p:nvCxnSpPr>
        <p:spPr>
          <a:xfrm>
            <a:off x="1380538" y="1620228"/>
            <a:ext cx="0" cy="630600"/>
          </a:xfrm>
          <a:prstGeom prst="straightConnector1">
            <a:avLst/>
          </a:prstGeom>
          <a:noFill/>
          <a:ln cap="flat" cmpd="sng" w="19050">
            <a:solidFill>
              <a:schemeClr val="lt2"/>
            </a:solidFill>
            <a:prstDash val="solid"/>
            <a:round/>
            <a:headEnd len="med" w="med" type="oval"/>
            <a:tailEnd len="med" w="med" type="oval"/>
          </a:ln>
        </p:spPr>
      </p:cxnSp>
      <p:sp>
        <p:nvSpPr>
          <p:cNvPr id="773" name="Google Shape;773;p11"/>
          <p:cNvSpPr txBox="1"/>
          <p:nvPr/>
        </p:nvSpPr>
        <p:spPr>
          <a:xfrm>
            <a:off x="2457254" y="129762"/>
            <a:ext cx="4383315" cy="80979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2"/>
              </a:buClr>
              <a:buSzPts val="1400"/>
              <a:buFont typeface="Rajdhani"/>
              <a:buNone/>
            </a:pPr>
            <a:r>
              <a:rPr b="1" i="0" lang="fr-FR" sz="2400" u="none" cap="none" strike="noStrike">
                <a:solidFill>
                  <a:schemeClr val="lt2"/>
                </a:solidFill>
                <a:latin typeface="Rajdhani"/>
                <a:ea typeface="Rajdhani"/>
                <a:cs typeface="Rajdhani"/>
                <a:sym typeface="Rajdhani"/>
              </a:rPr>
              <a:t>Exemple d’Application</a:t>
            </a:r>
            <a:endParaRPr b="1" i="0" sz="2400" u="none" cap="none" strike="noStrike">
              <a:solidFill>
                <a:schemeClr val="lt2"/>
              </a:solidFill>
              <a:latin typeface="Rajdhani"/>
              <a:ea typeface="Rajdhani"/>
              <a:cs typeface="Rajdhani"/>
              <a:sym typeface="Rajdhan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2"/>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Exemple</a:t>
            </a:r>
            <a:endParaRPr/>
          </a:p>
        </p:txBody>
      </p:sp>
      <p:sp>
        <p:nvSpPr>
          <p:cNvPr id="779" name="Google Shape;779;p12"/>
          <p:cNvSpPr/>
          <p:nvPr/>
        </p:nvSpPr>
        <p:spPr>
          <a:xfrm>
            <a:off x="720100" y="1758512"/>
            <a:ext cx="7928509"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fr-FR" sz="1800" u="none" cap="none" strike="noStrike">
                <a:solidFill>
                  <a:schemeClr val="accent4"/>
                </a:solidFill>
                <a:latin typeface="Roboto"/>
                <a:ea typeface="Roboto"/>
                <a:cs typeface="Roboto"/>
                <a:sym typeface="Roboto"/>
              </a:rPr>
              <a:t>Naïve Bayes utilise le théorème de Bayes mais fait une hypothèse (naïve) pour simplifier les mathématiques : toutes les caractéristiques de l'ensemble de données d'apprentissage sont supposées être sans rapport les unes avec les autres. </a:t>
            </a:r>
            <a:endParaRPr/>
          </a:p>
          <a:p>
            <a:pPr indent="0" lvl="0" marL="0" marR="0" rtl="0" algn="just">
              <a:lnSpc>
                <a:spcPct val="100000"/>
              </a:lnSpc>
              <a:spcBef>
                <a:spcPts val="0"/>
              </a:spcBef>
              <a:spcAft>
                <a:spcPts val="0"/>
              </a:spcAft>
              <a:buNone/>
            </a:pPr>
            <a:r>
              <a:rPr b="0" i="0" lang="fr-FR" sz="1800" u="none" cap="none" strike="noStrike">
                <a:solidFill>
                  <a:schemeClr val="accent4"/>
                </a:solidFill>
                <a:latin typeface="Roboto"/>
                <a:ea typeface="Roboto"/>
                <a:cs typeface="Roboto"/>
                <a:sym typeface="Roboto"/>
              </a:rPr>
              <a:t>En d'autres termes, chaque caractéristique est indépendante l'une de l'autre et il n'y a pas de corrélation (ou anticorrélation) entre les caractéristiques.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3"/>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Exemple</a:t>
            </a:r>
            <a:endParaRPr/>
          </a:p>
        </p:txBody>
      </p:sp>
      <p:pic>
        <p:nvPicPr>
          <p:cNvPr id="785" name="Google Shape;785;p13"/>
          <p:cNvPicPr preferRelativeResize="0"/>
          <p:nvPr/>
        </p:nvPicPr>
        <p:blipFill rotWithShape="1">
          <a:blip r:embed="rId3">
            <a:alphaModFix/>
          </a:blip>
          <a:srcRect b="6089" l="23588" r="35801" t="45598"/>
          <a:stretch/>
        </p:blipFill>
        <p:spPr>
          <a:xfrm>
            <a:off x="1664916" y="1392777"/>
            <a:ext cx="5814367" cy="33537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9" name="Shape 789"/>
        <p:cNvGrpSpPr/>
        <p:nvPr/>
      </p:nvGrpSpPr>
      <p:grpSpPr>
        <a:xfrm>
          <a:off x="0" y="0"/>
          <a:ext cx="0" cy="0"/>
          <a:chOff x="0" y="0"/>
          <a:chExt cx="0" cy="0"/>
        </a:xfrm>
      </p:grpSpPr>
      <p:sp>
        <p:nvSpPr>
          <p:cNvPr id="790" name="Google Shape;790;g1958a366828_2_2"/>
          <p:cNvSpPr txBox="1"/>
          <p:nvPr>
            <p:ph idx="1" type="subTitle"/>
          </p:nvPr>
        </p:nvSpPr>
        <p:spPr>
          <a:xfrm>
            <a:off x="1725924" y="1894325"/>
            <a:ext cx="2868300" cy="9828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100"/>
              <a:buNone/>
            </a:pPr>
            <a:r>
              <a:rPr b="1" lang="fr-FR"/>
              <a:t>Comme nous l'avons dit, il s'agit d'un algorithme d'apprentissage automatique simple et rapide</a:t>
            </a:r>
            <a:endParaRPr/>
          </a:p>
        </p:txBody>
      </p:sp>
      <p:sp>
        <p:nvSpPr>
          <p:cNvPr id="791" name="Google Shape;791;g1958a366828_2_2"/>
          <p:cNvSpPr txBox="1"/>
          <p:nvPr>
            <p:ph idx="2" type="subTitle"/>
          </p:nvPr>
        </p:nvSpPr>
        <p:spPr>
          <a:xfrm>
            <a:off x="5803498" y="1894324"/>
            <a:ext cx="2620500" cy="8265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100"/>
              <a:buNone/>
            </a:pPr>
            <a:r>
              <a:rPr b="1" lang="fr-FR"/>
              <a:t>Il sera applicable à la fois binaire et multiclasse</a:t>
            </a:r>
            <a:endParaRPr/>
          </a:p>
        </p:txBody>
      </p:sp>
      <p:sp>
        <p:nvSpPr>
          <p:cNvPr id="792" name="Google Shape;792;g1958a366828_2_2"/>
          <p:cNvSpPr txBox="1"/>
          <p:nvPr>
            <p:ph idx="3" type="subTitle"/>
          </p:nvPr>
        </p:nvSpPr>
        <p:spPr>
          <a:xfrm>
            <a:off x="1725924" y="3491450"/>
            <a:ext cx="3020700" cy="11697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100"/>
              <a:buNone/>
            </a:pPr>
            <a:r>
              <a:rPr b="1" lang="fr-FR"/>
              <a:t>Il fait des bonnes prédictions avec précision  dans le cas de l'ensemble de données multi-classes.</a:t>
            </a:r>
            <a:endParaRPr/>
          </a:p>
        </p:txBody>
      </p:sp>
      <p:sp>
        <p:nvSpPr>
          <p:cNvPr id="793" name="Google Shape;793;g1958a366828_2_2"/>
          <p:cNvSpPr txBox="1"/>
          <p:nvPr>
            <p:ph idx="4" type="subTitle"/>
          </p:nvPr>
        </p:nvSpPr>
        <p:spPr>
          <a:xfrm>
            <a:off x="5803498" y="3491450"/>
            <a:ext cx="2953800" cy="8946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100"/>
              <a:buNone/>
            </a:pPr>
            <a:r>
              <a:rPr b="1" lang="fr-FR"/>
              <a:t>Il peut être parfaitement utilisé pour les classifications de texte</a:t>
            </a:r>
            <a:endParaRPr/>
          </a:p>
        </p:txBody>
      </p:sp>
      <p:sp>
        <p:nvSpPr>
          <p:cNvPr id="794" name="Google Shape;794;g1958a366828_2_2"/>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Avantages</a:t>
            </a:r>
            <a:endParaRPr/>
          </a:p>
        </p:txBody>
      </p:sp>
      <p:grpSp>
        <p:nvGrpSpPr>
          <p:cNvPr id="795" name="Google Shape;795;g1958a366828_2_2"/>
          <p:cNvGrpSpPr/>
          <p:nvPr/>
        </p:nvGrpSpPr>
        <p:grpSpPr>
          <a:xfrm>
            <a:off x="5207541" y="3651649"/>
            <a:ext cx="379930" cy="381002"/>
            <a:chOff x="1197950" y="238125"/>
            <a:chExt cx="5204525" cy="5219200"/>
          </a:xfrm>
        </p:grpSpPr>
        <p:sp>
          <p:nvSpPr>
            <p:cNvPr id="796" name="Google Shape;796;g1958a366828_2_2"/>
            <p:cNvSpPr/>
            <p:nvPr/>
          </p:nvSpPr>
          <p:spPr>
            <a:xfrm>
              <a:off x="1197950" y="1417325"/>
              <a:ext cx="1015325" cy="3126625"/>
            </a:xfrm>
            <a:custGeom>
              <a:rect b="b" l="l" r="r" t="t"/>
              <a:pathLst>
                <a:path extrusionOk="0" h="125065" w="40613">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1958a366828_2_2"/>
            <p:cNvSpPr/>
            <p:nvPr/>
          </p:nvSpPr>
          <p:spPr>
            <a:xfrm>
              <a:off x="1431175" y="1951475"/>
              <a:ext cx="457525" cy="838350"/>
            </a:xfrm>
            <a:custGeom>
              <a:rect b="b" l="l" r="r" t="t"/>
              <a:pathLst>
                <a:path extrusionOk="0" h="33534" w="18301">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1958a366828_2_2"/>
            <p:cNvSpPr/>
            <p:nvPr/>
          </p:nvSpPr>
          <p:spPr>
            <a:xfrm>
              <a:off x="1431175" y="2923550"/>
              <a:ext cx="152525" cy="152525"/>
            </a:xfrm>
            <a:custGeom>
              <a:rect b="b" l="l" r="r" t="t"/>
              <a:pathLst>
                <a:path extrusionOk="0" h="6101" w="6101">
                  <a:moveTo>
                    <a:pt x="1" y="0"/>
                  </a:moveTo>
                  <a:lnTo>
                    <a:pt x="1" y="6100"/>
                  </a:lnTo>
                  <a:lnTo>
                    <a:pt x="6101" y="6100"/>
                  </a:lnTo>
                  <a:lnTo>
                    <a:pt x="6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1958a366828_2_2"/>
            <p:cNvSpPr/>
            <p:nvPr/>
          </p:nvSpPr>
          <p:spPr>
            <a:xfrm>
              <a:off x="1736175" y="2923550"/>
              <a:ext cx="152525" cy="152525"/>
            </a:xfrm>
            <a:custGeom>
              <a:rect b="b" l="l" r="r" t="t"/>
              <a:pathLst>
                <a:path extrusionOk="0" h="6101" w="6101">
                  <a:moveTo>
                    <a:pt x="1" y="0"/>
                  </a:moveTo>
                  <a:lnTo>
                    <a:pt x="1" y="6100"/>
                  </a:lnTo>
                  <a:lnTo>
                    <a:pt x="6101" y="6100"/>
                  </a:lnTo>
                  <a:lnTo>
                    <a:pt x="6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1958a366828_2_2"/>
            <p:cNvSpPr/>
            <p:nvPr/>
          </p:nvSpPr>
          <p:spPr>
            <a:xfrm>
              <a:off x="1197950" y="4686650"/>
              <a:ext cx="233250" cy="152525"/>
            </a:xfrm>
            <a:custGeom>
              <a:rect b="b" l="l" r="r" t="t"/>
              <a:pathLst>
                <a:path extrusionOk="0" h="6101" w="9330">
                  <a:moveTo>
                    <a:pt x="1" y="0"/>
                  </a:moveTo>
                  <a:lnTo>
                    <a:pt x="1" y="6100"/>
                  </a:lnTo>
                  <a:lnTo>
                    <a:pt x="9330" y="6100"/>
                  </a:lnTo>
                  <a:lnTo>
                    <a:pt x="933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1958a366828_2_2"/>
            <p:cNvSpPr/>
            <p:nvPr/>
          </p:nvSpPr>
          <p:spPr>
            <a:xfrm>
              <a:off x="1197950" y="4996525"/>
              <a:ext cx="233250" cy="152525"/>
            </a:xfrm>
            <a:custGeom>
              <a:rect b="b" l="l" r="r" t="t"/>
              <a:pathLst>
                <a:path extrusionOk="0" h="6101" w="9330">
                  <a:moveTo>
                    <a:pt x="1" y="1"/>
                  </a:moveTo>
                  <a:lnTo>
                    <a:pt x="1" y="6101"/>
                  </a:lnTo>
                  <a:lnTo>
                    <a:pt x="9330" y="6101"/>
                  </a:lnTo>
                  <a:lnTo>
                    <a:pt x="93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1958a366828_2_2"/>
            <p:cNvSpPr/>
            <p:nvPr/>
          </p:nvSpPr>
          <p:spPr>
            <a:xfrm>
              <a:off x="1197950" y="5304800"/>
              <a:ext cx="233250" cy="152525"/>
            </a:xfrm>
            <a:custGeom>
              <a:rect b="b" l="l" r="r" t="t"/>
              <a:pathLst>
                <a:path extrusionOk="0" h="6101" w="9330">
                  <a:moveTo>
                    <a:pt x="1" y="0"/>
                  </a:moveTo>
                  <a:lnTo>
                    <a:pt x="1" y="6100"/>
                  </a:lnTo>
                  <a:lnTo>
                    <a:pt x="9330" y="6100"/>
                  </a:lnTo>
                  <a:lnTo>
                    <a:pt x="933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1958a366828_2_2"/>
            <p:cNvSpPr/>
            <p:nvPr/>
          </p:nvSpPr>
          <p:spPr>
            <a:xfrm>
              <a:off x="1197950" y="3626500"/>
              <a:ext cx="80750" cy="152525"/>
            </a:xfrm>
            <a:custGeom>
              <a:rect b="b" l="l" r="r" t="t"/>
              <a:pathLst>
                <a:path extrusionOk="0" h="6101" w="3230">
                  <a:moveTo>
                    <a:pt x="1" y="1"/>
                  </a:moveTo>
                  <a:lnTo>
                    <a:pt x="1" y="6100"/>
                  </a:lnTo>
                  <a:lnTo>
                    <a:pt x="3230" y="6100"/>
                  </a:lnTo>
                  <a:lnTo>
                    <a:pt x="32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1958a366828_2_2"/>
            <p:cNvSpPr/>
            <p:nvPr/>
          </p:nvSpPr>
          <p:spPr>
            <a:xfrm>
              <a:off x="1202850" y="558600"/>
              <a:ext cx="152525" cy="706250"/>
            </a:xfrm>
            <a:custGeom>
              <a:rect b="b" l="l" r="r" t="t"/>
              <a:pathLst>
                <a:path extrusionOk="0" h="28250" w="6101">
                  <a:moveTo>
                    <a:pt x="0" y="1"/>
                  </a:moveTo>
                  <a:lnTo>
                    <a:pt x="0" y="28249"/>
                  </a:lnTo>
                  <a:lnTo>
                    <a:pt x="6100" y="28249"/>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1958a366828_2_2"/>
            <p:cNvSpPr/>
            <p:nvPr/>
          </p:nvSpPr>
          <p:spPr>
            <a:xfrm>
              <a:off x="1202850" y="238125"/>
              <a:ext cx="152525" cy="168000"/>
            </a:xfrm>
            <a:custGeom>
              <a:rect b="b" l="l" r="r" t="t"/>
              <a:pathLst>
                <a:path extrusionOk="0" h="6720" w="6101">
                  <a:moveTo>
                    <a:pt x="0" y="0"/>
                  </a:moveTo>
                  <a:lnTo>
                    <a:pt x="0" y="6720"/>
                  </a:lnTo>
                  <a:lnTo>
                    <a:pt x="6100" y="672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1958a366828_2_2"/>
            <p:cNvSpPr/>
            <p:nvPr/>
          </p:nvSpPr>
          <p:spPr>
            <a:xfrm>
              <a:off x="5387150" y="1417325"/>
              <a:ext cx="1015325" cy="3126625"/>
            </a:xfrm>
            <a:custGeom>
              <a:rect b="b" l="l" r="r" t="t"/>
              <a:pathLst>
                <a:path extrusionOk="0" h="125065" w="40613">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1958a366828_2_2"/>
            <p:cNvSpPr/>
            <p:nvPr/>
          </p:nvSpPr>
          <p:spPr>
            <a:xfrm>
              <a:off x="5711725" y="1951475"/>
              <a:ext cx="457525" cy="838350"/>
            </a:xfrm>
            <a:custGeom>
              <a:rect b="b" l="l" r="r" t="t"/>
              <a:pathLst>
                <a:path extrusionOk="0" h="33534" w="18301">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1958a366828_2_2"/>
            <p:cNvSpPr/>
            <p:nvPr/>
          </p:nvSpPr>
          <p:spPr>
            <a:xfrm>
              <a:off x="6016725" y="2923550"/>
              <a:ext cx="152525" cy="152525"/>
            </a:xfrm>
            <a:custGeom>
              <a:rect b="b" l="l" r="r" t="t"/>
              <a:pathLst>
                <a:path extrusionOk="0" h="6101" w="6101">
                  <a:moveTo>
                    <a:pt x="0" y="0"/>
                  </a:moveTo>
                  <a:lnTo>
                    <a:pt x="0" y="6100"/>
                  </a:lnTo>
                  <a:lnTo>
                    <a:pt x="6100" y="610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g1958a366828_2_2"/>
            <p:cNvSpPr/>
            <p:nvPr/>
          </p:nvSpPr>
          <p:spPr>
            <a:xfrm>
              <a:off x="5711725" y="2923550"/>
              <a:ext cx="152525" cy="152525"/>
            </a:xfrm>
            <a:custGeom>
              <a:rect b="b" l="l" r="r" t="t"/>
              <a:pathLst>
                <a:path extrusionOk="0" h="6101" w="6101">
                  <a:moveTo>
                    <a:pt x="1" y="0"/>
                  </a:moveTo>
                  <a:lnTo>
                    <a:pt x="1" y="6100"/>
                  </a:lnTo>
                  <a:lnTo>
                    <a:pt x="6100" y="610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1958a366828_2_2"/>
            <p:cNvSpPr/>
            <p:nvPr/>
          </p:nvSpPr>
          <p:spPr>
            <a:xfrm>
              <a:off x="6169225" y="4686650"/>
              <a:ext cx="233250" cy="152525"/>
            </a:xfrm>
            <a:custGeom>
              <a:rect b="b" l="l" r="r" t="t"/>
              <a:pathLst>
                <a:path extrusionOk="0" h="6101" w="9330">
                  <a:moveTo>
                    <a:pt x="0" y="0"/>
                  </a:moveTo>
                  <a:lnTo>
                    <a:pt x="0" y="6100"/>
                  </a:lnTo>
                  <a:lnTo>
                    <a:pt x="9330" y="6100"/>
                  </a:lnTo>
                  <a:lnTo>
                    <a:pt x="933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g1958a366828_2_2"/>
            <p:cNvSpPr/>
            <p:nvPr/>
          </p:nvSpPr>
          <p:spPr>
            <a:xfrm>
              <a:off x="6169225" y="4996525"/>
              <a:ext cx="233250" cy="152525"/>
            </a:xfrm>
            <a:custGeom>
              <a:rect b="b" l="l" r="r" t="t"/>
              <a:pathLst>
                <a:path extrusionOk="0" h="6101" w="9330">
                  <a:moveTo>
                    <a:pt x="0" y="1"/>
                  </a:moveTo>
                  <a:lnTo>
                    <a:pt x="0" y="6101"/>
                  </a:lnTo>
                  <a:lnTo>
                    <a:pt x="9330" y="6101"/>
                  </a:lnTo>
                  <a:lnTo>
                    <a:pt x="93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1958a366828_2_2"/>
            <p:cNvSpPr/>
            <p:nvPr/>
          </p:nvSpPr>
          <p:spPr>
            <a:xfrm>
              <a:off x="6169225" y="5304800"/>
              <a:ext cx="233250" cy="152525"/>
            </a:xfrm>
            <a:custGeom>
              <a:rect b="b" l="l" r="r" t="t"/>
              <a:pathLst>
                <a:path extrusionOk="0" h="6101" w="9330">
                  <a:moveTo>
                    <a:pt x="0" y="0"/>
                  </a:moveTo>
                  <a:lnTo>
                    <a:pt x="0" y="6100"/>
                  </a:lnTo>
                  <a:lnTo>
                    <a:pt x="9330" y="6100"/>
                  </a:lnTo>
                  <a:lnTo>
                    <a:pt x="933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g1958a366828_2_2"/>
            <p:cNvSpPr/>
            <p:nvPr/>
          </p:nvSpPr>
          <p:spPr>
            <a:xfrm>
              <a:off x="6321725" y="3626500"/>
              <a:ext cx="80750" cy="152525"/>
            </a:xfrm>
            <a:custGeom>
              <a:rect b="b" l="l" r="r" t="t"/>
              <a:pathLst>
                <a:path extrusionOk="0" h="6101" w="3230">
                  <a:moveTo>
                    <a:pt x="0" y="1"/>
                  </a:moveTo>
                  <a:lnTo>
                    <a:pt x="0" y="6100"/>
                  </a:lnTo>
                  <a:lnTo>
                    <a:pt x="3230" y="6100"/>
                  </a:lnTo>
                  <a:lnTo>
                    <a:pt x="32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1958a366828_2_2"/>
            <p:cNvSpPr/>
            <p:nvPr/>
          </p:nvSpPr>
          <p:spPr>
            <a:xfrm>
              <a:off x="6245050" y="558600"/>
              <a:ext cx="152525" cy="706250"/>
            </a:xfrm>
            <a:custGeom>
              <a:rect b="b" l="l" r="r" t="t"/>
              <a:pathLst>
                <a:path extrusionOk="0" h="28250" w="6101">
                  <a:moveTo>
                    <a:pt x="1" y="1"/>
                  </a:moveTo>
                  <a:lnTo>
                    <a:pt x="1" y="28249"/>
                  </a:lnTo>
                  <a:lnTo>
                    <a:pt x="6101" y="28249"/>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1958a366828_2_2"/>
            <p:cNvSpPr/>
            <p:nvPr/>
          </p:nvSpPr>
          <p:spPr>
            <a:xfrm>
              <a:off x="6245050" y="238125"/>
              <a:ext cx="152525" cy="168000"/>
            </a:xfrm>
            <a:custGeom>
              <a:rect b="b" l="l" r="r" t="t"/>
              <a:pathLst>
                <a:path extrusionOk="0" h="6720" w="6101">
                  <a:moveTo>
                    <a:pt x="1" y="0"/>
                  </a:moveTo>
                  <a:lnTo>
                    <a:pt x="1" y="6720"/>
                  </a:lnTo>
                  <a:lnTo>
                    <a:pt x="6101" y="6720"/>
                  </a:lnTo>
                  <a:lnTo>
                    <a:pt x="6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g1958a366828_2_2"/>
            <p:cNvSpPr/>
            <p:nvPr/>
          </p:nvSpPr>
          <p:spPr>
            <a:xfrm>
              <a:off x="2327425" y="3608550"/>
              <a:ext cx="152500" cy="152525"/>
            </a:xfrm>
            <a:custGeom>
              <a:rect b="b" l="l" r="r" t="t"/>
              <a:pathLst>
                <a:path extrusionOk="0" h="6101" w="6100">
                  <a:moveTo>
                    <a:pt x="0" y="1"/>
                  </a:moveTo>
                  <a:lnTo>
                    <a:pt x="0" y="6101"/>
                  </a:lnTo>
                  <a:lnTo>
                    <a:pt x="6100" y="6101"/>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1958a366828_2_2"/>
            <p:cNvSpPr/>
            <p:nvPr/>
          </p:nvSpPr>
          <p:spPr>
            <a:xfrm>
              <a:off x="2632400" y="3608550"/>
              <a:ext cx="152525" cy="152525"/>
            </a:xfrm>
            <a:custGeom>
              <a:rect b="b" l="l" r="r" t="t"/>
              <a:pathLst>
                <a:path extrusionOk="0" h="6101" w="6101">
                  <a:moveTo>
                    <a:pt x="1" y="1"/>
                  </a:moveTo>
                  <a:lnTo>
                    <a:pt x="1" y="6101"/>
                  </a:lnTo>
                  <a:lnTo>
                    <a:pt x="6101" y="6101"/>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1958a366828_2_2"/>
            <p:cNvSpPr/>
            <p:nvPr/>
          </p:nvSpPr>
          <p:spPr>
            <a:xfrm>
              <a:off x="4747800" y="3608550"/>
              <a:ext cx="152525" cy="152525"/>
            </a:xfrm>
            <a:custGeom>
              <a:rect b="b" l="l" r="r" t="t"/>
              <a:pathLst>
                <a:path extrusionOk="0" h="6101" w="6101">
                  <a:moveTo>
                    <a:pt x="1" y="1"/>
                  </a:moveTo>
                  <a:lnTo>
                    <a:pt x="1" y="6101"/>
                  </a:lnTo>
                  <a:lnTo>
                    <a:pt x="6101" y="6101"/>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1958a366828_2_2"/>
            <p:cNvSpPr/>
            <p:nvPr/>
          </p:nvSpPr>
          <p:spPr>
            <a:xfrm>
              <a:off x="5052800" y="3608550"/>
              <a:ext cx="152525" cy="152525"/>
            </a:xfrm>
            <a:custGeom>
              <a:rect b="b" l="l" r="r" t="t"/>
              <a:pathLst>
                <a:path extrusionOk="0" h="6101" w="6101">
                  <a:moveTo>
                    <a:pt x="1" y="1"/>
                  </a:moveTo>
                  <a:lnTo>
                    <a:pt x="1" y="6101"/>
                  </a:lnTo>
                  <a:lnTo>
                    <a:pt x="6101" y="6101"/>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1958a366828_2_2"/>
            <p:cNvSpPr/>
            <p:nvPr/>
          </p:nvSpPr>
          <p:spPr>
            <a:xfrm>
              <a:off x="2937400" y="3379400"/>
              <a:ext cx="1677500" cy="610025"/>
            </a:xfrm>
            <a:custGeom>
              <a:rect b="b" l="l" r="r" t="t"/>
              <a:pathLst>
                <a:path extrusionOk="0" h="24401" w="67100">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1958a366828_2_2"/>
            <p:cNvSpPr/>
            <p:nvPr/>
          </p:nvSpPr>
          <p:spPr>
            <a:xfrm>
              <a:off x="2618550" y="2159425"/>
              <a:ext cx="152525" cy="610025"/>
            </a:xfrm>
            <a:custGeom>
              <a:rect b="b" l="l" r="r" t="t"/>
              <a:pathLst>
                <a:path extrusionOk="0" h="24401" w="6101">
                  <a:moveTo>
                    <a:pt x="0" y="0"/>
                  </a:moveTo>
                  <a:lnTo>
                    <a:pt x="0" y="24400"/>
                  </a:lnTo>
                  <a:lnTo>
                    <a:pt x="6100" y="2440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1958a366828_2_2"/>
            <p:cNvSpPr/>
            <p:nvPr/>
          </p:nvSpPr>
          <p:spPr>
            <a:xfrm>
              <a:off x="3991025" y="2159425"/>
              <a:ext cx="152525" cy="610025"/>
            </a:xfrm>
            <a:custGeom>
              <a:rect b="b" l="l" r="r" t="t"/>
              <a:pathLst>
                <a:path extrusionOk="0" h="24401" w="6101">
                  <a:moveTo>
                    <a:pt x="1" y="0"/>
                  </a:moveTo>
                  <a:lnTo>
                    <a:pt x="1" y="24400"/>
                  </a:lnTo>
                  <a:lnTo>
                    <a:pt x="6101" y="24400"/>
                  </a:lnTo>
                  <a:lnTo>
                    <a:pt x="6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1958a366828_2_2"/>
            <p:cNvSpPr/>
            <p:nvPr/>
          </p:nvSpPr>
          <p:spPr>
            <a:xfrm>
              <a:off x="4296025" y="2159425"/>
              <a:ext cx="152525" cy="610025"/>
            </a:xfrm>
            <a:custGeom>
              <a:rect b="b" l="l" r="r" t="t"/>
              <a:pathLst>
                <a:path extrusionOk="0" h="24401" w="6101">
                  <a:moveTo>
                    <a:pt x="0" y="0"/>
                  </a:moveTo>
                  <a:lnTo>
                    <a:pt x="0" y="24400"/>
                  </a:lnTo>
                  <a:lnTo>
                    <a:pt x="6100" y="2440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1958a366828_2_2"/>
            <p:cNvSpPr/>
            <p:nvPr/>
          </p:nvSpPr>
          <p:spPr>
            <a:xfrm>
              <a:off x="2923550" y="2159425"/>
              <a:ext cx="380850" cy="610025"/>
            </a:xfrm>
            <a:custGeom>
              <a:rect b="b" l="l" r="r" t="t"/>
              <a:pathLst>
                <a:path extrusionOk="0" h="24401" w="15234">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1958a366828_2_2"/>
            <p:cNvSpPr/>
            <p:nvPr/>
          </p:nvSpPr>
          <p:spPr>
            <a:xfrm>
              <a:off x="3456875" y="2159425"/>
              <a:ext cx="381675" cy="610025"/>
            </a:xfrm>
            <a:custGeom>
              <a:rect b="b" l="l" r="r" t="t"/>
              <a:pathLst>
                <a:path extrusionOk="0" h="24401" w="15267">
                  <a:moveTo>
                    <a:pt x="9167" y="6100"/>
                  </a:moveTo>
                  <a:lnTo>
                    <a:pt x="9167" y="18300"/>
                  </a:lnTo>
                  <a:lnTo>
                    <a:pt x="6101" y="18300"/>
                  </a:lnTo>
                  <a:lnTo>
                    <a:pt x="6101" y="6100"/>
                  </a:lnTo>
                  <a:close/>
                  <a:moveTo>
                    <a:pt x="1" y="0"/>
                  </a:moveTo>
                  <a:lnTo>
                    <a:pt x="1" y="24400"/>
                  </a:lnTo>
                  <a:lnTo>
                    <a:pt x="15267" y="24400"/>
                  </a:lnTo>
                  <a:lnTo>
                    <a:pt x="152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1958a366828_2_2"/>
            <p:cNvSpPr/>
            <p:nvPr/>
          </p:nvSpPr>
          <p:spPr>
            <a:xfrm>
              <a:off x="4601025" y="2159425"/>
              <a:ext cx="380850" cy="610025"/>
            </a:xfrm>
            <a:custGeom>
              <a:rect b="b" l="l" r="r" t="t"/>
              <a:pathLst>
                <a:path extrusionOk="0" h="24401" w="15234">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7" name="Google Shape;827;g1958a366828_2_2"/>
          <p:cNvGrpSpPr/>
          <p:nvPr/>
        </p:nvGrpSpPr>
        <p:grpSpPr>
          <a:xfrm>
            <a:off x="5207616" y="2054785"/>
            <a:ext cx="379767" cy="380480"/>
            <a:chOff x="1195500" y="238125"/>
            <a:chExt cx="5209425" cy="5219200"/>
          </a:xfrm>
        </p:grpSpPr>
        <p:sp>
          <p:nvSpPr>
            <p:cNvPr id="828" name="Google Shape;828;g1958a366828_2_2"/>
            <p:cNvSpPr/>
            <p:nvPr/>
          </p:nvSpPr>
          <p:spPr>
            <a:xfrm>
              <a:off x="2651175" y="2689500"/>
              <a:ext cx="2460375" cy="2767825"/>
            </a:xfrm>
            <a:custGeom>
              <a:rect b="b" l="l" r="r" t="t"/>
              <a:pathLst>
                <a:path extrusionOk="0" h="110713" w="98415">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1958a366828_2_2"/>
            <p:cNvSpPr/>
            <p:nvPr/>
          </p:nvSpPr>
          <p:spPr>
            <a:xfrm>
              <a:off x="3111100" y="774700"/>
              <a:ext cx="1531525" cy="1531525"/>
            </a:xfrm>
            <a:custGeom>
              <a:rect b="b" l="l" r="r" t="t"/>
              <a:pathLst>
                <a:path extrusionOk="0" h="61261" w="61261">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1958a366828_2_2"/>
            <p:cNvSpPr/>
            <p:nvPr/>
          </p:nvSpPr>
          <p:spPr>
            <a:xfrm>
              <a:off x="3800200" y="14638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1958a366828_2_2"/>
            <p:cNvSpPr/>
            <p:nvPr/>
          </p:nvSpPr>
          <p:spPr>
            <a:xfrm>
              <a:off x="3800200" y="39142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1958a366828_2_2"/>
            <p:cNvSpPr/>
            <p:nvPr/>
          </p:nvSpPr>
          <p:spPr>
            <a:xfrm>
              <a:off x="2996950" y="679300"/>
              <a:ext cx="216125" cy="216950"/>
            </a:xfrm>
            <a:custGeom>
              <a:rect b="b" l="l" r="r" t="t"/>
              <a:pathLst>
                <a:path extrusionOk="0" h="8678" w="8645">
                  <a:moveTo>
                    <a:pt x="4306" y="0"/>
                  </a:moveTo>
                  <a:lnTo>
                    <a:pt x="0" y="4339"/>
                  </a:lnTo>
                  <a:lnTo>
                    <a:pt x="4306" y="8677"/>
                  </a:lnTo>
                  <a:lnTo>
                    <a:pt x="8644" y="4339"/>
                  </a:lnTo>
                  <a:lnTo>
                    <a:pt x="430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1958a366828_2_2"/>
            <p:cNvSpPr/>
            <p:nvPr/>
          </p:nvSpPr>
          <p:spPr>
            <a:xfrm>
              <a:off x="2708250" y="148255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g1958a366828_2_2"/>
            <p:cNvSpPr/>
            <p:nvPr/>
          </p:nvSpPr>
          <p:spPr>
            <a:xfrm>
              <a:off x="2996950" y="2223025"/>
              <a:ext cx="216125" cy="216950"/>
            </a:xfrm>
            <a:custGeom>
              <a:rect b="b" l="l" r="r" t="t"/>
              <a:pathLst>
                <a:path extrusionOk="0" h="8678" w="8645">
                  <a:moveTo>
                    <a:pt x="4306" y="1"/>
                  </a:moveTo>
                  <a:lnTo>
                    <a:pt x="0" y="4339"/>
                  </a:lnTo>
                  <a:lnTo>
                    <a:pt x="4306" y="8678"/>
                  </a:lnTo>
                  <a:lnTo>
                    <a:pt x="8644" y="4339"/>
                  </a:lnTo>
                  <a:lnTo>
                    <a:pt x="43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g1958a366828_2_2"/>
            <p:cNvSpPr/>
            <p:nvPr/>
          </p:nvSpPr>
          <p:spPr>
            <a:xfrm>
              <a:off x="3800200" y="25745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g1958a366828_2_2"/>
            <p:cNvSpPr/>
            <p:nvPr/>
          </p:nvSpPr>
          <p:spPr>
            <a:xfrm>
              <a:off x="4539850" y="2223025"/>
              <a:ext cx="216950" cy="216950"/>
            </a:xfrm>
            <a:custGeom>
              <a:rect b="b" l="l" r="r" t="t"/>
              <a:pathLst>
                <a:path extrusionOk="0" h="8678" w="8678">
                  <a:moveTo>
                    <a:pt x="4339" y="1"/>
                  </a:moveTo>
                  <a:lnTo>
                    <a:pt x="1" y="4339"/>
                  </a:lnTo>
                  <a:lnTo>
                    <a:pt x="4339" y="8678"/>
                  </a:lnTo>
                  <a:lnTo>
                    <a:pt x="8678" y="4339"/>
                  </a:lnTo>
                  <a:lnTo>
                    <a:pt x="43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g1958a366828_2_2"/>
            <p:cNvSpPr/>
            <p:nvPr/>
          </p:nvSpPr>
          <p:spPr>
            <a:xfrm>
              <a:off x="4891325" y="148255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g1958a366828_2_2"/>
            <p:cNvSpPr/>
            <p:nvPr/>
          </p:nvSpPr>
          <p:spPr>
            <a:xfrm>
              <a:off x="4539850" y="679300"/>
              <a:ext cx="216950" cy="216950"/>
            </a:xfrm>
            <a:custGeom>
              <a:rect b="b" l="l" r="r" t="t"/>
              <a:pathLst>
                <a:path extrusionOk="0" h="8678" w="8678">
                  <a:moveTo>
                    <a:pt x="4339" y="0"/>
                  </a:moveTo>
                  <a:lnTo>
                    <a:pt x="1" y="4339"/>
                  </a:lnTo>
                  <a:lnTo>
                    <a:pt x="4339" y="8677"/>
                  </a:lnTo>
                  <a:lnTo>
                    <a:pt x="8678" y="4339"/>
                  </a:lnTo>
                  <a:lnTo>
                    <a:pt x="43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1958a366828_2_2"/>
            <p:cNvSpPr/>
            <p:nvPr/>
          </p:nvSpPr>
          <p:spPr>
            <a:xfrm>
              <a:off x="3497650" y="1161250"/>
              <a:ext cx="216950" cy="216950"/>
            </a:xfrm>
            <a:custGeom>
              <a:rect b="b" l="l" r="r" t="t"/>
              <a:pathLst>
                <a:path extrusionOk="0" h="8678" w="8678">
                  <a:moveTo>
                    <a:pt x="4339" y="1"/>
                  </a:moveTo>
                  <a:lnTo>
                    <a:pt x="1" y="4339"/>
                  </a:lnTo>
                  <a:lnTo>
                    <a:pt x="4339" y="8678"/>
                  </a:lnTo>
                  <a:lnTo>
                    <a:pt x="8677" y="4339"/>
                  </a:lnTo>
                  <a:lnTo>
                    <a:pt x="43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1958a366828_2_2"/>
            <p:cNvSpPr/>
            <p:nvPr/>
          </p:nvSpPr>
          <p:spPr>
            <a:xfrm>
              <a:off x="4039150" y="1702750"/>
              <a:ext cx="216950" cy="216950"/>
            </a:xfrm>
            <a:custGeom>
              <a:rect b="b" l="l" r="r" t="t"/>
              <a:pathLst>
                <a:path extrusionOk="0" h="8678" w="8678">
                  <a:moveTo>
                    <a:pt x="4339" y="0"/>
                  </a:moveTo>
                  <a:lnTo>
                    <a:pt x="0" y="4339"/>
                  </a:lnTo>
                  <a:lnTo>
                    <a:pt x="4339" y="8677"/>
                  </a:lnTo>
                  <a:lnTo>
                    <a:pt x="8677" y="4339"/>
                  </a:lnTo>
                  <a:lnTo>
                    <a:pt x="43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g1958a366828_2_2"/>
            <p:cNvSpPr/>
            <p:nvPr/>
          </p:nvSpPr>
          <p:spPr>
            <a:xfrm>
              <a:off x="3497650" y="1702750"/>
              <a:ext cx="216950" cy="216950"/>
            </a:xfrm>
            <a:custGeom>
              <a:rect b="b" l="l" r="r" t="t"/>
              <a:pathLst>
                <a:path extrusionOk="0" h="8678" w="8678">
                  <a:moveTo>
                    <a:pt x="4339" y="0"/>
                  </a:moveTo>
                  <a:lnTo>
                    <a:pt x="1" y="4339"/>
                  </a:lnTo>
                  <a:lnTo>
                    <a:pt x="4339" y="8677"/>
                  </a:lnTo>
                  <a:lnTo>
                    <a:pt x="8677" y="4339"/>
                  </a:lnTo>
                  <a:lnTo>
                    <a:pt x="43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g1958a366828_2_2"/>
            <p:cNvSpPr/>
            <p:nvPr/>
          </p:nvSpPr>
          <p:spPr>
            <a:xfrm>
              <a:off x="4039150" y="1161250"/>
              <a:ext cx="216950" cy="216950"/>
            </a:xfrm>
            <a:custGeom>
              <a:rect b="b" l="l" r="r" t="t"/>
              <a:pathLst>
                <a:path extrusionOk="0" h="8678" w="8678">
                  <a:moveTo>
                    <a:pt x="4339" y="1"/>
                  </a:moveTo>
                  <a:lnTo>
                    <a:pt x="0" y="4339"/>
                  </a:lnTo>
                  <a:lnTo>
                    <a:pt x="4339" y="8678"/>
                  </a:lnTo>
                  <a:lnTo>
                    <a:pt x="8677" y="4339"/>
                  </a:lnTo>
                  <a:lnTo>
                    <a:pt x="43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g1958a366828_2_2"/>
            <p:cNvSpPr/>
            <p:nvPr/>
          </p:nvSpPr>
          <p:spPr>
            <a:xfrm>
              <a:off x="5351275" y="716800"/>
              <a:ext cx="728275" cy="727450"/>
            </a:xfrm>
            <a:custGeom>
              <a:rect b="b" l="l" r="r" t="t"/>
              <a:pathLst>
                <a:path extrusionOk="0" h="29098" w="29131">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g1958a366828_2_2"/>
            <p:cNvSpPr/>
            <p:nvPr/>
          </p:nvSpPr>
          <p:spPr>
            <a:xfrm>
              <a:off x="5638325" y="39142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g1958a366828_2_2"/>
            <p:cNvSpPr/>
            <p:nvPr/>
          </p:nvSpPr>
          <p:spPr>
            <a:xfrm>
              <a:off x="5638325" y="16171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g1958a366828_2_2"/>
            <p:cNvSpPr/>
            <p:nvPr/>
          </p:nvSpPr>
          <p:spPr>
            <a:xfrm>
              <a:off x="6251575" y="10038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g1958a366828_2_2"/>
            <p:cNvSpPr/>
            <p:nvPr/>
          </p:nvSpPr>
          <p:spPr>
            <a:xfrm>
              <a:off x="5025900" y="100387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g1958a366828_2_2"/>
            <p:cNvSpPr/>
            <p:nvPr/>
          </p:nvSpPr>
          <p:spPr>
            <a:xfrm>
              <a:off x="5638325" y="10038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g1958a366828_2_2"/>
            <p:cNvSpPr/>
            <p:nvPr/>
          </p:nvSpPr>
          <p:spPr>
            <a:xfrm>
              <a:off x="1520900" y="793475"/>
              <a:ext cx="728250" cy="727450"/>
            </a:xfrm>
            <a:custGeom>
              <a:rect b="b" l="l" r="r" t="t"/>
              <a:pathLst>
                <a:path extrusionOk="0" h="29098" w="2913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g1958a366828_2_2"/>
            <p:cNvSpPr/>
            <p:nvPr/>
          </p:nvSpPr>
          <p:spPr>
            <a:xfrm>
              <a:off x="1808750" y="4680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g1958a366828_2_2"/>
            <p:cNvSpPr/>
            <p:nvPr/>
          </p:nvSpPr>
          <p:spPr>
            <a:xfrm>
              <a:off x="1808750" y="16937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g1958a366828_2_2"/>
            <p:cNvSpPr/>
            <p:nvPr/>
          </p:nvSpPr>
          <p:spPr>
            <a:xfrm>
              <a:off x="2421200" y="108052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g1958a366828_2_2"/>
            <p:cNvSpPr/>
            <p:nvPr/>
          </p:nvSpPr>
          <p:spPr>
            <a:xfrm>
              <a:off x="1195500" y="10805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g1958a366828_2_2"/>
            <p:cNvSpPr/>
            <p:nvPr/>
          </p:nvSpPr>
          <p:spPr>
            <a:xfrm>
              <a:off x="1808750" y="10805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g1958a366828_2_2"/>
            <p:cNvSpPr/>
            <p:nvPr/>
          </p:nvSpPr>
          <p:spPr>
            <a:xfrm>
              <a:off x="2114575" y="238125"/>
              <a:ext cx="1379025" cy="478700"/>
            </a:xfrm>
            <a:custGeom>
              <a:rect b="b" l="l" r="r" t="t"/>
              <a:pathLst>
                <a:path extrusionOk="0" h="19148" w="55161">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g1958a366828_2_2"/>
            <p:cNvSpPr/>
            <p:nvPr/>
          </p:nvSpPr>
          <p:spPr>
            <a:xfrm>
              <a:off x="2402450" y="831800"/>
              <a:ext cx="632025" cy="402050"/>
            </a:xfrm>
            <a:custGeom>
              <a:rect b="b" l="l" r="r" t="t"/>
              <a:pathLst>
                <a:path extrusionOk="0" h="16082" w="25281">
                  <a:moveTo>
                    <a:pt x="0" y="0"/>
                  </a:moveTo>
                  <a:lnTo>
                    <a:pt x="0" y="6133"/>
                  </a:lnTo>
                  <a:lnTo>
                    <a:pt x="13766" y="6133"/>
                  </a:lnTo>
                  <a:lnTo>
                    <a:pt x="13766" y="16082"/>
                  </a:lnTo>
                  <a:lnTo>
                    <a:pt x="25281" y="16082"/>
                  </a:lnTo>
                  <a:lnTo>
                    <a:pt x="25281" y="9949"/>
                  </a:lnTo>
                  <a:lnTo>
                    <a:pt x="19898" y="9949"/>
                  </a:lnTo>
                  <a:lnTo>
                    <a:pt x="198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g1958a366828_2_2"/>
            <p:cNvSpPr/>
            <p:nvPr/>
          </p:nvSpPr>
          <p:spPr>
            <a:xfrm>
              <a:off x="2114575" y="1540450"/>
              <a:ext cx="785350" cy="632050"/>
            </a:xfrm>
            <a:custGeom>
              <a:rect b="b" l="l" r="r" t="t"/>
              <a:pathLst>
                <a:path extrusionOk="0" h="25282" w="31414">
                  <a:moveTo>
                    <a:pt x="0" y="1"/>
                  </a:moveTo>
                  <a:lnTo>
                    <a:pt x="0" y="21432"/>
                  </a:lnTo>
                  <a:lnTo>
                    <a:pt x="25281" y="21432"/>
                  </a:lnTo>
                  <a:lnTo>
                    <a:pt x="25281" y="25281"/>
                  </a:lnTo>
                  <a:lnTo>
                    <a:pt x="31413" y="25281"/>
                  </a:lnTo>
                  <a:lnTo>
                    <a:pt x="31413" y="15332"/>
                  </a:lnTo>
                  <a:lnTo>
                    <a:pt x="6133" y="15332"/>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g1958a366828_2_2"/>
            <p:cNvSpPr/>
            <p:nvPr/>
          </p:nvSpPr>
          <p:spPr>
            <a:xfrm>
              <a:off x="1272150" y="1387150"/>
              <a:ext cx="306675" cy="383300"/>
            </a:xfrm>
            <a:custGeom>
              <a:rect b="b" l="l" r="r" t="t"/>
              <a:pathLst>
                <a:path extrusionOk="0" h="15332" w="12267">
                  <a:moveTo>
                    <a:pt x="1" y="0"/>
                  </a:moveTo>
                  <a:lnTo>
                    <a:pt x="1" y="15332"/>
                  </a:lnTo>
                  <a:lnTo>
                    <a:pt x="12266" y="15332"/>
                  </a:lnTo>
                  <a:lnTo>
                    <a:pt x="12266" y="9199"/>
                  </a:lnTo>
                  <a:lnTo>
                    <a:pt x="6134" y="9199"/>
                  </a:lnTo>
                  <a:lnTo>
                    <a:pt x="61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g1958a366828_2_2"/>
            <p:cNvSpPr/>
            <p:nvPr/>
          </p:nvSpPr>
          <p:spPr>
            <a:xfrm>
              <a:off x="4106825" y="391425"/>
              <a:ext cx="1206150" cy="383300"/>
            </a:xfrm>
            <a:custGeom>
              <a:rect b="b" l="l" r="r" t="t"/>
              <a:pathLst>
                <a:path extrusionOk="0" h="15332" w="48246">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g1958a366828_2_2"/>
            <p:cNvSpPr/>
            <p:nvPr/>
          </p:nvSpPr>
          <p:spPr>
            <a:xfrm>
              <a:off x="4662175" y="1080525"/>
              <a:ext cx="210425" cy="306650"/>
            </a:xfrm>
            <a:custGeom>
              <a:rect b="b" l="l" r="r" t="t"/>
              <a:pathLst>
                <a:path extrusionOk="0" h="12266" w="8417">
                  <a:moveTo>
                    <a:pt x="1" y="0"/>
                  </a:moveTo>
                  <a:lnTo>
                    <a:pt x="1" y="6133"/>
                  </a:lnTo>
                  <a:lnTo>
                    <a:pt x="2284" y="6133"/>
                  </a:lnTo>
                  <a:lnTo>
                    <a:pt x="2284" y="12265"/>
                  </a:lnTo>
                  <a:lnTo>
                    <a:pt x="8417" y="12265"/>
                  </a:lnTo>
                  <a:lnTo>
                    <a:pt x="841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g1958a366828_2_2"/>
            <p:cNvSpPr/>
            <p:nvPr/>
          </p:nvSpPr>
          <p:spPr>
            <a:xfrm>
              <a:off x="3340250" y="2382875"/>
              <a:ext cx="230000" cy="306650"/>
            </a:xfrm>
            <a:custGeom>
              <a:rect b="b" l="l" r="r" t="t"/>
              <a:pathLst>
                <a:path extrusionOk="0" h="12266" w="9200">
                  <a:moveTo>
                    <a:pt x="3067" y="0"/>
                  </a:moveTo>
                  <a:lnTo>
                    <a:pt x="3067" y="6133"/>
                  </a:lnTo>
                  <a:lnTo>
                    <a:pt x="1" y="6133"/>
                  </a:lnTo>
                  <a:lnTo>
                    <a:pt x="1" y="12265"/>
                  </a:lnTo>
                  <a:lnTo>
                    <a:pt x="9200" y="12265"/>
                  </a:lnTo>
                  <a:lnTo>
                    <a:pt x="92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g1958a366828_2_2"/>
            <p:cNvSpPr/>
            <p:nvPr/>
          </p:nvSpPr>
          <p:spPr>
            <a:xfrm>
              <a:off x="4719275" y="1847075"/>
              <a:ext cx="613275" cy="382500"/>
            </a:xfrm>
            <a:custGeom>
              <a:rect b="b" l="l" r="r" t="t"/>
              <a:pathLst>
                <a:path extrusionOk="0" h="15300" w="24531">
                  <a:moveTo>
                    <a:pt x="0" y="1"/>
                  </a:moveTo>
                  <a:lnTo>
                    <a:pt x="0" y="6101"/>
                  </a:lnTo>
                  <a:lnTo>
                    <a:pt x="12265" y="6101"/>
                  </a:lnTo>
                  <a:lnTo>
                    <a:pt x="12265" y="15300"/>
                  </a:lnTo>
                  <a:lnTo>
                    <a:pt x="24530" y="15300"/>
                  </a:lnTo>
                  <a:lnTo>
                    <a:pt x="24530" y="9167"/>
                  </a:lnTo>
                  <a:lnTo>
                    <a:pt x="18398" y="9167"/>
                  </a:lnTo>
                  <a:lnTo>
                    <a:pt x="1839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1958a366828_2_2"/>
            <p:cNvSpPr/>
            <p:nvPr/>
          </p:nvSpPr>
          <p:spPr>
            <a:xfrm>
              <a:off x="6021625" y="1463800"/>
              <a:ext cx="306650" cy="383300"/>
            </a:xfrm>
            <a:custGeom>
              <a:rect b="b" l="l" r="r" t="t"/>
              <a:pathLst>
                <a:path extrusionOk="0" h="15332" w="12266">
                  <a:moveTo>
                    <a:pt x="0" y="1"/>
                  </a:moveTo>
                  <a:lnTo>
                    <a:pt x="0" y="15332"/>
                  </a:lnTo>
                  <a:lnTo>
                    <a:pt x="12265" y="15332"/>
                  </a:lnTo>
                  <a:lnTo>
                    <a:pt x="12265" y="9199"/>
                  </a:lnTo>
                  <a:lnTo>
                    <a:pt x="6133" y="9199"/>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g1958a366828_2_2"/>
            <p:cNvSpPr/>
            <p:nvPr/>
          </p:nvSpPr>
          <p:spPr>
            <a:xfrm>
              <a:off x="6098275" y="314775"/>
              <a:ext cx="306650" cy="306650"/>
            </a:xfrm>
            <a:custGeom>
              <a:rect b="b" l="l" r="r" t="t"/>
              <a:pathLst>
                <a:path extrusionOk="0" h="12266" w="12266">
                  <a:moveTo>
                    <a:pt x="6133" y="0"/>
                  </a:moveTo>
                  <a:lnTo>
                    <a:pt x="6133" y="6133"/>
                  </a:lnTo>
                  <a:lnTo>
                    <a:pt x="0" y="6133"/>
                  </a:lnTo>
                  <a:lnTo>
                    <a:pt x="0" y="12265"/>
                  </a:lnTo>
                  <a:lnTo>
                    <a:pt x="12265" y="12265"/>
                  </a:lnTo>
                  <a:lnTo>
                    <a:pt x="122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g1958a366828_2_2"/>
            <p:cNvSpPr/>
            <p:nvPr/>
          </p:nvSpPr>
          <p:spPr>
            <a:xfrm>
              <a:off x="2976550" y="4087250"/>
              <a:ext cx="153350" cy="325425"/>
            </a:xfrm>
            <a:custGeom>
              <a:rect b="b" l="l" r="r" t="t"/>
              <a:pathLst>
                <a:path extrusionOk="0" h="13017" w="6134">
                  <a:moveTo>
                    <a:pt x="1" y="1"/>
                  </a:moveTo>
                  <a:lnTo>
                    <a:pt x="1" y="13016"/>
                  </a:lnTo>
                  <a:lnTo>
                    <a:pt x="6133" y="1301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66" name="Google Shape;866;g1958a366828_2_2"/>
          <p:cNvCxnSpPr/>
          <p:nvPr/>
        </p:nvCxnSpPr>
        <p:spPr>
          <a:xfrm>
            <a:off x="1670925" y="1881875"/>
            <a:ext cx="0" cy="726300"/>
          </a:xfrm>
          <a:prstGeom prst="straightConnector1">
            <a:avLst/>
          </a:prstGeom>
          <a:noFill/>
          <a:ln cap="flat" cmpd="sng" w="19050">
            <a:solidFill>
              <a:schemeClr val="lt2"/>
            </a:solidFill>
            <a:prstDash val="solid"/>
            <a:round/>
            <a:headEnd len="med" w="med" type="oval"/>
            <a:tailEnd len="med" w="med" type="oval"/>
          </a:ln>
        </p:spPr>
      </p:cxnSp>
      <p:cxnSp>
        <p:nvCxnSpPr>
          <p:cNvPr id="867" name="Google Shape;867;g1958a366828_2_2"/>
          <p:cNvCxnSpPr/>
          <p:nvPr/>
        </p:nvCxnSpPr>
        <p:spPr>
          <a:xfrm>
            <a:off x="5746475" y="1881875"/>
            <a:ext cx="0" cy="726300"/>
          </a:xfrm>
          <a:prstGeom prst="straightConnector1">
            <a:avLst/>
          </a:prstGeom>
          <a:noFill/>
          <a:ln cap="flat" cmpd="sng" w="19050">
            <a:solidFill>
              <a:schemeClr val="lt2"/>
            </a:solidFill>
            <a:prstDash val="solid"/>
            <a:round/>
            <a:headEnd len="med" w="med" type="oval"/>
            <a:tailEnd len="med" w="med" type="oval"/>
          </a:ln>
        </p:spPr>
      </p:cxnSp>
      <p:grpSp>
        <p:nvGrpSpPr>
          <p:cNvPr id="868" name="Google Shape;868;g1958a366828_2_2"/>
          <p:cNvGrpSpPr/>
          <p:nvPr/>
        </p:nvGrpSpPr>
        <p:grpSpPr>
          <a:xfrm>
            <a:off x="1131976" y="2055046"/>
            <a:ext cx="379958" cy="379958"/>
            <a:chOff x="1190625" y="238125"/>
            <a:chExt cx="5219200" cy="5219200"/>
          </a:xfrm>
        </p:grpSpPr>
        <p:sp>
          <p:nvSpPr>
            <p:cNvPr id="869" name="Google Shape;869;g1958a366828_2_2"/>
            <p:cNvSpPr/>
            <p:nvPr/>
          </p:nvSpPr>
          <p:spPr>
            <a:xfrm>
              <a:off x="2188775" y="12362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1958a366828_2_2"/>
            <p:cNvSpPr/>
            <p:nvPr/>
          </p:nvSpPr>
          <p:spPr>
            <a:xfrm>
              <a:off x="5258300" y="12362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g1958a366828_2_2"/>
            <p:cNvSpPr/>
            <p:nvPr/>
          </p:nvSpPr>
          <p:spPr>
            <a:xfrm>
              <a:off x="2188775" y="43058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g1958a366828_2_2"/>
            <p:cNvSpPr/>
            <p:nvPr/>
          </p:nvSpPr>
          <p:spPr>
            <a:xfrm>
              <a:off x="5258300" y="43058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g1958a366828_2_2"/>
            <p:cNvSpPr/>
            <p:nvPr/>
          </p:nvSpPr>
          <p:spPr>
            <a:xfrm>
              <a:off x="2188775" y="1236275"/>
              <a:ext cx="3222875" cy="3222875"/>
            </a:xfrm>
            <a:custGeom>
              <a:rect b="b" l="l" r="r" t="t"/>
              <a:pathLst>
                <a:path extrusionOk="0" h="128915" w="128915">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1958a366828_2_2"/>
            <p:cNvSpPr/>
            <p:nvPr/>
          </p:nvSpPr>
          <p:spPr>
            <a:xfrm>
              <a:off x="2495400" y="1849525"/>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1958a366828_2_2"/>
            <p:cNvSpPr/>
            <p:nvPr/>
          </p:nvSpPr>
          <p:spPr>
            <a:xfrm>
              <a:off x="2802025" y="1849525"/>
              <a:ext cx="154150" cy="154150"/>
            </a:xfrm>
            <a:custGeom>
              <a:rect b="b" l="l" r="r" t="t"/>
              <a:pathLst>
                <a:path extrusionOk="0" h="6166" w="6166">
                  <a:moveTo>
                    <a:pt x="1" y="1"/>
                  </a:moveTo>
                  <a:lnTo>
                    <a:pt x="1" y="6166"/>
                  </a:lnTo>
                  <a:lnTo>
                    <a:pt x="6166" y="6166"/>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g1958a366828_2_2"/>
            <p:cNvSpPr/>
            <p:nvPr/>
          </p:nvSpPr>
          <p:spPr>
            <a:xfrm>
              <a:off x="3109475" y="1849525"/>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g1958a366828_2_2"/>
            <p:cNvSpPr/>
            <p:nvPr/>
          </p:nvSpPr>
          <p:spPr>
            <a:xfrm>
              <a:off x="3416100" y="1849525"/>
              <a:ext cx="154150" cy="154150"/>
            </a:xfrm>
            <a:custGeom>
              <a:rect b="b" l="l" r="r" t="t"/>
              <a:pathLst>
                <a:path extrusionOk="0" h="6166" w="6166">
                  <a:moveTo>
                    <a:pt x="1" y="1"/>
                  </a:moveTo>
                  <a:lnTo>
                    <a:pt x="1" y="6166"/>
                  </a:lnTo>
                  <a:lnTo>
                    <a:pt x="6166" y="6166"/>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1958a366828_2_2"/>
            <p:cNvSpPr/>
            <p:nvPr/>
          </p:nvSpPr>
          <p:spPr>
            <a:xfrm>
              <a:off x="3723550" y="1849525"/>
              <a:ext cx="153325" cy="154150"/>
            </a:xfrm>
            <a:custGeom>
              <a:rect b="b" l="l" r="r" t="t"/>
              <a:pathLst>
                <a:path extrusionOk="0" h="6166" w="6133">
                  <a:moveTo>
                    <a:pt x="0" y="1"/>
                  </a:moveTo>
                  <a:lnTo>
                    <a:pt x="0"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1958a366828_2_2"/>
            <p:cNvSpPr/>
            <p:nvPr/>
          </p:nvSpPr>
          <p:spPr>
            <a:xfrm>
              <a:off x="4030175" y="1849525"/>
              <a:ext cx="154150" cy="154150"/>
            </a:xfrm>
            <a:custGeom>
              <a:rect b="b" l="l" r="r" t="t"/>
              <a:pathLst>
                <a:path extrusionOk="0" h="6166" w="6166">
                  <a:moveTo>
                    <a:pt x="0" y="1"/>
                  </a:moveTo>
                  <a:lnTo>
                    <a:pt x="0" y="6166"/>
                  </a:lnTo>
                  <a:lnTo>
                    <a:pt x="6166" y="6166"/>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g1958a366828_2_2"/>
            <p:cNvSpPr/>
            <p:nvPr/>
          </p:nvSpPr>
          <p:spPr>
            <a:xfrm>
              <a:off x="4337625" y="1849525"/>
              <a:ext cx="153325" cy="154150"/>
            </a:xfrm>
            <a:custGeom>
              <a:rect b="b" l="l" r="r" t="t"/>
              <a:pathLst>
                <a:path extrusionOk="0" h="6166" w="6133">
                  <a:moveTo>
                    <a:pt x="0" y="1"/>
                  </a:moveTo>
                  <a:lnTo>
                    <a:pt x="0"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1958a366828_2_2"/>
            <p:cNvSpPr/>
            <p:nvPr/>
          </p:nvSpPr>
          <p:spPr>
            <a:xfrm>
              <a:off x="4644250" y="1849525"/>
              <a:ext cx="154150" cy="154150"/>
            </a:xfrm>
            <a:custGeom>
              <a:rect b="b" l="l" r="r" t="t"/>
              <a:pathLst>
                <a:path extrusionOk="0" h="6166" w="6166">
                  <a:moveTo>
                    <a:pt x="0" y="1"/>
                  </a:moveTo>
                  <a:lnTo>
                    <a:pt x="0" y="6166"/>
                  </a:lnTo>
                  <a:lnTo>
                    <a:pt x="6165" y="6166"/>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1958a366828_2_2"/>
            <p:cNvSpPr/>
            <p:nvPr/>
          </p:nvSpPr>
          <p:spPr>
            <a:xfrm>
              <a:off x="2802025" y="1542900"/>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g1958a366828_2_2"/>
            <p:cNvSpPr/>
            <p:nvPr/>
          </p:nvSpPr>
          <p:spPr>
            <a:xfrm>
              <a:off x="3109475" y="15429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g1958a366828_2_2"/>
            <p:cNvSpPr/>
            <p:nvPr/>
          </p:nvSpPr>
          <p:spPr>
            <a:xfrm>
              <a:off x="3416100" y="1542900"/>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g1958a366828_2_2"/>
            <p:cNvSpPr/>
            <p:nvPr/>
          </p:nvSpPr>
          <p:spPr>
            <a:xfrm>
              <a:off x="3723550" y="1542900"/>
              <a:ext cx="153325" cy="153350"/>
            </a:xfrm>
            <a:custGeom>
              <a:rect b="b" l="l" r="r" t="t"/>
              <a:pathLst>
                <a:path extrusionOk="0" h="6134" w="6133">
                  <a:moveTo>
                    <a:pt x="0" y="1"/>
                  </a:moveTo>
                  <a:lnTo>
                    <a:pt x="0"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g1958a366828_2_2"/>
            <p:cNvSpPr/>
            <p:nvPr/>
          </p:nvSpPr>
          <p:spPr>
            <a:xfrm>
              <a:off x="4030175" y="1542900"/>
              <a:ext cx="154150" cy="153350"/>
            </a:xfrm>
            <a:custGeom>
              <a:rect b="b" l="l" r="r" t="t"/>
              <a:pathLst>
                <a:path extrusionOk="0" h="6134" w="6166">
                  <a:moveTo>
                    <a:pt x="0" y="1"/>
                  </a:moveTo>
                  <a:lnTo>
                    <a:pt x="0"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g1958a366828_2_2"/>
            <p:cNvSpPr/>
            <p:nvPr/>
          </p:nvSpPr>
          <p:spPr>
            <a:xfrm>
              <a:off x="4337625" y="1542900"/>
              <a:ext cx="153325" cy="153350"/>
            </a:xfrm>
            <a:custGeom>
              <a:rect b="b" l="l" r="r" t="t"/>
              <a:pathLst>
                <a:path extrusionOk="0" h="6134" w="6133">
                  <a:moveTo>
                    <a:pt x="0" y="1"/>
                  </a:moveTo>
                  <a:lnTo>
                    <a:pt x="0"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g1958a366828_2_2"/>
            <p:cNvSpPr/>
            <p:nvPr/>
          </p:nvSpPr>
          <p:spPr>
            <a:xfrm>
              <a:off x="4644250" y="1542900"/>
              <a:ext cx="154150" cy="153350"/>
            </a:xfrm>
            <a:custGeom>
              <a:rect b="b" l="l" r="r" t="t"/>
              <a:pathLst>
                <a:path extrusionOk="0" h="6134" w="6166">
                  <a:moveTo>
                    <a:pt x="0" y="1"/>
                  </a:moveTo>
                  <a:lnTo>
                    <a:pt x="0" y="6133"/>
                  </a:lnTo>
                  <a:lnTo>
                    <a:pt x="6165" y="6133"/>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g1958a366828_2_2"/>
            <p:cNvSpPr/>
            <p:nvPr/>
          </p:nvSpPr>
          <p:spPr>
            <a:xfrm>
              <a:off x="4951675" y="1849525"/>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g1958a366828_2_2"/>
            <p:cNvSpPr/>
            <p:nvPr/>
          </p:nvSpPr>
          <p:spPr>
            <a:xfrm>
              <a:off x="2495400" y="21569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g1958a366828_2_2"/>
            <p:cNvSpPr/>
            <p:nvPr/>
          </p:nvSpPr>
          <p:spPr>
            <a:xfrm>
              <a:off x="2802025" y="2156975"/>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g1958a366828_2_2"/>
            <p:cNvSpPr/>
            <p:nvPr/>
          </p:nvSpPr>
          <p:spPr>
            <a:xfrm>
              <a:off x="4644250" y="2771050"/>
              <a:ext cx="154150" cy="153325"/>
            </a:xfrm>
            <a:custGeom>
              <a:rect b="b" l="l" r="r" t="t"/>
              <a:pathLst>
                <a:path extrusionOk="0" h="6133" w="6166">
                  <a:moveTo>
                    <a:pt x="0" y="0"/>
                  </a:moveTo>
                  <a:lnTo>
                    <a:pt x="0" y="6133"/>
                  </a:lnTo>
                  <a:lnTo>
                    <a:pt x="6165" y="6133"/>
                  </a:lnTo>
                  <a:lnTo>
                    <a:pt x="61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g1958a366828_2_2"/>
            <p:cNvSpPr/>
            <p:nvPr/>
          </p:nvSpPr>
          <p:spPr>
            <a:xfrm>
              <a:off x="4644250" y="2463600"/>
              <a:ext cx="154150" cy="154150"/>
            </a:xfrm>
            <a:custGeom>
              <a:rect b="b" l="l" r="r" t="t"/>
              <a:pathLst>
                <a:path extrusionOk="0" h="6166" w="6166">
                  <a:moveTo>
                    <a:pt x="0" y="1"/>
                  </a:moveTo>
                  <a:lnTo>
                    <a:pt x="0" y="6166"/>
                  </a:lnTo>
                  <a:lnTo>
                    <a:pt x="6165" y="6166"/>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1958a366828_2_2"/>
            <p:cNvSpPr/>
            <p:nvPr/>
          </p:nvSpPr>
          <p:spPr>
            <a:xfrm>
              <a:off x="4644250" y="3077675"/>
              <a:ext cx="154150" cy="154150"/>
            </a:xfrm>
            <a:custGeom>
              <a:rect b="b" l="l" r="r" t="t"/>
              <a:pathLst>
                <a:path extrusionOk="0" h="6166" w="6166">
                  <a:moveTo>
                    <a:pt x="0" y="0"/>
                  </a:moveTo>
                  <a:lnTo>
                    <a:pt x="0" y="6166"/>
                  </a:lnTo>
                  <a:lnTo>
                    <a:pt x="6165" y="6166"/>
                  </a:lnTo>
                  <a:lnTo>
                    <a:pt x="61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g1958a366828_2_2"/>
            <p:cNvSpPr/>
            <p:nvPr/>
          </p:nvSpPr>
          <p:spPr>
            <a:xfrm>
              <a:off x="4644250" y="3385125"/>
              <a:ext cx="154150" cy="153325"/>
            </a:xfrm>
            <a:custGeom>
              <a:rect b="b" l="l" r="r" t="t"/>
              <a:pathLst>
                <a:path extrusionOk="0" h="6133" w="6166">
                  <a:moveTo>
                    <a:pt x="0" y="0"/>
                  </a:moveTo>
                  <a:lnTo>
                    <a:pt x="0" y="6133"/>
                  </a:lnTo>
                  <a:lnTo>
                    <a:pt x="6165" y="6133"/>
                  </a:lnTo>
                  <a:lnTo>
                    <a:pt x="61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1958a366828_2_2"/>
            <p:cNvSpPr/>
            <p:nvPr/>
          </p:nvSpPr>
          <p:spPr>
            <a:xfrm>
              <a:off x="4951675" y="2771050"/>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g1958a366828_2_2"/>
            <p:cNvSpPr/>
            <p:nvPr/>
          </p:nvSpPr>
          <p:spPr>
            <a:xfrm>
              <a:off x="4951675" y="2463600"/>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g1958a366828_2_2"/>
            <p:cNvSpPr/>
            <p:nvPr/>
          </p:nvSpPr>
          <p:spPr>
            <a:xfrm>
              <a:off x="4951675" y="3077675"/>
              <a:ext cx="153350" cy="154150"/>
            </a:xfrm>
            <a:custGeom>
              <a:rect b="b" l="l" r="r" t="t"/>
              <a:pathLst>
                <a:path extrusionOk="0" h="6166" w="6134">
                  <a:moveTo>
                    <a:pt x="1" y="0"/>
                  </a:moveTo>
                  <a:lnTo>
                    <a:pt x="1" y="6166"/>
                  </a:lnTo>
                  <a:lnTo>
                    <a:pt x="6133" y="6166"/>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g1958a366828_2_2"/>
            <p:cNvSpPr/>
            <p:nvPr/>
          </p:nvSpPr>
          <p:spPr>
            <a:xfrm>
              <a:off x="4951675" y="33851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g1958a366828_2_2"/>
            <p:cNvSpPr/>
            <p:nvPr/>
          </p:nvSpPr>
          <p:spPr>
            <a:xfrm>
              <a:off x="4644250" y="2156975"/>
              <a:ext cx="154150" cy="153350"/>
            </a:xfrm>
            <a:custGeom>
              <a:rect b="b" l="l" r="r" t="t"/>
              <a:pathLst>
                <a:path extrusionOk="0" h="6134" w="6166">
                  <a:moveTo>
                    <a:pt x="0" y="1"/>
                  </a:moveTo>
                  <a:lnTo>
                    <a:pt x="0" y="6133"/>
                  </a:lnTo>
                  <a:lnTo>
                    <a:pt x="6165" y="6133"/>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g1958a366828_2_2"/>
            <p:cNvSpPr/>
            <p:nvPr/>
          </p:nvSpPr>
          <p:spPr>
            <a:xfrm>
              <a:off x="4951675" y="21569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g1958a366828_2_2"/>
            <p:cNvSpPr/>
            <p:nvPr/>
          </p:nvSpPr>
          <p:spPr>
            <a:xfrm>
              <a:off x="2495400" y="3691750"/>
              <a:ext cx="153350" cy="154150"/>
            </a:xfrm>
            <a:custGeom>
              <a:rect b="b" l="l" r="r" t="t"/>
              <a:pathLst>
                <a:path extrusionOk="0" h="6166" w="6134">
                  <a:moveTo>
                    <a:pt x="1" y="0"/>
                  </a:moveTo>
                  <a:lnTo>
                    <a:pt x="1"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g1958a366828_2_2"/>
            <p:cNvSpPr/>
            <p:nvPr/>
          </p:nvSpPr>
          <p:spPr>
            <a:xfrm>
              <a:off x="2802025" y="3691750"/>
              <a:ext cx="154150" cy="154150"/>
            </a:xfrm>
            <a:custGeom>
              <a:rect b="b" l="l" r="r" t="t"/>
              <a:pathLst>
                <a:path extrusionOk="0" h="6166" w="6166">
                  <a:moveTo>
                    <a:pt x="1" y="0"/>
                  </a:moveTo>
                  <a:lnTo>
                    <a:pt x="1" y="6165"/>
                  </a:lnTo>
                  <a:lnTo>
                    <a:pt x="6166" y="6165"/>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g1958a366828_2_2"/>
            <p:cNvSpPr/>
            <p:nvPr/>
          </p:nvSpPr>
          <p:spPr>
            <a:xfrm>
              <a:off x="3109475" y="3691750"/>
              <a:ext cx="153350" cy="154150"/>
            </a:xfrm>
            <a:custGeom>
              <a:rect b="b" l="l" r="r" t="t"/>
              <a:pathLst>
                <a:path extrusionOk="0" h="6166" w="6134">
                  <a:moveTo>
                    <a:pt x="1" y="0"/>
                  </a:moveTo>
                  <a:lnTo>
                    <a:pt x="1"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g1958a366828_2_2"/>
            <p:cNvSpPr/>
            <p:nvPr/>
          </p:nvSpPr>
          <p:spPr>
            <a:xfrm>
              <a:off x="3416100" y="3691750"/>
              <a:ext cx="154150" cy="154150"/>
            </a:xfrm>
            <a:custGeom>
              <a:rect b="b" l="l" r="r" t="t"/>
              <a:pathLst>
                <a:path extrusionOk="0" h="6166" w="6166">
                  <a:moveTo>
                    <a:pt x="1" y="0"/>
                  </a:moveTo>
                  <a:lnTo>
                    <a:pt x="1" y="6165"/>
                  </a:lnTo>
                  <a:lnTo>
                    <a:pt x="6166" y="6165"/>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g1958a366828_2_2"/>
            <p:cNvSpPr/>
            <p:nvPr/>
          </p:nvSpPr>
          <p:spPr>
            <a:xfrm>
              <a:off x="3723550" y="3691750"/>
              <a:ext cx="153325" cy="154150"/>
            </a:xfrm>
            <a:custGeom>
              <a:rect b="b" l="l" r="r" t="t"/>
              <a:pathLst>
                <a:path extrusionOk="0" h="6166" w="6133">
                  <a:moveTo>
                    <a:pt x="0" y="0"/>
                  </a:moveTo>
                  <a:lnTo>
                    <a:pt x="0"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g1958a366828_2_2"/>
            <p:cNvSpPr/>
            <p:nvPr/>
          </p:nvSpPr>
          <p:spPr>
            <a:xfrm>
              <a:off x="4030175" y="3691750"/>
              <a:ext cx="154150" cy="154150"/>
            </a:xfrm>
            <a:custGeom>
              <a:rect b="b" l="l" r="r" t="t"/>
              <a:pathLst>
                <a:path extrusionOk="0" h="6166" w="6166">
                  <a:moveTo>
                    <a:pt x="0" y="0"/>
                  </a:moveTo>
                  <a:lnTo>
                    <a:pt x="0" y="6165"/>
                  </a:lnTo>
                  <a:lnTo>
                    <a:pt x="6166" y="6165"/>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g1958a366828_2_2"/>
            <p:cNvSpPr/>
            <p:nvPr/>
          </p:nvSpPr>
          <p:spPr>
            <a:xfrm>
              <a:off x="2495400" y="33851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g1958a366828_2_2"/>
            <p:cNvSpPr/>
            <p:nvPr/>
          </p:nvSpPr>
          <p:spPr>
            <a:xfrm>
              <a:off x="2802025" y="3385125"/>
              <a:ext cx="154150" cy="153325"/>
            </a:xfrm>
            <a:custGeom>
              <a:rect b="b" l="l" r="r" t="t"/>
              <a:pathLst>
                <a:path extrusionOk="0" h="6133" w="6166">
                  <a:moveTo>
                    <a:pt x="1" y="0"/>
                  </a:moveTo>
                  <a:lnTo>
                    <a:pt x="1" y="6133"/>
                  </a:lnTo>
                  <a:lnTo>
                    <a:pt x="6166" y="6133"/>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g1958a366828_2_2"/>
            <p:cNvSpPr/>
            <p:nvPr/>
          </p:nvSpPr>
          <p:spPr>
            <a:xfrm>
              <a:off x="4337625" y="3691750"/>
              <a:ext cx="153325" cy="154150"/>
            </a:xfrm>
            <a:custGeom>
              <a:rect b="b" l="l" r="r" t="t"/>
              <a:pathLst>
                <a:path extrusionOk="0" h="6166" w="6133">
                  <a:moveTo>
                    <a:pt x="0" y="0"/>
                  </a:moveTo>
                  <a:lnTo>
                    <a:pt x="0"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g1958a366828_2_2"/>
            <p:cNvSpPr/>
            <p:nvPr/>
          </p:nvSpPr>
          <p:spPr>
            <a:xfrm>
              <a:off x="4644250" y="3691750"/>
              <a:ext cx="154150" cy="154150"/>
            </a:xfrm>
            <a:custGeom>
              <a:rect b="b" l="l" r="r" t="t"/>
              <a:pathLst>
                <a:path extrusionOk="0" h="6166" w="6166">
                  <a:moveTo>
                    <a:pt x="0" y="0"/>
                  </a:moveTo>
                  <a:lnTo>
                    <a:pt x="0" y="6165"/>
                  </a:lnTo>
                  <a:lnTo>
                    <a:pt x="6165" y="6165"/>
                  </a:lnTo>
                  <a:lnTo>
                    <a:pt x="61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g1958a366828_2_2"/>
            <p:cNvSpPr/>
            <p:nvPr/>
          </p:nvSpPr>
          <p:spPr>
            <a:xfrm>
              <a:off x="2802025" y="3999175"/>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g1958a366828_2_2"/>
            <p:cNvSpPr/>
            <p:nvPr/>
          </p:nvSpPr>
          <p:spPr>
            <a:xfrm>
              <a:off x="3109475" y="39991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g1958a366828_2_2"/>
            <p:cNvSpPr/>
            <p:nvPr/>
          </p:nvSpPr>
          <p:spPr>
            <a:xfrm>
              <a:off x="2802025" y="2771050"/>
              <a:ext cx="154150" cy="153325"/>
            </a:xfrm>
            <a:custGeom>
              <a:rect b="b" l="l" r="r" t="t"/>
              <a:pathLst>
                <a:path extrusionOk="0" h="6133" w="6166">
                  <a:moveTo>
                    <a:pt x="1" y="0"/>
                  </a:moveTo>
                  <a:lnTo>
                    <a:pt x="1" y="6133"/>
                  </a:lnTo>
                  <a:lnTo>
                    <a:pt x="6166" y="6133"/>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g1958a366828_2_2"/>
            <p:cNvSpPr/>
            <p:nvPr/>
          </p:nvSpPr>
          <p:spPr>
            <a:xfrm>
              <a:off x="2802025" y="2463600"/>
              <a:ext cx="154150" cy="154150"/>
            </a:xfrm>
            <a:custGeom>
              <a:rect b="b" l="l" r="r" t="t"/>
              <a:pathLst>
                <a:path extrusionOk="0" h="6166" w="6166">
                  <a:moveTo>
                    <a:pt x="1" y="1"/>
                  </a:moveTo>
                  <a:lnTo>
                    <a:pt x="1" y="6166"/>
                  </a:lnTo>
                  <a:lnTo>
                    <a:pt x="6166" y="6166"/>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g1958a366828_2_2"/>
            <p:cNvSpPr/>
            <p:nvPr/>
          </p:nvSpPr>
          <p:spPr>
            <a:xfrm>
              <a:off x="2802025" y="3077675"/>
              <a:ext cx="154150" cy="154150"/>
            </a:xfrm>
            <a:custGeom>
              <a:rect b="b" l="l" r="r" t="t"/>
              <a:pathLst>
                <a:path extrusionOk="0" h="6166" w="6166">
                  <a:moveTo>
                    <a:pt x="1" y="0"/>
                  </a:moveTo>
                  <a:lnTo>
                    <a:pt x="1" y="6166"/>
                  </a:lnTo>
                  <a:lnTo>
                    <a:pt x="6166" y="6166"/>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g1958a366828_2_2"/>
            <p:cNvSpPr/>
            <p:nvPr/>
          </p:nvSpPr>
          <p:spPr>
            <a:xfrm>
              <a:off x="2495400" y="2771050"/>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1958a366828_2_2"/>
            <p:cNvSpPr/>
            <p:nvPr/>
          </p:nvSpPr>
          <p:spPr>
            <a:xfrm>
              <a:off x="2495400" y="2463600"/>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g1958a366828_2_2"/>
            <p:cNvSpPr/>
            <p:nvPr/>
          </p:nvSpPr>
          <p:spPr>
            <a:xfrm>
              <a:off x="2495400" y="3077675"/>
              <a:ext cx="153350" cy="154150"/>
            </a:xfrm>
            <a:custGeom>
              <a:rect b="b" l="l" r="r" t="t"/>
              <a:pathLst>
                <a:path extrusionOk="0" h="6166" w="6134">
                  <a:moveTo>
                    <a:pt x="1" y="0"/>
                  </a:moveTo>
                  <a:lnTo>
                    <a:pt x="1" y="6166"/>
                  </a:lnTo>
                  <a:lnTo>
                    <a:pt x="6133" y="6166"/>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g1958a366828_2_2"/>
            <p:cNvSpPr/>
            <p:nvPr/>
          </p:nvSpPr>
          <p:spPr>
            <a:xfrm>
              <a:off x="3416100" y="3999175"/>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g1958a366828_2_2"/>
            <p:cNvSpPr/>
            <p:nvPr/>
          </p:nvSpPr>
          <p:spPr>
            <a:xfrm>
              <a:off x="3723550" y="3999175"/>
              <a:ext cx="153325" cy="153350"/>
            </a:xfrm>
            <a:custGeom>
              <a:rect b="b" l="l" r="r" t="t"/>
              <a:pathLst>
                <a:path extrusionOk="0" h="6134" w="6133">
                  <a:moveTo>
                    <a:pt x="0" y="1"/>
                  </a:moveTo>
                  <a:lnTo>
                    <a:pt x="0"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g1958a366828_2_2"/>
            <p:cNvSpPr/>
            <p:nvPr/>
          </p:nvSpPr>
          <p:spPr>
            <a:xfrm>
              <a:off x="4030175" y="3999175"/>
              <a:ext cx="154150" cy="153350"/>
            </a:xfrm>
            <a:custGeom>
              <a:rect b="b" l="l" r="r" t="t"/>
              <a:pathLst>
                <a:path extrusionOk="0" h="6134" w="6166">
                  <a:moveTo>
                    <a:pt x="0" y="1"/>
                  </a:moveTo>
                  <a:lnTo>
                    <a:pt x="0"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g1958a366828_2_2"/>
            <p:cNvSpPr/>
            <p:nvPr/>
          </p:nvSpPr>
          <p:spPr>
            <a:xfrm>
              <a:off x="4337625" y="3999175"/>
              <a:ext cx="153325" cy="153350"/>
            </a:xfrm>
            <a:custGeom>
              <a:rect b="b" l="l" r="r" t="t"/>
              <a:pathLst>
                <a:path extrusionOk="0" h="6134" w="6133">
                  <a:moveTo>
                    <a:pt x="0" y="1"/>
                  </a:moveTo>
                  <a:lnTo>
                    <a:pt x="0"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g1958a366828_2_2"/>
            <p:cNvSpPr/>
            <p:nvPr/>
          </p:nvSpPr>
          <p:spPr>
            <a:xfrm>
              <a:off x="4644250" y="3999175"/>
              <a:ext cx="154150" cy="153350"/>
            </a:xfrm>
            <a:custGeom>
              <a:rect b="b" l="l" r="r" t="t"/>
              <a:pathLst>
                <a:path extrusionOk="0" h="6134" w="6166">
                  <a:moveTo>
                    <a:pt x="0" y="1"/>
                  </a:moveTo>
                  <a:lnTo>
                    <a:pt x="0" y="6133"/>
                  </a:lnTo>
                  <a:lnTo>
                    <a:pt x="6165" y="6133"/>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g1958a366828_2_2"/>
            <p:cNvSpPr/>
            <p:nvPr/>
          </p:nvSpPr>
          <p:spPr>
            <a:xfrm>
              <a:off x="4951675" y="3691750"/>
              <a:ext cx="153350" cy="154150"/>
            </a:xfrm>
            <a:custGeom>
              <a:rect b="b" l="l" r="r" t="t"/>
              <a:pathLst>
                <a:path extrusionOk="0" h="6166" w="6134">
                  <a:moveTo>
                    <a:pt x="1" y="0"/>
                  </a:moveTo>
                  <a:lnTo>
                    <a:pt x="1"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g1958a366828_2_2"/>
            <p:cNvSpPr/>
            <p:nvPr/>
          </p:nvSpPr>
          <p:spPr>
            <a:xfrm>
              <a:off x="1728025" y="775525"/>
              <a:ext cx="4144375" cy="4144375"/>
            </a:xfrm>
            <a:custGeom>
              <a:rect b="b" l="l" r="r" t="t"/>
              <a:pathLst>
                <a:path extrusionOk="0" h="165775" w="165775">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g1958a366828_2_2"/>
            <p:cNvSpPr/>
            <p:nvPr/>
          </p:nvSpPr>
          <p:spPr>
            <a:xfrm>
              <a:off x="3416100" y="2463600"/>
              <a:ext cx="460775" cy="768225"/>
            </a:xfrm>
            <a:custGeom>
              <a:rect b="b" l="l" r="r" t="t"/>
              <a:pathLst>
                <a:path extrusionOk="0" h="30729" w="18431">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1958a366828_2_2"/>
            <p:cNvSpPr/>
            <p:nvPr/>
          </p:nvSpPr>
          <p:spPr>
            <a:xfrm>
              <a:off x="4030175" y="2463600"/>
              <a:ext cx="159050" cy="777200"/>
            </a:xfrm>
            <a:custGeom>
              <a:rect b="b" l="l" r="r" t="t"/>
              <a:pathLst>
                <a:path extrusionOk="0" h="31088" w="6362">
                  <a:moveTo>
                    <a:pt x="6166" y="1"/>
                  </a:moveTo>
                  <a:lnTo>
                    <a:pt x="0" y="33"/>
                  </a:lnTo>
                  <a:lnTo>
                    <a:pt x="229" y="31087"/>
                  </a:lnTo>
                  <a:lnTo>
                    <a:pt x="6361" y="31055"/>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1958a366828_2_2"/>
            <p:cNvSpPr/>
            <p:nvPr/>
          </p:nvSpPr>
          <p:spPr>
            <a:xfrm>
              <a:off x="2098250" y="238125"/>
              <a:ext cx="153350" cy="384100"/>
            </a:xfrm>
            <a:custGeom>
              <a:rect b="b" l="l" r="r" t="t"/>
              <a:pathLst>
                <a:path extrusionOk="0" h="15364"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g1958a366828_2_2"/>
            <p:cNvSpPr/>
            <p:nvPr/>
          </p:nvSpPr>
          <p:spPr>
            <a:xfrm>
              <a:off x="2558200" y="238125"/>
              <a:ext cx="153350" cy="384100"/>
            </a:xfrm>
            <a:custGeom>
              <a:rect b="b" l="l" r="r" t="t"/>
              <a:pathLst>
                <a:path extrusionOk="0" h="15364"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g1958a366828_2_2"/>
            <p:cNvSpPr/>
            <p:nvPr/>
          </p:nvSpPr>
          <p:spPr>
            <a:xfrm>
              <a:off x="3017325" y="238125"/>
              <a:ext cx="154150" cy="384100"/>
            </a:xfrm>
            <a:custGeom>
              <a:rect b="b" l="l" r="r" t="t"/>
              <a:pathLst>
                <a:path extrusionOk="0" h="15364" w="6166">
                  <a:moveTo>
                    <a:pt x="0" y="0"/>
                  </a:moveTo>
                  <a:lnTo>
                    <a:pt x="0" y="15364"/>
                  </a:lnTo>
                  <a:lnTo>
                    <a:pt x="6166" y="15364"/>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g1958a366828_2_2"/>
            <p:cNvSpPr/>
            <p:nvPr/>
          </p:nvSpPr>
          <p:spPr>
            <a:xfrm>
              <a:off x="3477275" y="238125"/>
              <a:ext cx="153325" cy="384100"/>
            </a:xfrm>
            <a:custGeom>
              <a:rect b="b" l="l" r="r" t="t"/>
              <a:pathLst>
                <a:path extrusionOk="0" h="15364"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1958a366828_2_2"/>
            <p:cNvSpPr/>
            <p:nvPr/>
          </p:nvSpPr>
          <p:spPr>
            <a:xfrm>
              <a:off x="3937200" y="238125"/>
              <a:ext cx="153350" cy="384100"/>
            </a:xfrm>
            <a:custGeom>
              <a:rect b="b" l="l" r="r" t="t"/>
              <a:pathLst>
                <a:path extrusionOk="0" h="15364"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g1958a366828_2_2"/>
            <p:cNvSpPr/>
            <p:nvPr/>
          </p:nvSpPr>
          <p:spPr>
            <a:xfrm>
              <a:off x="4396325" y="238125"/>
              <a:ext cx="154150" cy="384100"/>
            </a:xfrm>
            <a:custGeom>
              <a:rect b="b" l="l" r="r" t="t"/>
              <a:pathLst>
                <a:path extrusionOk="0" h="15364" w="6166">
                  <a:moveTo>
                    <a:pt x="1" y="0"/>
                  </a:moveTo>
                  <a:lnTo>
                    <a:pt x="1" y="15364"/>
                  </a:lnTo>
                  <a:lnTo>
                    <a:pt x="6166" y="15364"/>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g1958a366828_2_2"/>
            <p:cNvSpPr/>
            <p:nvPr/>
          </p:nvSpPr>
          <p:spPr>
            <a:xfrm>
              <a:off x="4856275" y="238125"/>
              <a:ext cx="153325" cy="384100"/>
            </a:xfrm>
            <a:custGeom>
              <a:rect b="b" l="l" r="r" t="t"/>
              <a:pathLst>
                <a:path extrusionOk="0" h="15364"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1958a366828_2_2"/>
            <p:cNvSpPr/>
            <p:nvPr/>
          </p:nvSpPr>
          <p:spPr>
            <a:xfrm>
              <a:off x="5316200" y="238125"/>
              <a:ext cx="153350" cy="384100"/>
            </a:xfrm>
            <a:custGeom>
              <a:rect b="b" l="l" r="r" t="t"/>
              <a:pathLst>
                <a:path extrusionOk="0" h="15364"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1958a366828_2_2"/>
            <p:cNvSpPr/>
            <p:nvPr/>
          </p:nvSpPr>
          <p:spPr>
            <a:xfrm>
              <a:off x="1190625" y="4472975"/>
              <a:ext cx="384100" cy="153350"/>
            </a:xfrm>
            <a:custGeom>
              <a:rect b="b" l="l" r="r" t="t"/>
              <a:pathLst>
                <a:path extrusionOk="0" h="6134" w="15364">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1958a366828_2_2"/>
            <p:cNvSpPr/>
            <p:nvPr/>
          </p:nvSpPr>
          <p:spPr>
            <a:xfrm>
              <a:off x="1190625" y="4013050"/>
              <a:ext cx="384100" cy="153325"/>
            </a:xfrm>
            <a:custGeom>
              <a:rect b="b" l="l" r="r" t="t"/>
              <a:pathLst>
                <a:path extrusionOk="0" h="6133" w="15364">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g1958a366828_2_2"/>
            <p:cNvSpPr/>
            <p:nvPr/>
          </p:nvSpPr>
          <p:spPr>
            <a:xfrm>
              <a:off x="1190625" y="3553100"/>
              <a:ext cx="384100" cy="154150"/>
            </a:xfrm>
            <a:custGeom>
              <a:rect b="b" l="l" r="r" t="t"/>
              <a:pathLst>
                <a:path extrusionOk="0" h="6166" w="15364">
                  <a:moveTo>
                    <a:pt x="0" y="1"/>
                  </a:moveTo>
                  <a:lnTo>
                    <a:pt x="0" y="6166"/>
                  </a:lnTo>
                  <a:lnTo>
                    <a:pt x="15364" y="6166"/>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1958a366828_2_2"/>
            <p:cNvSpPr/>
            <p:nvPr/>
          </p:nvSpPr>
          <p:spPr>
            <a:xfrm>
              <a:off x="1190625" y="3093975"/>
              <a:ext cx="384100" cy="153350"/>
            </a:xfrm>
            <a:custGeom>
              <a:rect b="b" l="l" r="r" t="t"/>
              <a:pathLst>
                <a:path extrusionOk="0" h="6134" w="15364">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1958a366828_2_2"/>
            <p:cNvSpPr/>
            <p:nvPr/>
          </p:nvSpPr>
          <p:spPr>
            <a:xfrm>
              <a:off x="1190625" y="2634050"/>
              <a:ext cx="384100" cy="153325"/>
            </a:xfrm>
            <a:custGeom>
              <a:rect b="b" l="l" r="r" t="t"/>
              <a:pathLst>
                <a:path extrusionOk="0" h="6133" w="15364">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1958a366828_2_2"/>
            <p:cNvSpPr/>
            <p:nvPr/>
          </p:nvSpPr>
          <p:spPr>
            <a:xfrm>
              <a:off x="1190625" y="2174100"/>
              <a:ext cx="384100" cy="154150"/>
            </a:xfrm>
            <a:custGeom>
              <a:rect b="b" l="l" r="r" t="t"/>
              <a:pathLst>
                <a:path extrusionOk="0" h="6166" w="15364">
                  <a:moveTo>
                    <a:pt x="0" y="1"/>
                  </a:moveTo>
                  <a:lnTo>
                    <a:pt x="0" y="6166"/>
                  </a:lnTo>
                  <a:lnTo>
                    <a:pt x="15364" y="6166"/>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g1958a366828_2_2"/>
            <p:cNvSpPr/>
            <p:nvPr/>
          </p:nvSpPr>
          <p:spPr>
            <a:xfrm>
              <a:off x="1190625" y="1714975"/>
              <a:ext cx="384100" cy="153350"/>
            </a:xfrm>
            <a:custGeom>
              <a:rect b="b" l="l" r="r" t="t"/>
              <a:pathLst>
                <a:path extrusionOk="0" h="6134" w="15364">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g1958a366828_2_2"/>
            <p:cNvSpPr/>
            <p:nvPr/>
          </p:nvSpPr>
          <p:spPr>
            <a:xfrm>
              <a:off x="1190625" y="1255025"/>
              <a:ext cx="384100" cy="153350"/>
            </a:xfrm>
            <a:custGeom>
              <a:rect b="b" l="l" r="r" t="t"/>
              <a:pathLst>
                <a:path extrusionOk="0" h="6134" w="15364">
                  <a:moveTo>
                    <a:pt x="0" y="1"/>
                  </a:moveTo>
                  <a:lnTo>
                    <a:pt x="0" y="6134"/>
                  </a:lnTo>
                  <a:lnTo>
                    <a:pt x="15364" y="6134"/>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1958a366828_2_2"/>
            <p:cNvSpPr/>
            <p:nvPr/>
          </p:nvSpPr>
          <p:spPr>
            <a:xfrm>
              <a:off x="5329250" y="5073200"/>
              <a:ext cx="154150" cy="384125"/>
            </a:xfrm>
            <a:custGeom>
              <a:rect b="b" l="l" r="r" t="t"/>
              <a:pathLst>
                <a:path extrusionOk="0" h="15365" w="6166">
                  <a:moveTo>
                    <a:pt x="1" y="0"/>
                  </a:moveTo>
                  <a:lnTo>
                    <a:pt x="1" y="15364"/>
                  </a:lnTo>
                  <a:lnTo>
                    <a:pt x="6166" y="15364"/>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g1958a366828_2_2"/>
            <p:cNvSpPr/>
            <p:nvPr/>
          </p:nvSpPr>
          <p:spPr>
            <a:xfrm>
              <a:off x="4870125" y="5073200"/>
              <a:ext cx="153350" cy="384125"/>
            </a:xfrm>
            <a:custGeom>
              <a:rect b="b" l="l" r="r" t="t"/>
              <a:pathLst>
                <a:path extrusionOk="0" h="15365"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1958a366828_2_2"/>
            <p:cNvSpPr/>
            <p:nvPr/>
          </p:nvSpPr>
          <p:spPr>
            <a:xfrm>
              <a:off x="4410200" y="5073200"/>
              <a:ext cx="153325" cy="384125"/>
            </a:xfrm>
            <a:custGeom>
              <a:rect b="b" l="l" r="r" t="t"/>
              <a:pathLst>
                <a:path extrusionOk="0" h="15365"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g1958a366828_2_2"/>
            <p:cNvSpPr/>
            <p:nvPr/>
          </p:nvSpPr>
          <p:spPr>
            <a:xfrm>
              <a:off x="3950250" y="5073200"/>
              <a:ext cx="153350" cy="384125"/>
            </a:xfrm>
            <a:custGeom>
              <a:rect b="b" l="l" r="r" t="t"/>
              <a:pathLst>
                <a:path extrusionOk="0" h="15365"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g1958a366828_2_2"/>
            <p:cNvSpPr/>
            <p:nvPr/>
          </p:nvSpPr>
          <p:spPr>
            <a:xfrm>
              <a:off x="3491125" y="5073200"/>
              <a:ext cx="153350" cy="384125"/>
            </a:xfrm>
            <a:custGeom>
              <a:rect b="b" l="l" r="r" t="t"/>
              <a:pathLst>
                <a:path extrusionOk="0" h="15365"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1958a366828_2_2"/>
            <p:cNvSpPr/>
            <p:nvPr/>
          </p:nvSpPr>
          <p:spPr>
            <a:xfrm>
              <a:off x="3031200" y="5073200"/>
              <a:ext cx="153325" cy="384125"/>
            </a:xfrm>
            <a:custGeom>
              <a:rect b="b" l="l" r="r" t="t"/>
              <a:pathLst>
                <a:path extrusionOk="0" h="15365"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g1958a366828_2_2"/>
            <p:cNvSpPr/>
            <p:nvPr/>
          </p:nvSpPr>
          <p:spPr>
            <a:xfrm>
              <a:off x="2571250" y="5073200"/>
              <a:ext cx="153325" cy="384125"/>
            </a:xfrm>
            <a:custGeom>
              <a:rect b="b" l="l" r="r" t="t"/>
              <a:pathLst>
                <a:path extrusionOk="0" h="15365"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g1958a366828_2_2"/>
            <p:cNvSpPr/>
            <p:nvPr/>
          </p:nvSpPr>
          <p:spPr>
            <a:xfrm>
              <a:off x="2111300" y="5073200"/>
              <a:ext cx="154150" cy="384125"/>
            </a:xfrm>
            <a:custGeom>
              <a:rect b="b" l="l" r="r" t="t"/>
              <a:pathLst>
                <a:path extrusionOk="0" h="15365" w="6166">
                  <a:moveTo>
                    <a:pt x="1" y="0"/>
                  </a:moveTo>
                  <a:lnTo>
                    <a:pt x="1" y="15364"/>
                  </a:lnTo>
                  <a:lnTo>
                    <a:pt x="6166" y="15364"/>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g1958a366828_2_2"/>
            <p:cNvSpPr/>
            <p:nvPr/>
          </p:nvSpPr>
          <p:spPr>
            <a:xfrm>
              <a:off x="6025700" y="1158800"/>
              <a:ext cx="384125" cy="154150"/>
            </a:xfrm>
            <a:custGeom>
              <a:rect b="b" l="l" r="r" t="t"/>
              <a:pathLst>
                <a:path extrusionOk="0" h="6166" w="15365">
                  <a:moveTo>
                    <a:pt x="0" y="1"/>
                  </a:moveTo>
                  <a:lnTo>
                    <a:pt x="0" y="6166"/>
                  </a:lnTo>
                  <a:lnTo>
                    <a:pt x="15364" y="6166"/>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g1958a366828_2_2"/>
            <p:cNvSpPr/>
            <p:nvPr/>
          </p:nvSpPr>
          <p:spPr>
            <a:xfrm>
              <a:off x="6025700" y="1618750"/>
              <a:ext cx="384125" cy="153325"/>
            </a:xfrm>
            <a:custGeom>
              <a:rect b="b" l="l" r="r" t="t"/>
              <a:pathLst>
                <a:path extrusionOk="0" h="6133" w="15365">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g1958a366828_2_2"/>
            <p:cNvSpPr/>
            <p:nvPr/>
          </p:nvSpPr>
          <p:spPr>
            <a:xfrm>
              <a:off x="6025700" y="2078700"/>
              <a:ext cx="384125" cy="153325"/>
            </a:xfrm>
            <a:custGeom>
              <a:rect b="b" l="l" r="r" t="t"/>
              <a:pathLst>
                <a:path extrusionOk="0" h="6133" w="15365">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g1958a366828_2_2"/>
            <p:cNvSpPr/>
            <p:nvPr/>
          </p:nvSpPr>
          <p:spPr>
            <a:xfrm>
              <a:off x="6025700" y="2538625"/>
              <a:ext cx="384125" cy="153350"/>
            </a:xfrm>
            <a:custGeom>
              <a:rect b="b" l="l" r="r" t="t"/>
              <a:pathLst>
                <a:path extrusionOk="0" h="6134" w="15365">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g1958a366828_2_2"/>
            <p:cNvSpPr/>
            <p:nvPr/>
          </p:nvSpPr>
          <p:spPr>
            <a:xfrm>
              <a:off x="6025700" y="2997750"/>
              <a:ext cx="384125" cy="153350"/>
            </a:xfrm>
            <a:custGeom>
              <a:rect b="b" l="l" r="r" t="t"/>
              <a:pathLst>
                <a:path extrusionOk="0" h="6134" w="15365">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g1958a366828_2_2"/>
            <p:cNvSpPr/>
            <p:nvPr/>
          </p:nvSpPr>
          <p:spPr>
            <a:xfrm>
              <a:off x="6025700" y="3457700"/>
              <a:ext cx="384125" cy="153325"/>
            </a:xfrm>
            <a:custGeom>
              <a:rect b="b" l="l" r="r" t="t"/>
              <a:pathLst>
                <a:path extrusionOk="0" h="6133" w="15365">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g1958a366828_2_2"/>
            <p:cNvSpPr/>
            <p:nvPr/>
          </p:nvSpPr>
          <p:spPr>
            <a:xfrm>
              <a:off x="6025700" y="3917625"/>
              <a:ext cx="384125" cy="153350"/>
            </a:xfrm>
            <a:custGeom>
              <a:rect b="b" l="l" r="r" t="t"/>
              <a:pathLst>
                <a:path extrusionOk="0" h="6134" w="15365">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g1958a366828_2_2"/>
            <p:cNvSpPr/>
            <p:nvPr/>
          </p:nvSpPr>
          <p:spPr>
            <a:xfrm>
              <a:off x="6025700" y="4376750"/>
              <a:ext cx="384125" cy="154150"/>
            </a:xfrm>
            <a:custGeom>
              <a:rect b="b" l="l" r="r" t="t"/>
              <a:pathLst>
                <a:path extrusionOk="0" h="6166" w="15365">
                  <a:moveTo>
                    <a:pt x="0" y="1"/>
                  </a:moveTo>
                  <a:lnTo>
                    <a:pt x="0" y="6166"/>
                  </a:lnTo>
                  <a:lnTo>
                    <a:pt x="15364" y="6166"/>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61" name="Google Shape;961;g1958a366828_2_2"/>
          <p:cNvCxnSpPr/>
          <p:nvPr/>
        </p:nvCxnSpPr>
        <p:spPr>
          <a:xfrm>
            <a:off x="1670925" y="3479000"/>
            <a:ext cx="0" cy="726300"/>
          </a:xfrm>
          <a:prstGeom prst="straightConnector1">
            <a:avLst/>
          </a:prstGeom>
          <a:noFill/>
          <a:ln cap="flat" cmpd="sng" w="19050">
            <a:solidFill>
              <a:schemeClr val="lt2"/>
            </a:solidFill>
            <a:prstDash val="solid"/>
            <a:round/>
            <a:headEnd len="med" w="med" type="oval"/>
            <a:tailEnd len="med" w="med" type="oval"/>
          </a:ln>
        </p:spPr>
      </p:cxnSp>
      <p:cxnSp>
        <p:nvCxnSpPr>
          <p:cNvPr id="962" name="Google Shape;962;g1958a366828_2_2"/>
          <p:cNvCxnSpPr/>
          <p:nvPr/>
        </p:nvCxnSpPr>
        <p:spPr>
          <a:xfrm>
            <a:off x="5746475" y="3479000"/>
            <a:ext cx="0" cy="726300"/>
          </a:xfrm>
          <a:prstGeom prst="straightConnector1">
            <a:avLst/>
          </a:prstGeom>
          <a:noFill/>
          <a:ln cap="flat" cmpd="sng" w="19050">
            <a:solidFill>
              <a:schemeClr val="lt2"/>
            </a:solidFill>
            <a:prstDash val="solid"/>
            <a:round/>
            <a:headEnd len="med" w="med" type="oval"/>
            <a:tailEnd len="med" w="med" type="oval"/>
          </a:ln>
        </p:spPr>
      </p:cxnSp>
      <p:grpSp>
        <p:nvGrpSpPr>
          <p:cNvPr id="963" name="Google Shape;963;g1958a366828_2_2"/>
          <p:cNvGrpSpPr/>
          <p:nvPr/>
        </p:nvGrpSpPr>
        <p:grpSpPr>
          <a:xfrm>
            <a:off x="1132013" y="3640428"/>
            <a:ext cx="379870" cy="403444"/>
            <a:chOff x="1343100" y="238125"/>
            <a:chExt cx="4914225" cy="5219200"/>
          </a:xfrm>
        </p:grpSpPr>
        <p:sp>
          <p:nvSpPr>
            <p:cNvPr id="964" name="Google Shape;964;g1958a366828_2_2"/>
            <p:cNvSpPr/>
            <p:nvPr/>
          </p:nvSpPr>
          <p:spPr>
            <a:xfrm>
              <a:off x="4110900" y="29145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g1958a366828_2_2"/>
            <p:cNvSpPr/>
            <p:nvPr/>
          </p:nvSpPr>
          <p:spPr>
            <a:xfrm>
              <a:off x="4416725" y="291457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g1958a366828_2_2"/>
            <p:cNvSpPr/>
            <p:nvPr/>
          </p:nvSpPr>
          <p:spPr>
            <a:xfrm>
              <a:off x="3193475" y="291457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g1958a366828_2_2"/>
            <p:cNvSpPr/>
            <p:nvPr/>
          </p:nvSpPr>
          <p:spPr>
            <a:xfrm>
              <a:off x="3499275" y="29145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g1958a366828_2_2"/>
            <p:cNvSpPr/>
            <p:nvPr/>
          </p:nvSpPr>
          <p:spPr>
            <a:xfrm>
              <a:off x="3346775" y="3220375"/>
              <a:ext cx="152525" cy="153350"/>
            </a:xfrm>
            <a:custGeom>
              <a:rect b="b" l="l" r="r" t="t"/>
              <a:pathLst>
                <a:path extrusionOk="0" h="6134" w="6101">
                  <a:moveTo>
                    <a:pt x="1" y="1"/>
                  </a:moveTo>
                  <a:lnTo>
                    <a:pt x="1" y="6133"/>
                  </a:lnTo>
                  <a:lnTo>
                    <a:pt x="6101" y="6133"/>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g1958a366828_2_2"/>
            <p:cNvSpPr/>
            <p:nvPr/>
          </p:nvSpPr>
          <p:spPr>
            <a:xfrm>
              <a:off x="3652600" y="3220375"/>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g1958a366828_2_2"/>
            <p:cNvSpPr/>
            <p:nvPr/>
          </p:nvSpPr>
          <p:spPr>
            <a:xfrm>
              <a:off x="3958400" y="3220375"/>
              <a:ext cx="152525" cy="153350"/>
            </a:xfrm>
            <a:custGeom>
              <a:rect b="b" l="l" r="r" t="t"/>
              <a:pathLst>
                <a:path extrusionOk="0" h="6134" w="6101">
                  <a:moveTo>
                    <a:pt x="1" y="1"/>
                  </a:moveTo>
                  <a:lnTo>
                    <a:pt x="1" y="6133"/>
                  </a:lnTo>
                  <a:lnTo>
                    <a:pt x="6101" y="6133"/>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g1958a366828_2_2"/>
            <p:cNvSpPr/>
            <p:nvPr/>
          </p:nvSpPr>
          <p:spPr>
            <a:xfrm>
              <a:off x="4264225" y="3220375"/>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g1958a366828_2_2"/>
            <p:cNvSpPr/>
            <p:nvPr/>
          </p:nvSpPr>
          <p:spPr>
            <a:xfrm>
              <a:off x="3346775" y="2608750"/>
              <a:ext cx="152525" cy="153350"/>
            </a:xfrm>
            <a:custGeom>
              <a:rect b="b" l="l" r="r" t="t"/>
              <a:pathLst>
                <a:path extrusionOk="0" h="6134" w="6101">
                  <a:moveTo>
                    <a:pt x="1" y="1"/>
                  </a:moveTo>
                  <a:lnTo>
                    <a:pt x="1" y="6133"/>
                  </a:lnTo>
                  <a:lnTo>
                    <a:pt x="6101" y="6133"/>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1958a366828_2_2"/>
            <p:cNvSpPr/>
            <p:nvPr/>
          </p:nvSpPr>
          <p:spPr>
            <a:xfrm>
              <a:off x="3652600" y="2608750"/>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g1958a366828_2_2"/>
            <p:cNvSpPr/>
            <p:nvPr/>
          </p:nvSpPr>
          <p:spPr>
            <a:xfrm>
              <a:off x="3958400" y="2608750"/>
              <a:ext cx="152525" cy="153350"/>
            </a:xfrm>
            <a:custGeom>
              <a:rect b="b" l="l" r="r" t="t"/>
              <a:pathLst>
                <a:path extrusionOk="0" h="6134" w="6101">
                  <a:moveTo>
                    <a:pt x="1" y="1"/>
                  </a:moveTo>
                  <a:lnTo>
                    <a:pt x="1" y="6133"/>
                  </a:lnTo>
                  <a:lnTo>
                    <a:pt x="6101" y="6133"/>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1958a366828_2_2"/>
            <p:cNvSpPr/>
            <p:nvPr/>
          </p:nvSpPr>
          <p:spPr>
            <a:xfrm>
              <a:off x="4264225" y="2608750"/>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1958a366828_2_2"/>
            <p:cNvSpPr/>
            <p:nvPr/>
          </p:nvSpPr>
          <p:spPr>
            <a:xfrm>
              <a:off x="3499275" y="3526200"/>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g1958a366828_2_2"/>
            <p:cNvSpPr/>
            <p:nvPr/>
          </p:nvSpPr>
          <p:spPr>
            <a:xfrm>
              <a:off x="3805100" y="3526200"/>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g1958a366828_2_2"/>
            <p:cNvSpPr/>
            <p:nvPr/>
          </p:nvSpPr>
          <p:spPr>
            <a:xfrm>
              <a:off x="4110900" y="3526200"/>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g1958a366828_2_2"/>
            <p:cNvSpPr/>
            <p:nvPr/>
          </p:nvSpPr>
          <p:spPr>
            <a:xfrm>
              <a:off x="3499275" y="2302950"/>
              <a:ext cx="153350" cy="152525"/>
            </a:xfrm>
            <a:custGeom>
              <a:rect b="b" l="l" r="r" t="t"/>
              <a:pathLst>
                <a:path extrusionOk="0" h="6101" w="6134">
                  <a:moveTo>
                    <a:pt x="1" y="0"/>
                  </a:moveTo>
                  <a:lnTo>
                    <a:pt x="1"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g1958a366828_2_2"/>
            <p:cNvSpPr/>
            <p:nvPr/>
          </p:nvSpPr>
          <p:spPr>
            <a:xfrm>
              <a:off x="3805100" y="2302950"/>
              <a:ext cx="153325" cy="152525"/>
            </a:xfrm>
            <a:custGeom>
              <a:rect b="b" l="l" r="r" t="t"/>
              <a:pathLst>
                <a:path extrusionOk="0" h="6101" w="6133">
                  <a:moveTo>
                    <a:pt x="0" y="0"/>
                  </a:moveTo>
                  <a:lnTo>
                    <a:pt x="0"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1958a366828_2_2"/>
            <p:cNvSpPr/>
            <p:nvPr/>
          </p:nvSpPr>
          <p:spPr>
            <a:xfrm>
              <a:off x="4110900" y="2302950"/>
              <a:ext cx="153350" cy="152525"/>
            </a:xfrm>
            <a:custGeom>
              <a:rect b="b" l="l" r="r" t="t"/>
              <a:pathLst>
                <a:path extrusionOk="0" h="6101" w="6134">
                  <a:moveTo>
                    <a:pt x="1" y="0"/>
                  </a:moveTo>
                  <a:lnTo>
                    <a:pt x="1"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g1958a366828_2_2"/>
            <p:cNvSpPr/>
            <p:nvPr/>
          </p:nvSpPr>
          <p:spPr>
            <a:xfrm>
              <a:off x="2505200" y="3985325"/>
              <a:ext cx="153325" cy="152525"/>
            </a:xfrm>
            <a:custGeom>
              <a:rect b="b" l="l" r="r" t="t"/>
              <a:pathLst>
                <a:path extrusionOk="0" h="6101" w="6133">
                  <a:moveTo>
                    <a:pt x="0" y="0"/>
                  </a:moveTo>
                  <a:lnTo>
                    <a:pt x="0"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g1958a366828_2_2"/>
            <p:cNvSpPr/>
            <p:nvPr/>
          </p:nvSpPr>
          <p:spPr>
            <a:xfrm>
              <a:off x="1791625" y="1461350"/>
              <a:ext cx="4180275" cy="3384350"/>
            </a:xfrm>
            <a:custGeom>
              <a:rect b="b" l="l" r="r" t="t"/>
              <a:pathLst>
                <a:path extrusionOk="0" h="135374" w="167211">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g1958a366828_2_2"/>
            <p:cNvSpPr/>
            <p:nvPr/>
          </p:nvSpPr>
          <p:spPr>
            <a:xfrm>
              <a:off x="1970225" y="4367775"/>
              <a:ext cx="688300" cy="152525"/>
            </a:xfrm>
            <a:custGeom>
              <a:rect b="b" l="l" r="r" t="t"/>
              <a:pathLst>
                <a:path extrusionOk="0" h="6101" w="27532">
                  <a:moveTo>
                    <a:pt x="1" y="1"/>
                  </a:moveTo>
                  <a:lnTo>
                    <a:pt x="1" y="6101"/>
                  </a:lnTo>
                  <a:lnTo>
                    <a:pt x="27532" y="6101"/>
                  </a:lnTo>
                  <a:lnTo>
                    <a:pt x="275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g1958a366828_2_2"/>
            <p:cNvSpPr/>
            <p:nvPr/>
          </p:nvSpPr>
          <p:spPr>
            <a:xfrm>
              <a:off x="1664425" y="4367775"/>
              <a:ext cx="152525" cy="152525"/>
            </a:xfrm>
            <a:custGeom>
              <a:rect b="b" l="l" r="r" t="t"/>
              <a:pathLst>
                <a:path extrusionOk="0" h="6101" w="6101">
                  <a:moveTo>
                    <a:pt x="0" y="1"/>
                  </a:moveTo>
                  <a:lnTo>
                    <a:pt x="0" y="6101"/>
                  </a:lnTo>
                  <a:lnTo>
                    <a:pt x="6100" y="6101"/>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1958a366828_2_2"/>
            <p:cNvSpPr/>
            <p:nvPr/>
          </p:nvSpPr>
          <p:spPr>
            <a:xfrm>
              <a:off x="1664425" y="4673600"/>
              <a:ext cx="381675" cy="152525"/>
            </a:xfrm>
            <a:custGeom>
              <a:rect b="b" l="l" r="r" t="t"/>
              <a:pathLst>
                <a:path extrusionOk="0" h="6101" w="15267">
                  <a:moveTo>
                    <a:pt x="0" y="0"/>
                  </a:moveTo>
                  <a:lnTo>
                    <a:pt x="0" y="6100"/>
                  </a:lnTo>
                  <a:lnTo>
                    <a:pt x="15266" y="6100"/>
                  </a:lnTo>
                  <a:lnTo>
                    <a:pt x="152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1958a366828_2_2"/>
            <p:cNvSpPr/>
            <p:nvPr/>
          </p:nvSpPr>
          <p:spPr>
            <a:xfrm>
              <a:off x="2199375" y="4673600"/>
              <a:ext cx="153350" cy="152525"/>
            </a:xfrm>
            <a:custGeom>
              <a:rect b="b" l="l" r="r" t="t"/>
              <a:pathLst>
                <a:path extrusionOk="0" h="6101" w="6134">
                  <a:moveTo>
                    <a:pt x="1" y="0"/>
                  </a:moveTo>
                  <a:lnTo>
                    <a:pt x="1"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1958a366828_2_2"/>
            <p:cNvSpPr/>
            <p:nvPr/>
          </p:nvSpPr>
          <p:spPr>
            <a:xfrm>
              <a:off x="2505200" y="4673600"/>
              <a:ext cx="153325" cy="152525"/>
            </a:xfrm>
            <a:custGeom>
              <a:rect b="b" l="l" r="r" t="t"/>
              <a:pathLst>
                <a:path extrusionOk="0" h="6101" w="6133">
                  <a:moveTo>
                    <a:pt x="0" y="0"/>
                  </a:moveTo>
                  <a:lnTo>
                    <a:pt x="0"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1958a366828_2_2"/>
            <p:cNvSpPr/>
            <p:nvPr/>
          </p:nvSpPr>
          <p:spPr>
            <a:xfrm>
              <a:off x="1664425" y="4979400"/>
              <a:ext cx="994100" cy="152525"/>
            </a:xfrm>
            <a:custGeom>
              <a:rect b="b" l="l" r="r" t="t"/>
              <a:pathLst>
                <a:path extrusionOk="0" h="6101" w="39764">
                  <a:moveTo>
                    <a:pt x="0" y="1"/>
                  </a:moveTo>
                  <a:lnTo>
                    <a:pt x="0" y="6101"/>
                  </a:lnTo>
                  <a:lnTo>
                    <a:pt x="39764" y="6101"/>
                  </a:lnTo>
                  <a:lnTo>
                    <a:pt x="397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1958a366828_2_2"/>
            <p:cNvSpPr/>
            <p:nvPr/>
          </p:nvSpPr>
          <p:spPr>
            <a:xfrm>
              <a:off x="4799175" y="469235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g1958a366828_2_2"/>
            <p:cNvSpPr/>
            <p:nvPr/>
          </p:nvSpPr>
          <p:spPr>
            <a:xfrm>
              <a:off x="5105000" y="4692350"/>
              <a:ext cx="1152325" cy="153350"/>
            </a:xfrm>
            <a:custGeom>
              <a:rect b="b" l="l" r="r" t="t"/>
              <a:pathLst>
                <a:path extrusionOk="0" h="6134" w="46093">
                  <a:moveTo>
                    <a:pt x="0" y="1"/>
                  </a:moveTo>
                  <a:lnTo>
                    <a:pt x="0" y="6133"/>
                  </a:lnTo>
                  <a:lnTo>
                    <a:pt x="46092" y="6133"/>
                  </a:lnTo>
                  <a:lnTo>
                    <a:pt x="460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g1958a366828_2_2"/>
            <p:cNvSpPr/>
            <p:nvPr/>
          </p:nvSpPr>
          <p:spPr>
            <a:xfrm>
              <a:off x="5105000" y="499817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g1958a366828_2_2"/>
            <p:cNvSpPr/>
            <p:nvPr/>
          </p:nvSpPr>
          <p:spPr>
            <a:xfrm>
              <a:off x="5410800" y="49981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1958a366828_2_2"/>
            <p:cNvSpPr/>
            <p:nvPr/>
          </p:nvSpPr>
          <p:spPr>
            <a:xfrm>
              <a:off x="5717425" y="4998175"/>
              <a:ext cx="539900" cy="153325"/>
            </a:xfrm>
            <a:custGeom>
              <a:rect b="b" l="l" r="r" t="t"/>
              <a:pathLst>
                <a:path extrusionOk="0" h="6133" w="21596">
                  <a:moveTo>
                    <a:pt x="1" y="0"/>
                  </a:moveTo>
                  <a:lnTo>
                    <a:pt x="1" y="6133"/>
                  </a:lnTo>
                  <a:lnTo>
                    <a:pt x="21595" y="6133"/>
                  </a:lnTo>
                  <a:lnTo>
                    <a:pt x="21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1958a366828_2_2"/>
            <p:cNvSpPr/>
            <p:nvPr/>
          </p:nvSpPr>
          <p:spPr>
            <a:xfrm>
              <a:off x="5105000" y="5303975"/>
              <a:ext cx="846500" cy="153350"/>
            </a:xfrm>
            <a:custGeom>
              <a:rect b="b" l="l" r="r" t="t"/>
              <a:pathLst>
                <a:path extrusionOk="0" h="6134" w="33860">
                  <a:moveTo>
                    <a:pt x="0" y="1"/>
                  </a:moveTo>
                  <a:lnTo>
                    <a:pt x="0" y="6133"/>
                  </a:lnTo>
                  <a:lnTo>
                    <a:pt x="33860" y="6133"/>
                  </a:lnTo>
                  <a:lnTo>
                    <a:pt x="3386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1958a366828_2_2"/>
            <p:cNvSpPr/>
            <p:nvPr/>
          </p:nvSpPr>
          <p:spPr>
            <a:xfrm>
              <a:off x="6104800" y="5303975"/>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1958a366828_2_2"/>
            <p:cNvSpPr/>
            <p:nvPr/>
          </p:nvSpPr>
          <p:spPr>
            <a:xfrm>
              <a:off x="3805100" y="1155550"/>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1958a366828_2_2"/>
            <p:cNvSpPr/>
            <p:nvPr/>
          </p:nvSpPr>
          <p:spPr>
            <a:xfrm>
              <a:off x="3805100" y="23812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1958a366828_2_2"/>
            <p:cNvSpPr/>
            <p:nvPr/>
          </p:nvSpPr>
          <p:spPr>
            <a:xfrm>
              <a:off x="4110900" y="238125"/>
              <a:ext cx="841625" cy="153325"/>
            </a:xfrm>
            <a:custGeom>
              <a:rect b="b" l="l" r="r" t="t"/>
              <a:pathLst>
                <a:path extrusionOk="0" h="6133" w="33665">
                  <a:moveTo>
                    <a:pt x="1" y="0"/>
                  </a:moveTo>
                  <a:lnTo>
                    <a:pt x="1" y="6133"/>
                  </a:lnTo>
                  <a:lnTo>
                    <a:pt x="33664" y="6133"/>
                  </a:lnTo>
                  <a:lnTo>
                    <a:pt x="336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1958a366828_2_2"/>
            <p:cNvSpPr/>
            <p:nvPr/>
          </p:nvSpPr>
          <p:spPr>
            <a:xfrm>
              <a:off x="3805100" y="543925"/>
              <a:ext cx="535800" cy="153325"/>
            </a:xfrm>
            <a:custGeom>
              <a:rect b="b" l="l" r="r" t="t"/>
              <a:pathLst>
                <a:path extrusionOk="0" h="6133" w="21432">
                  <a:moveTo>
                    <a:pt x="0" y="0"/>
                  </a:moveTo>
                  <a:lnTo>
                    <a:pt x="0" y="6133"/>
                  </a:lnTo>
                  <a:lnTo>
                    <a:pt x="21432" y="6133"/>
                  </a:lnTo>
                  <a:lnTo>
                    <a:pt x="214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1958a366828_2_2"/>
            <p:cNvSpPr/>
            <p:nvPr/>
          </p:nvSpPr>
          <p:spPr>
            <a:xfrm>
              <a:off x="4493375" y="54392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1958a366828_2_2"/>
            <p:cNvSpPr/>
            <p:nvPr/>
          </p:nvSpPr>
          <p:spPr>
            <a:xfrm>
              <a:off x="4799175" y="5439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1958a366828_2_2"/>
            <p:cNvSpPr/>
            <p:nvPr/>
          </p:nvSpPr>
          <p:spPr>
            <a:xfrm>
              <a:off x="3805100" y="849725"/>
              <a:ext cx="841600" cy="153350"/>
            </a:xfrm>
            <a:custGeom>
              <a:rect b="b" l="l" r="r" t="t"/>
              <a:pathLst>
                <a:path extrusionOk="0" h="6134" w="33664">
                  <a:moveTo>
                    <a:pt x="0" y="1"/>
                  </a:moveTo>
                  <a:lnTo>
                    <a:pt x="0" y="6133"/>
                  </a:lnTo>
                  <a:lnTo>
                    <a:pt x="33664" y="6133"/>
                  </a:lnTo>
                  <a:lnTo>
                    <a:pt x="336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1958a366828_2_2"/>
            <p:cNvSpPr/>
            <p:nvPr/>
          </p:nvSpPr>
          <p:spPr>
            <a:xfrm>
              <a:off x="4799175" y="84972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1958a366828_2_2"/>
            <p:cNvSpPr/>
            <p:nvPr/>
          </p:nvSpPr>
          <p:spPr>
            <a:xfrm>
              <a:off x="2276050" y="2914575"/>
              <a:ext cx="152500" cy="153325"/>
            </a:xfrm>
            <a:custGeom>
              <a:rect b="b" l="l" r="r" t="t"/>
              <a:pathLst>
                <a:path extrusionOk="0" h="6133" w="6100">
                  <a:moveTo>
                    <a:pt x="0" y="0"/>
                  </a:moveTo>
                  <a:lnTo>
                    <a:pt x="0" y="6133"/>
                  </a:lnTo>
                  <a:lnTo>
                    <a:pt x="6100" y="6133"/>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1958a366828_2_2"/>
            <p:cNvSpPr/>
            <p:nvPr/>
          </p:nvSpPr>
          <p:spPr>
            <a:xfrm>
              <a:off x="5334975" y="2914575"/>
              <a:ext cx="152525" cy="153325"/>
            </a:xfrm>
            <a:custGeom>
              <a:rect b="b" l="l" r="r" t="t"/>
              <a:pathLst>
                <a:path extrusionOk="0" h="6133" w="6101">
                  <a:moveTo>
                    <a:pt x="0" y="0"/>
                  </a:moveTo>
                  <a:lnTo>
                    <a:pt x="0" y="6133"/>
                  </a:lnTo>
                  <a:lnTo>
                    <a:pt x="6100" y="6133"/>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1958a366828_2_2"/>
            <p:cNvSpPr/>
            <p:nvPr/>
          </p:nvSpPr>
          <p:spPr>
            <a:xfrm>
              <a:off x="1343100" y="4367775"/>
              <a:ext cx="168025" cy="152525"/>
            </a:xfrm>
            <a:custGeom>
              <a:rect b="b" l="l" r="r" t="t"/>
              <a:pathLst>
                <a:path extrusionOk="0" h="6101" w="6721">
                  <a:moveTo>
                    <a:pt x="1" y="1"/>
                  </a:moveTo>
                  <a:lnTo>
                    <a:pt x="1" y="6101"/>
                  </a:lnTo>
                  <a:lnTo>
                    <a:pt x="6721" y="6101"/>
                  </a:lnTo>
                  <a:lnTo>
                    <a:pt x="67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1958a366828_2_2"/>
            <p:cNvSpPr/>
            <p:nvPr/>
          </p:nvSpPr>
          <p:spPr>
            <a:xfrm>
              <a:off x="1343100" y="4675225"/>
              <a:ext cx="168025" cy="153350"/>
            </a:xfrm>
            <a:custGeom>
              <a:rect b="b" l="l" r="r" t="t"/>
              <a:pathLst>
                <a:path extrusionOk="0" h="6134" w="6721">
                  <a:moveTo>
                    <a:pt x="1" y="1"/>
                  </a:moveTo>
                  <a:lnTo>
                    <a:pt x="1" y="6133"/>
                  </a:lnTo>
                  <a:lnTo>
                    <a:pt x="6721" y="6133"/>
                  </a:lnTo>
                  <a:lnTo>
                    <a:pt x="67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1958a366828_2_2"/>
            <p:cNvSpPr/>
            <p:nvPr/>
          </p:nvSpPr>
          <p:spPr>
            <a:xfrm>
              <a:off x="1343100" y="4983475"/>
              <a:ext cx="168025" cy="152525"/>
            </a:xfrm>
            <a:custGeom>
              <a:rect b="b" l="l" r="r" t="t"/>
              <a:pathLst>
                <a:path extrusionOk="0" h="6101" w="6721">
                  <a:moveTo>
                    <a:pt x="1" y="1"/>
                  </a:moveTo>
                  <a:lnTo>
                    <a:pt x="1" y="6101"/>
                  </a:lnTo>
                  <a:lnTo>
                    <a:pt x="6721" y="6101"/>
                  </a:lnTo>
                  <a:lnTo>
                    <a:pt x="67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3" name="Shape 1013"/>
        <p:cNvGrpSpPr/>
        <p:nvPr/>
      </p:nvGrpSpPr>
      <p:grpSpPr>
        <a:xfrm>
          <a:off x="0" y="0"/>
          <a:ext cx="0" cy="0"/>
          <a:chOff x="0" y="0"/>
          <a:chExt cx="0" cy="0"/>
        </a:xfrm>
      </p:grpSpPr>
      <p:sp>
        <p:nvSpPr>
          <p:cNvPr id="1014" name="Google Shape;1014;p15"/>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Limites</a:t>
            </a:r>
            <a:endParaRPr/>
          </a:p>
        </p:txBody>
      </p:sp>
      <p:sp>
        <p:nvSpPr>
          <p:cNvPr id="1015" name="Google Shape;1015;p15"/>
          <p:cNvSpPr txBox="1"/>
          <p:nvPr>
            <p:ph idx="4294967295" type="subTitle"/>
          </p:nvPr>
        </p:nvSpPr>
        <p:spPr>
          <a:xfrm flipH="1">
            <a:off x="2456414" y="1816435"/>
            <a:ext cx="5379176" cy="1908071"/>
          </a:xfrm>
          <a:prstGeom prst="rect">
            <a:avLst/>
          </a:prstGeom>
          <a:noFill/>
          <a:ln>
            <a:noFill/>
          </a:ln>
        </p:spPr>
        <p:txBody>
          <a:bodyPr anchorCtr="0" anchor="ctr" bIns="91425" lIns="91425" spcFirstLastPara="1" rIns="91425" wrap="square" tIns="274300">
            <a:noAutofit/>
          </a:bodyPr>
          <a:lstStyle/>
          <a:p>
            <a:pPr indent="-330200" lvl="0" marL="457200" marR="0" rtl="0" algn="l">
              <a:lnSpc>
                <a:spcPct val="115000"/>
              </a:lnSpc>
              <a:spcBef>
                <a:spcPts val="0"/>
              </a:spcBef>
              <a:spcAft>
                <a:spcPts val="0"/>
              </a:spcAft>
              <a:buClr>
                <a:schemeClr val="lt2"/>
              </a:buClr>
              <a:buSzPts val="1600"/>
              <a:buFont typeface="Fira Sans Condensed Light"/>
              <a:buChar char="❏"/>
            </a:pPr>
            <a:r>
              <a:rPr b="0" i="0" lang="fr-FR" sz="1600" u="none" cap="none" strike="noStrike">
                <a:solidFill>
                  <a:schemeClr val="lt2"/>
                </a:solidFill>
                <a:latin typeface="Fira Sans Condensed Light"/>
                <a:ea typeface="Fira Sans Condensed Light"/>
                <a:cs typeface="Fira Sans Condensed Light"/>
                <a:sym typeface="Fira Sans Condensed Light"/>
              </a:rPr>
              <a:t> </a:t>
            </a:r>
            <a:r>
              <a:rPr b="0" i="0" lang="fr-FR" sz="1600" u="none" cap="none" strike="noStrike">
                <a:solidFill>
                  <a:schemeClr val="lt2"/>
                </a:solidFill>
                <a:latin typeface="Fira Sans Condensed Light"/>
                <a:ea typeface="Fira Sans Condensed Light"/>
                <a:cs typeface="Fira Sans Condensed Light"/>
                <a:sym typeface="Fira Sans Condensed Light"/>
              </a:rPr>
              <a:t>Dans la section pourquoi le nom na</a:t>
            </a:r>
            <a:r>
              <a:rPr lang="fr-FR" sz="1600"/>
              <a:t>ive</a:t>
            </a:r>
            <a:r>
              <a:rPr b="0" i="0" lang="fr-FR" sz="1600" u="none" cap="none" strike="noStrike">
                <a:solidFill>
                  <a:schemeClr val="lt2"/>
                </a:solidFill>
                <a:latin typeface="Fira Sans Condensed Light"/>
                <a:ea typeface="Fira Sans Condensed Light"/>
                <a:cs typeface="Fira Sans Condensed Light"/>
                <a:sym typeface="Fira Sans Condensed Light"/>
              </a:rPr>
              <a:t> Bayes, nous avons dit qu'il pense que toutes les fonctionnalités sont indépendantes, il ne peut donc pas trouver de relations dans les fonctionnalités.</a:t>
            </a:r>
            <a:endParaRPr b="0" i="0" sz="1600" u="none" cap="none" strike="noStrike">
              <a:solidFill>
                <a:schemeClr val="lt2"/>
              </a:solidFill>
              <a:latin typeface="Fira Sans Condensed Light"/>
              <a:ea typeface="Fira Sans Condensed Light"/>
              <a:cs typeface="Fira Sans Condensed Light"/>
              <a:sym typeface="Fira Sans Condensed Light"/>
            </a:endParaRPr>
          </a:p>
          <a:p>
            <a:pPr indent="-330200" lvl="0" marL="457200" marR="0" rtl="0" algn="l">
              <a:lnSpc>
                <a:spcPct val="115000"/>
              </a:lnSpc>
              <a:spcBef>
                <a:spcPts val="0"/>
              </a:spcBef>
              <a:spcAft>
                <a:spcPts val="0"/>
              </a:spcAft>
              <a:buSzPts val="1600"/>
              <a:buChar char="❏"/>
            </a:pPr>
            <a:r>
              <a:rPr lang="fr-FR" sz="1600"/>
              <a:t>L'inférence du modèle peut prendre du temps.</a:t>
            </a:r>
            <a:endParaRPr sz="1600"/>
          </a:p>
        </p:txBody>
      </p:sp>
      <p:cxnSp>
        <p:nvCxnSpPr>
          <p:cNvPr id="1016" name="Google Shape;1016;p15"/>
          <p:cNvCxnSpPr/>
          <p:nvPr/>
        </p:nvCxnSpPr>
        <p:spPr>
          <a:xfrm>
            <a:off x="2014754" y="2091500"/>
            <a:ext cx="7334" cy="1811427"/>
          </a:xfrm>
          <a:prstGeom prst="straightConnector1">
            <a:avLst/>
          </a:prstGeom>
          <a:noFill/>
          <a:ln cap="flat" cmpd="sng" w="19050">
            <a:solidFill>
              <a:schemeClr val="lt2"/>
            </a:solidFill>
            <a:prstDash val="solid"/>
            <a:round/>
            <a:headEnd len="med" w="med" type="oval"/>
            <a:tailEnd len="med" w="med" type="oval"/>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0" name="Shape 1020"/>
        <p:cNvGrpSpPr/>
        <p:nvPr/>
      </p:nvGrpSpPr>
      <p:grpSpPr>
        <a:xfrm>
          <a:off x="0" y="0"/>
          <a:ext cx="0" cy="0"/>
          <a:chOff x="0" y="0"/>
          <a:chExt cx="0" cy="0"/>
        </a:xfrm>
      </p:grpSpPr>
      <p:sp>
        <p:nvSpPr>
          <p:cNvPr id="1021" name="Google Shape;1021;p16"/>
          <p:cNvSpPr txBox="1"/>
          <p:nvPr>
            <p:ph type="title"/>
          </p:nvPr>
        </p:nvSpPr>
        <p:spPr>
          <a:xfrm>
            <a:off x="209406" y="971850"/>
            <a:ext cx="4708344" cy="3199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200"/>
              <a:buNone/>
            </a:pPr>
            <a:r>
              <a:rPr lang="fr-FR"/>
              <a:t>Régression polynomiale</a:t>
            </a:r>
            <a:endParaRPr/>
          </a:p>
        </p:txBody>
      </p:sp>
      <p:sp>
        <p:nvSpPr>
          <p:cNvPr id="1022" name="Google Shape;1022;p16"/>
          <p:cNvSpPr txBox="1"/>
          <p:nvPr>
            <p:ph idx="2" type="title"/>
          </p:nvPr>
        </p:nvSpPr>
        <p:spPr>
          <a:xfrm>
            <a:off x="5847331" y="1142698"/>
            <a:ext cx="2493951" cy="18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0"/>
              <a:buNone/>
            </a:pPr>
            <a:r>
              <a:rPr lang="fr-FR"/>
              <a:t>03</a:t>
            </a:r>
            <a:endParaRPr/>
          </a:p>
        </p:txBody>
      </p:sp>
      <p:cxnSp>
        <p:nvCxnSpPr>
          <p:cNvPr id="1023" name="Google Shape;1023;p16"/>
          <p:cNvCxnSpPr/>
          <p:nvPr/>
        </p:nvCxnSpPr>
        <p:spPr>
          <a:xfrm flipH="1" rot="10800000">
            <a:off x="5001175" y="3111650"/>
            <a:ext cx="3425700" cy="2100"/>
          </a:xfrm>
          <a:prstGeom prst="straightConnector1">
            <a:avLst/>
          </a:prstGeom>
          <a:noFill/>
          <a:ln cap="flat" cmpd="sng" w="19050">
            <a:solidFill>
              <a:schemeClr val="lt2"/>
            </a:solidFill>
            <a:prstDash val="solid"/>
            <a:round/>
            <a:headEnd len="med" w="med" type="oval"/>
            <a:tailEnd len="med" w="med" type="oval"/>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2"/>
          <p:cNvSpPr txBox="1"/>
          <p:nvPr>
            <p:ph idx="6" type="title"/>
          </p:nvPr>
        </p:nvSpPr>
        <p:spPr>
          <a:xfrm>
            <a:off x="489541" y="384888"/>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sommaire</a:t>
            </a:r>
            <a:endParaRPr sz="3000"/>
          </a:p>
        </p:txBody>
      </p:sp>
      <p:sp>
        <p:nvSpPr>
          <p:cNvPr id="67" name="Google Shape;67;p2"/>
          <p:cNvSpPr txBox="1"/>
          <p:nvPr>
            <p:ph idx="1" type="subTitle"/>
          </p:nvPr>
        </p:nvSpPr>
        <p:spPr>
          <a:xfrm>
            <a:off x="3109411" y="3121975"/>
            <a:ext cx="2907481" cy="1705476"/>
          </a:xfrm>
          <a:prstGeom prst="rect">
            <a:avLst/>
          </a:prstGeom>
          <a:noFill/>
          <a:ln>
            <a:noFill/>
          </a:ln>
        </p:spPr>
        <p:txBody>
          <a:bodyPr anchorCtr="0" anchor="ctr" bIns="91425" lIns="91425" spcFirstLastPara="1" rIns="91425" wrap="square" tIns="91425">
            <a:noAutofit/>
          </a:bodyPr>
          <a:lstStyle/>
          <a:p>
            <a:pPr indent="-285750" lvl="1" marL="742950" rtl="0" algn="ctr">
              <a:lnSpc>
                <a:spcPct val="100000"/>
              </a:lnSpc>
              <a:spcBef>
                <a:spcPts val="1600"/>
              </a:spcBef>
              <a:spcAft>
                <a:spcPts val="0"/>
              </a:spcAft>
              <a:buSzPts val="1200"/>
              <a:buFont typeface="Noto Sans Symbols"/>
              <a:buChar char="❑"/>
            </a:pPr>
            <a:r>
              <a:rPr lang="fr-FR"/>
              <a:t>Définition &amp; Types </a:t>
            </a:r>
            <a:endParaRPr/>
          </a:p>
          <a:p>
            <a:pPr indent="-285750" lvl="1" marL="742950" rtl="0" algn="ctr">
              <a:lnSpc>
                <a:spcPct val="100000"/>
              </a:lnSpc>
              <a:spcBef>
                <a:spcPts val="1600"/>
              </a:spcBef>
              <a:spcAft>
                <a:spcPts val="0"/>
              </a:spcAft>
              <a:buSzPts val="1200"/>
              <a:buFont typeface="Noto Sans Symbols"/>
              <a:buChar char="❑"/>
            </a:pPr>
            <a:r>
              <a:rPr lang="fr-FR"/>
              <a:t>Application</a:t>
            </a:r>
            <a:endParaRPr/>
          </a:p>
          <a:p>
            <a:pPr indent="-285750" lvl="1" marL="742950" rtl="0" algn="ctr">
              <a:lnSpc>
                <a:spcPct val="100000"/>
              </a:lnSpc>
              <a:spcBef>
                <a:spcPts val="1600"/>
              </a:spcBef>
              <a:spcAft>
                <a:spcPts val="0"/>
              </a:spcAft>
              <a:buSzPts val="1200"/>
              <a:buFont typeface="Noto Sans Symbols"/>
              <a:buChar char="❑"/>
            </a:pPr>
            <a:r>
              <a:rPr lang="fr-FR"/>
              <a:t>Exemple</a:t>
            </a:r>
            <a:endParaRPr/>
          </a:p>
          <a:p>
            <a:pPr indent="-171450" lvl="1" marL="628650" rtl="0" algn="ctr">
              <a:lnSpc>
                <a:spcPct val="100000"/>
              </a:lnSpc>
              <a:spcBef>
                <a:spcPts val="1600"/>
              </a:spcBef>
              <a:spcAft>
                <a:spcPts val="0"/>
              </a:spcAft>
              <a:buSzPts val="1200"/>
              <a:buFont typeface="Noto Sans Symbols"/>
              <a:buChar char="❑"/>
            </a:pPr>
            <a:r>
              <a:rPr lang="fr-FR"/>
              <a:t>Avantage  et  inconvénient</a:t>
            </a:r>
            <a:endParaRPr/>
          </a:p>
        </p:txBody>
      </p:sp>
      <p:sp>
        <p:nvSpPr>
          <p:cNvPr id="68" name="Google Shape;68;p2"/>
          <p:cNvSpPr txBox="1"/>
          <p:nvPr>
            <p:ph type="title"/>
          </p:nvPr>
        </p:nvSpPr>
        <p:spPr>
          <a:xfrm>
            <a:off x="863991" y="1710675"/>
            <a:ext cx="1539300" cy="689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lang="fr-FR"/>
              <a:t>Régression logistique</a:t>
            </a:r>
            <a:endParaRPr/>
          </a:p>
        </p:txBody>
      </p:sp>
      <p:sp>
        <p:nvSpPr>
          <p:cNvPr id="69" name="Google Shape;69;p2"/>
          <p:cNvSpPr txBox="1"/>
          <p:nvPr>
            <p:ph idx="4" type="title"/>
          </p:nvPr>
        </p:nvSpPr>
        <p:spPr>
          <a:xfrm>
            <a:off x="6277591" y="1548009"/>
            <a:ext cx="1539300" cy="689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lang="fr-FR" sz="1600"/>
              <a:t>Régression polynomiale</a:t>
            </a:r>
            <a:endParaRPr/>
          </a:p>
        </p:txBody>
      </p:sp>
      <p:sp>
        <p:nvSpPr>
          <p:cNvPr id="70" name="Google Shape;70;p2"/>
          <p:cNvSpPr txBox="1"/>
          <p:nvPr>
            <p:ph idx="5" type="title"/>
          </p:nvPr>
        </p:nvSpPr>
        <p:spPr>
          <a:xfrm>
            <a:off x="3935615" y="1566978"/>
            <a:ext cx="1539300" cy="6891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1600"/>
              </a:spcBef>
              <a:spcAft>
                <a:spcPts val="1600"/>
              </a:spcAft>
              <a:buSzPts val="1400"/>
              <a:buNone/>
            </a:pPr>
            <a:r>
              <a:rPr lang="fr-FR"/>
              <a:t>Régression bayésienne</a:t>
            </a:r>
            <a:endParaRPr/>
          </a:p>
        </p:txBody>
      </p:sp>
      <p:cxnSp>
        <p:nvCxnSpPr>
          <p:cNvPr id="71" name="Google Shape;71;p2"/>
          <p:cNvCxnSpPr/>
          <p:nvPr/>
        </p:nvCxnSpPr>
        <p:spPr>
          <a:xfrm rot="10800000">
            <a:off x="1559122" y="2430023"/>
            <a:ext cx="2049" cy="796397"/>
          </a:xfrm>
          <a:prstGeom prst="straightConnector1">
            <a:avLst/>
          </a:prstGeom>
          <a:noFill/>
          <a:ln cap="flat" cmpd="sng" w="19050">
            <a:solidFill>
              <a:schemeClr val="lt2"/>
            </a:solidFill>
            <a:prstDash val="solid"/>
            <a:round/>
            <a:headEnd len="med" w="med" type="oval"/>
            <a:tailEnd len="med" w="med" type="oval"/>
          </a:ln>
        </p:spPr>
      </p:cxnSp>
      <p:cxnSp>
        <p:nvCxnSpPr>
          <p:cNvPr id="72" name="Google Shape;72;p2"/>
          <p:cNvCxnSpPr>
            <a:endCxn id="67" idx="0"/>
          </p:cNvCxnSpPr>
          <p:nvPr/>
        </p:nvCxnSpPr>
        <p:spPr>
          <a:xfrm flipH="1">
            <a:off x="4563152" y="2346775"/>
            <a:ext cx="26100" cy="775200"/>
          </a:xfrm>
          <a:prstGeom prst="straightConnector1">
            <a:avLst/>
          </a:prstGeom>
          <a:noFill/>
          <a:ln cap="flat" cmpd="sng" w="19050">
            <a:solidFill>
              <a:schemeClr val="lt2"/>
            </a:solidFill>
            <a:prstDash val="solid"/>
            <a:round/>
            <a:headEnd len="med" w="med" type="oval"/>
            <a:tailEnd len="med" w="med" type="oval"/>
          </a:ln>
        </p:spPr>
      </p:cxnSp>
      <p:cxnSp>
        <p:nvCxnSpPr>
          <p:cNvPr id="73" name="Google Shape;73;p2"/>
          <p:cNvCxnSpPr/>
          <p:nvPr/>
        </p:nvCxnSpPr>
        <p:spPr>
          <a:xfrm rot="10800000">
            <a:off x="7047242" y="2256080"/>
            <a:ext cx="37499" cy="791920"/>
          </a:xfrm>
          <a:prstGeom prst="straightConnector1">
            <a:avLst/>
          </a:prstGeom>
          <a:noFill/>
          <a:ln cap="flat" cmpd="sng" w="19050">
            <a:solidFill>
              <a:schemeClr val="lt2"/>
            </a:solidFill>
            <a:prstDash val="solid"/>
            <a:round/>
            <a:headEnd len="med" w="med" type="oval"/>
            <a:tailEnd len="med" w="med" type="oval"/>
          </a:ln>
        </p:spPr>
      </p:cxnSp>
      <p:sp>
        <p:nvSpPr>
          <p:cNvPr id="74" name="Google Shape;74;p2"/>
          <p:cNvSpPr txBox="1"/>
          <p:nvPr/>
        </p:nvSpPr>
        <p:spPr>
          <a:xfrm>
            <a:off x="211873" y="3295515"/>
            <a:ext cx="2897538" cy="1705476"/>
          </a:xfrm>
          <a:prstGeom prst="rect">
            <a:avLst/>
          </a:prstGeom>
          <a:noFill/>
          <a:ln>
            <a:noFill/>
          </a:ln>
        </p:spPr>
        <p:txBody>
          <a:bodyPr anchorCtr="0" anchor="ctr" bIns="91425" lIns="91425" spcFirstLastPara="1" rIns="91425" wrap="square" tIns="91425">
            <a:noAutofit/>
          </a:bodyPr>
          <a:lstStyle/>
          <a:p>
            <a:pPr indent="-171450" lvl="1" marL="628650" marR="0" rtl="0" algn="ctr">
              <a:lnSpc>
                <a:spcPct val="100000"/>
              </a:lnSpc>
              <a:spcBef>
                <a:spcPts val="1600"/>
              </a:spcBef>
              <a:spcAft>
                <a:spcPts val="0"/>
              </a:spcAft>
              <a:buClr>
                <a:schemeClr val="lt2"/>
              </a:buClr>
              <a:buSzPts val="1200"/>
              <a:buFont typeface="Noto Sans Symbols"/>
              <a:buChar char="❑"/>
            </a:pPr>
            <a:r>
              <a:rPr b="0" i="0" lang="fr-FR" sz="1400" u="none" cap="none" strike="noStrike">
                <a:solidFill>
                  <a:schemeClr val="lt2"/>
                </a:solidFill>
                <a:latin typeface="Fira Sans Condensed Light"/>
                <a:ea typeface="Fira Sans Condensed Light"/>
                <a:cs typeface="Fira Sans Condensed Light"/>
                <a:sym typeface="Fira Sans Condensed Light"/>
              </a:rPr>
              <a:t>Définition Types &amp; fonction</a:t>
            </a:r>
            <a:endParaRPr/>
          </a:p>
          <a:p>
            <a:pPr indent="-171450" lvl="1" marL="628650" marR="0" rtl="0" algn="ctr">
              <a:lnSpc>
                <a:spcPct val="100000"/>
              </a:lnSpc>
              <a:spcBef>
                <a:spcPts val="1600"/>
              </a:spcBef>
              <a:spcAft>
                <a:spcPts val="0"/>
              </a:spcAft>
              <a:buClr>
                <a:schemeClr val="lt2"/>
              </a:buClr>
              <a:buSzPts val="1200"/>
              <a:buFont typeface="Noto Sans Symbols"/>
              <a:buChar char="❑"/>
            </a:pPr>
            <a:r>
              <a:rPr b="0" i="0" lang="fr-FR" sz="1400" u="none" cap="none" strike="noStrike">
                <a:solidFill>
                  <a:schemeClr val="lt2"/>
                </a:solidFill>
                <a:latin typeface="Fira Sans Condensed Light"/>
                <a:ea typeface="Fira Sans Condensed Light"/>
                <a:cs typeface="Fira Sans Condensed Light"/>
                <a:sym typeface="Fira Sans Condensed Light"/>
              </a:rPr>
              <a:t>Application</a:t>
            </a:r>
            <a:endParaRPr/>
          </a:p>
          <a:p>
            <a:pPr indent="-171450" lvl="1" marL="628650" marR="0" rtl="0" algn="ctr">
              <a:lnSpc>
                <a:spcPct val="100000"/>
              </a:lnSpc>
              <a:spcBef>
                <a:spcPts val="1600"/>
              </a:spcBef>
              <a:spcAft>
                <a:spcPts val="0"/>
              </a:spcAft>
              <a:buClr>
                <a:schemeClr val="lt2"/>
              </a:buClr>
              <a:buSzPts val="1200"/>
              <a:buFont typeface="Noto Sans Symbols"/>
              <a:buChar char="❑"/>
            </a:pPr>
            <a:r>
              <a:rPr b="0" i="0" lang="fr-FR" sz="1400" u="none" cap="none" strike="noStrike">
                <a:solidFill>
                  <a:schemeClr val="lt2"/>
                </a:solidFill>
                <a:latin typeface="Fira Sans Condensed Light"/>
                <a:ea typeface="Fira Sans Condensed Light"/>
                <a:cs typeface="Fira Sans Condensed Light"/>
                <a:sym typeface="Fira Sans Condensed Light"/>
              </a:rPr>
              <a:t>Exemple</a:t>
            </a:r>
            <a:endParaRPr/>
          </a:p>
          <a:p>
            <a:pPr indent="-171450" lvl="1" marL="628650" marR="0" rtl="0" algn="ctr">
              <a:lnSpc>
                <a:spcPct val="100000"/>
              </a:lnSpc>
              <a:spcBef>
                <a:spcPts val="1600"/>
              </a:spcBef>
              <a:spcAft>
                <a:spcPts val="0"/>
              </a:spcAft>
              <a:buClr>
                <a:schemeClr val="lt2"/>
              </a:buClr>
              <a:buSzPts val="1200"/>
              <a:buFont typeface="Noto Sans Symbols"/>
              <a:buChar char="❑"/>
            </a:pPr>
            <a:r>
              <a:rPr b="0" i="0" lang="fr-FR" sz="1400" u="none" cap="none" strike="noStrike">
                <a:solidFill>
                  <a:schemeClr val="lt2"/>
                </a:solidFill>
                <a:latin typeface="Fira Sans Condensed Light"/>
                <a:ea typeface="Fira Sans Condensed Light"/>
                <a:cs typeface="Fira Sans Condensed Light"/>
                <a:sym typeface="Fira Sans Condensed Light"/>
              </a:rPr>
              <a:t>Avantage  et  inconvénient</a:t>
            </a:r>
            <a:endParaRPr b="0" i="0" sz="1400" u="none" cap="none" strike="noStrike">
              <a:solidFill>
                <a:schemeClr val="lt2"/>
              </a:solidFill>
              <a:latin typeface="Fira Sans Condensed Light"/>
              <a:ea typeface="Fira Sans Condensed Light"/>
              <a:cs typeface="Fira Sans Condensed Light"/>
              <a:sym typeface="Fira Sans Condensed Light"/>
            </a:endParaRPr>
          </a:p>
        </p:txBody>
      </p:sp>
      <p:sp>
        <p:nvSpPr>
          <p:cNvPr id="75" name="Google Shape;75;p2"/>
          <p:cNvSpPr txBox="1"/>
          <p:nvPr>
            <p:ph idx="1" type="subTitle"/>
          </p:nvPr>
        </p:nvSpPr>
        <p:spPr>
          <a:xfrm>
            <a:off x="6177434" y="3121975"/>
            <a:ext cx="2736995" cy="1705476"/>
          </a:xfrm>
          <a:prstGeom prst="rect">
            <a:avLst/>
          </a:prstGeom>
          <a:noFill/>
          <a:ln>
            <a:noFill/>
          </a:ln>
        </p:spPr>
        <p:txBody>
          <a:bodyPr anchorCtr="0" anchor="ctr" bIns="91425" lIns="91425" spcFirstLastPara="1" rIns="91425" wrap="square" tIns="91425">
            <a:noAutofit/>
          </a:bodyPr>
          <a:lstStyle/>
          <a:p>
            <a:pPr indent="-171450" lvl="1" marL="628650" rtl="0" algn="ctr">
              <a:lnSpc>
                <a:spcPct val="100000"/>
              </a:lnSpc>
              <a:spcBef>
                <a:spcPts val="1600"/>
              </a:spcBef>
              <a:spcAft>
                <a:spcPts val="0"/>
              </a:spcAft>
              <a:buSzPts val="1200"/>
              <a:buFont typeface="Noto Sans Symbols"/>
              <a:buChar char="❑"/>
            </a:pPr>
            <a:r>
              <a:rPr lang="fr-FR"/>
              <a:t>Définition</a:t>
            </a:r>
            <a:endParaRPr/>
          </a:p>
          <a:p>
            <a:pPr indent="-171450" lvl="1" marL="628650" rtl="0" algn="ctr">
              <a:lnSpc>
                <a:spcPct val="100000"/>
              </a:lnSpc>
              <a:spcBef>
                <a:spcPts val="1600"/>
              </a:spcBef>
              <a:spcAft>
                <a:spcPts val="0"/>
              </a:spcAft>
              <a:buSzPts val="1200"/>
              <a:buFont typeface="Noto Sans Symbols"/>
              <a:buChar char="❑"/>
            </a:pPr>
            <a:r>
              <a:rPr lang="fr-FR"/>
              <a:t>Application</a:t>
            </a:r>
            <a:endParaRPr/>
          </a:p>
          <a:p>
            <a:pPr indent="-171450" lvl="1" marL="628650" rtl="0" algn="ctr">
              <a:lnSpc>
                <a:spcPct val="100000"/>
              </a:lnSpc>
              <a:spcBef>
                <a:spcPts val="1600"/>
              </a:spcBef>
              <a:spcAft>
                <a:spcPts val="0"/>
              </a:spcAft>
              <a:buSzPts val="1200"/>
              <a:buFont typeface="Noto Sans Symbols"/>
              <a:buChar char="❑"/>
            </a:pPr>
            <a:r>
              <a:rPr lang="fr-FR"/>
              <a:t>Exemple</a:t>
            </a:r>
            <a:endParaRPr/>
          </a:p>
          <a:p>
            <a:pPr indent="-171450" lvl="1" marL="628650" rtl="0" algn="ctr">
              <a:lnSpc>
                <a:spcPct val="100000"/>
              </a:lnSpc>
              <a:spcBef>
                <a:spcPts val="1600"/>
              </a:spcBef>
              <a:spcAft>
                <a:spcPts val="0"/>
              </a:spcAft>
              <a:buSzPts val="1200"/>
              <a:buFont typeface="Noto Sans Symbols"/>
              <a:buChar char="❑"/>
            </a:pPr>
            <a:r>
              <a:rPr lang="fr-FR"/>
              <a:t>Avantage  et  inconvénient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7" name="Shape 1027"/>
        <p:cNvGrpSpPr/>
        <p:nvPr/>
      </p:nvGrpSpPr>
      <p:grpSpPr>
        <a:xfrm>
          <a:off x="0" y="0"/>
          <a:ext cx="0" cy="0"/>
          <a:chOff x="0" y="0"/>
          <a:chExt cx="0" cy="0"/>
        </a:xfrm>
      </p:grpSpPr>
      <p:sp>
        <p:nvSpPr>
          <p:cNvPr id="1028" name="Google Shape;1028;p17"/>
          <p:cNvSpPr txBox="1"/>
          <p:nvPr>
            <p:ph type="title"/>
          </p:nvPr>
        </p:nvSpPr>
        <p:spPr>
          <a:xfrm>
            <a:off x="523437" y="237702"/>
            <a:ext cx="4933226" cy="1516757"/>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fr-FR"/>
              <a:t>Définition</a:t>
            </a:r>
            <a:endParaRPr/>
          </a:p>
        </p:txBody>
      </p:sp>
      <p:sp>
        <p:nvSpPr>
          <p:cNvPr id="1029" name="Google Shape;1029;p17"/>
          <p:cNvSpPr txBox="1"/>
          <p:nvPr>
            <p:ph idx="1" type="subTitle"/>
          </p:nvPr>
        </p:nvSpPr>
        <p:spPr>
          <a:xfrm>
            <a:off x="1164873" y="1623621"/>
            <a:ext cx="7292799" cy="22743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2800"/>
              <a:buNone/>
            </a:pPr>
            <a:r>
              <a:rPr lang="fr-FR" sz="1800"/>
              <a:t>L</a:t>
            </a:r>
            <a:r>
              <a:rPr lang="fr-FR" sz="1800"/>
              <a:t>a régression polynomiale est un cas particulier de régression linéaire car nous ajoutons un polynôme de degré n à  la régression linéaire multiple pour faire une régression polynomiale</a:t>
            </a:r>
            <a:endParaRPr sz="1800"/>
          </a:p>
          <a:p>
            <a:pPr indent="-304800" lvl="0" marL="457200" rtl="0" algn="l">
              <a:lnSpc>
                <a:spcPct val="100000"/>
              </a:lnSpc>
              <a:spcBef>
                <a:spcPts val="0"/>
              </a:spcBef>
              <a:spcAft>
                <a:spcPts val="0"/>
              </a:spcAft>
              <a:buSzPts val="2800"/>
              <a:buNone/>
            </a:pPr>
            <a:r>
              <a:t/>
            </a:r>
            <a:endParaRPr sz="1800"/>
          </a:p>
          <a:p>
            <a:pPr indent="0" lvl="0" marL="152400" rtl="0" algn="l">
              <a:lnSpc>
                <a:spcPct val="100000"/>
              </a:lnSpc>
              <a:spcBef>
                <a:spcPts val="0"/>
              </a:spcBef>
              <a:spcAft>
                <a:spcPts val="0"/>
              </a:spcAft>
              <a:buSzPts val="2800"/>
              <a:buNone/>
            </a:pPr>
            <a:r>
              <a:t/>
            </a:r>
            <a:endParaRPr sz="1800"/>
          </a:p>
        </p:txBody>
      </p:sp>
      <p:cxnSp>
        <p:nvCxnSpPr>
          <p:cNvPr id="1030" name="Google Shape;1030;p17"/>
          <p:cNvCxnSpPr/>
          <p:nvPr/>
        </p:nvCxnSpPr>
        <p:spPr>
          <a:xfrm>
            <a:off x="1125040" y="1913553"/>
            <a:ext cx="39833" cy="1411376"/>
          </a:xfrm>
          <a:prstGeom prst="straightConnector1">
            <a:avLst/>
          </a:prstGeom>
          <a:noFill/>
          <a:ln cap="flat" cmpd="sng" w="19050">
            <a:solidFill>
              <a:schemeClr val="lt2"/>
            </a:solidFill>
            <a:prstDash val="solid"/>
            <a:round/>
            <a:headEnd len="med" w="med" type="oval"/>
            <a:tailEnd len="med" w="med" type="oval"/>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4" name="Shape 1034"/>
        <p:cNvGrpSpPr/>
        <p:nvPr/>
      </p:nvGrpSpPr>
      <p:grpSpPr>
        <a:xfrm>
          <a:off x="0" y="0"/>
          <a:ext cx="0" cy="0"/>
          <a:chOff x="0" y="0"/>
          <a:chExt cx="0" cy="0"/>
        </a:xfrm>
      </p:grpSpPr>
      <p:sp>
        <p:nvSpPr>
          <p:cNvPr id="1035" name="Google Shape;1035;p18"/>
          <p:cNvSpPr txBox="1"/>
          <p:nvPr>
            <p:ph type="title"/>
          </p:nvPr>
        </p:nvSpPr>
        <p:spPr>
          <a:xfrm>
            <a:off x="720100" y="355451"/>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Applications de la régression polynomiale</a:t>
            </a:r>
            <a:endParaRPr/>
          </a:p>
        </p:txBody>
      </p:sp>
      <p:grpSp>
        <p:nvGrpSpPr>
          <p:cNvPr id="1036" name="Google Shape;1036;p18"/>
          <p:cNvGrpSpPr/>
          <p:nvPr/>
        </p:nvGrpSpPr>
        <p:grpSpPr>
          <a:xfrm>
            <a:off x="3225479" y="2612243"/>
            <a:ext cx="2210395" cy="2090466"/>
            <a:chOff x="1040275" y="238125"/>
            <a:chExt cx="5538450" cy="5237950"/>
          </a:xfrm>
        </p:grpSpPr>
        <p:sp>
          <p:nvSpPr>
            <p:cNvPr id="1037" name="Google Shape;1037;p18"/>
            <p:cNvSpPr/>
            <p:nvPr/>
          </p:nvSpPr>
          <p:spPr>
            <a:xfrm>
              <a:off x="1445900" y="1165400"/>
              <a:ext cx="459350" cy="451025"/>
            </a:xfrm>
            <a:custGeom>
              <a:rect b="b" l="l" r="r" t="t"/>
              <a:pathLst>
                <a:path extrusionOk="0" h="18041" w="18374">
                  <a:moveTo>
                    <a:pt x="11801" y="1"/>
                  </a:moveTo>
                  <a:lnTo>
                    <a:pt x="1" y="14388"/>
                  </a:lnTo>
                  <a:lnTo>
                    <a:pt x="18259" y="18040"/>
                  </a:lnTo>
                  <a:lnTo>
                    <a:pt x="18374" y="17894"/>
                  </a:lnTo>
                  <a:lnTo>
                    <a:pt x="1180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8"/>
            <p:cNvSpPr/>
            <p:nvPr/>
          </p:nvSpPr>
          <p:spPr>
            <a:xfrm>
              <a:off x="1740900" y="915250"/>
              <a:ext cx="341475" cy="697525"/>
            </a:xfrm>
            <a:custGeom>
              <a:rect b="b" l="l" r="r" t="t"/>
              <a:pathLst>
                <a:path extrusionOk="0" h="27901" w="13659">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8"/>
            <p:cNvSpPr/>
            <p:nvPr/>
          </p:nvSpPr>
          <p:spPr>
            <a:xfrm>
              <a:off x="1437800" y="1525100"/>
              <a:ext cx="464600" cy="592400"/>
            </a:xfrm>
            <a:custGeom>
              <a:rect b="b" l="l" r="r" t="t"/>
              <a:pathLst>
                <a:path extrusionOk="0" h="23696" w="18584">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8"/>
            <p:cNvSpPr/>
            <p:nvPr/>
          </p:nvSpPr>
          <p:spPr>
            <a:xfrm>
              <a:off x="1482675" y="1625000"/>
              <a:ext cx="634375" cy="560850"/>
            </a:xfrm>
            <a:custGeom>
              <a:rect b="b" l="l" r="r" t="t"/>
              <a:pathLst>
                <a:path extrusionOk="0" h="22434" w="25375">
                  <a:moveTo>
                    <a:pt x="16914" y="1"/>
                  </a:moveTo>
                  <a:lnTo>
                    <a:pt x="0" y="19856"/>
                  </a:lnTo>
                  <a:lnTo>
                    <a:pt x="19908" y="21880"/>
                  </a:lnTo>
                  <a:lnTo>
                    <a:pt x="25375" y="22433"/>
                  </a:lnTo>
                  <a:lnTo>
                    <a:pt x="16914"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8"/>
            <p:cNvSpPr/>
            <p:nvPr/>
          </p:nvSpPr>
          <p:spPr>
            <a:xfrm>
              <a:off x="1125600" y="1535800"/>
              <a:ext cx="348500" cy="586125"/>
            </a:xfrm>
            <a:custGeom>
              <a:rect b="b" l="l" r="r" t="t"/>
              <a:pathLst>
                <a:path extrusionOk="0" h="23445" w="1394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8"/>
            <p:cNvSpPr/>
            <p:nvPr/>
          </p:nvSpPr>
          <p:spPr>
            <a:xfrm>
              <a:off x="2097725" y="679450"/>
              <a:ext cx="730375" cy="221500"/>
            </a:xfrm>
            <a:custGeom>
              <a:rect b="b" l="l" r="r" t="t"/>
              <a:pathLst>
                <a:path extrusionOk="0" h="8860" w="29215">
                  <a:moveTo>
                    <a:pt x="7837" y="1"/>
                  </a:moveTo>
                  <a:lnTo>
                    <a:pt x="7628" y="158"/>
                  </a:lnTo>
                  <a:lnTo>
                    <a:pt x="1" y="8859"/>
                  </a:lnTo>
                  <a:lnTo>
                    <a:pt x="1" y="8859"/>
                  </a:lnTo>
                  <a:lnTo>
                    <a:pt x="29215" y="4049"/>
                  </a:lnTo>
                  <a:lnTo>
                    <a:pt x="7837"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8"/>
            <p:cNvSpPr/>
            <p:nvPr/>
          </p:nvSpPr>
          <p:spPr>
            <a:xfrm>
              <a:off x="2304075" y="463225"/>
              <a:ext cx="736875" cy="208175"/>
            </a:xfrm>
            <a:custGeom>
              <a:rect b="b" l="l" r="r" t="t"/>
              <a:pathLst>
                <a:path extrusionOk="0" h="8327" w="29475">
                  <a:moveTo>
                    <a:pt x="29475" y="1"/>
                  </a:moveTo>
                  <a:lnTo>
                    <a:pt x="8670" y="1733"/>
                  </a:lnTo>
                  <a:lnTo>
                    <a:pt x="0" y="8327"/>
                  </a:lnTo>
                  <a:lnTo>
                    <a:pt x="29475"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8"/>
            <p:cNvSpPr/>
            <p:nvPr/>
          </p:nvSpPr>
          <p:spPr>
            <a:xfrm>
              <a:off x="2293625" y="460350"/>
              <a:ext cx="781500" cy="320325"/>
            </a:xfrm>
            <a:custGeom>
              <a:rect b="b" l="l" r="r" t="t"/>
              <a:pathLst>
                <a:path extrusionOk="0" h="12813" w="31260">
                  <a:moveTo>
                    <a:pt x="31260" y="0"/>
                  </a:moveTo>
                  <a:lnTo>
                    <a:pt x="29893" y="116"/>
                  </a:lnTo>
                  <a:lnTo>
                    <a:pt x="418" y="8442"/>
                  </a:lnTo>
                  <a:lnTo>
                    <a:pt x="1" y="8765"/>
                  </a:lnTo>
                  <a:lnTo>
                    <a:pt x="21379" y="12813"/>
                  </a:lnTo>
                  <a:lnTo>
                    <a:pt x="31260"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8"/>
            <p:cNvSpPr/>
            <p:nvPr/>
          </p:nvSpPr>
          <p:spPr>
            <a:xfrm>
              <a:off x="1908625" y="906900"/>
              <a:ext cx="740825" cy="708475"/>
            </a:xfrm>
            <a:custGeom>
              <a:rect b="b" l="l" r="r" t="t"/>
              <a:pathLst>
                <a:path extrusionOk="0" h="28339" w="29633">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8"/>
            <p:cNvSpPr/>
            <p:nvPr/>
          </p:nvSpPr>
          <p:spPr>
            <a:xfrm>
              <a:off x="2092525" y="780650"/>
              <a:ext cx="735575" cy="432500"/>
            </a:xfrm>
            <a:custGeom>
              <a:rect b="b" l="l" r="r" t="t"/>
              <a:pathLst>
                <a:path extrusionOk="0" h="17300" w="29423">
                  <a:moveTo>
                    <a:pt x="29423" y="1"/>
                  </a:moveTo>
                  <a:lnTo>
                    <a:pt x="209" y="4811"/>
                  </a:lnTo>
                  <a:lnTo>
                    <a:pt x="0" y="5051"/>
                  </a:lnTo>
                  <a:lnTo>
                    <a:pt x="22276" y="17300"/>
                  </a:lnTo>
                  <a:lnTo>
                    <a:pt x="29423"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8"/>
            <p:cNvSpPr/>
            <p:nvPr/>
          </p:nvSpPr>
          <p:spPr>
            <a:xfrm>
              <a:off x="1125600" y="1959400"/>
              <a:ext cx="344325" cy="422600"/>
            </a:xfrm>
            <a:custGeom>
              <a:rect b="b" l="l" r="r" t="t"/>
              <a:pathLst>
                <a:path extrusionOk="0" h="16904" w="13773">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8"/>
            <p:cNvSpPr/>
            <p:nvPr/>
          </p:nvSpPr>
          <p:spPr>
            <a:xfrm>
              <a:off x="1481375" y="2129475"/>
              <a:ext cx="635150" cy="625775"/>
            </a:xfrm>
            <a:custGeom>
              <a:rect b="b" l="l" r="r" t="t"/>
              <a:pathLst>
                <a:path extrusionOk="0" h="25031" w="25406">
                  <a:moveTo>
                    <a:pt x="1" y="0"/>
                  </a:moveTo>
                  <a:lnTo>
                    <a:pt x="12521" y="25030"/>
                  </a:lnTo>
                  <a:lnTo>
                    <a:pt x="20158" y="11717"/>
                  </a:lnTo>
                  <a:lnTo>
                    <a:pt x="25406" y="2577"/>
                  </a:lnTo>
                  <a:lnTo>
                    <a:pt x="17977" y="1826"/>
                  </a:lnTo>
                  <a:lnTo>
                    <a:pt x="1"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8"/>
            <p:cNvSpPr/>
            <p:nvPr/>
          </p:nvSpPr>
          <p:spPr>
            <a:xfrm>
              <a:off x="1125600" y="2129475"/>
              <a:ext cx="342750" cy="740525"/>
            </a:xfrm>
            <a:custGeom>
              <a:rect b="b" l="l" r="r" t="t"/>
              <a:pathLst>
                <a:path extrusionOk="0" h="29621" w="13710">
                  <a:moveTo>
                    <a:pt x="13710" y="0"/>
                  </a:moveTo>
                  <a:lnTo>
                    <a:pt x="0" y="10100"/>
                  </a:lnTo>
                  <a:lnTo>
                    <a:pt x="0" y="10340"/>
                  </a:lnTo>
                  <a:lnTo>
                    <a:pt x="1429" y="29621"/>
                  </a:lnTo>
                  <a:lnTo>
                    <a:pt x="13710"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8"/>
            <p:cNvSpPr/>
            <p:nvPr/>
          </p:nvSpPr>
          <p:spPr>
            <a:xfrm>
              <a:off x="1162625" y="2134425"/>
              <a:ext cx="625525" cy="755400"/>
            </a:xfrm>
            <a:custGeom>
              <a:rect b="b" l="l" r="r" t="t"/>
              <a:pathLst>
                <a:path extrusionOk="0" h="30216" w="25021">
                  <a:moveTo>
                    <a:pt x="12489" y="0"/>
                  </a:moveTo>
                  <a:lnTo>
                    <a:pt x="1" y="30132"/>
                  </a:lnTo>
                  <a:lnTo>
                    <a:pt x="1" y="30216"/>
                  </a:lnTo>
                  <a:lnTo>
                    <a:pt x="25020" y="25062"/>
                  </a:lnTo>
                  <a:lnTo>
                    <a:pt x="12489"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8"/>
            <p:cNvSpPr/>
            <p:nvPr/>
          </p:nvSpPr>
          <p:spPr>
            <a:xfrm>
              <a:off x="1164975" y="2770100"/>
              <a:ext cx="618725" cy="509425"/>
            </a:xfrm>
            <a:custGeom>
              <a:rect b="b" l="l" r="r" t="t"/>
              <a:pathLst>
                <a:path extrusionOk="0" h="20377" w="24749">
                  <a:moveTo>
                    <a:pt x="24749" y="0"/>
                  </a:moveTo>
                  <a:lnTo>
                    <a:pt x="0" y="5092"/>
                  </a:lnTo>
                  <a:lnTo>
                    <a:pt x="7648" y="20377"/>
                  </a:lnTo>
                  <a:lnTo>
                    <a:pt x="24749"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8"/>
            <p:cNvSpPr/>
            <p:nvPr/>
          </p:nvSpPr>
          <p:spPr>
            <a:xfrm>
              <a:off x="1361650" y="2777125"/>
              <a:ext cx="426500" cy="653450"/>
            </a:xfrm>
            <a:custGeom>
              <a:rect b="b" l="l" r="r" t="t"/>
              <a:pathLst>
                <a:path extrusionOk="0" h="26138" w="17060">
                  <a:moveTo>
                    <a:pt x="17059" y="1"/>
                  </a:moveTo>
                  <a:lnTo>
                    <a:pt x="0" y="20336"/>
                  </a:lnTo>
                  <a:lnTo>
                    <a:pt x="13429" y="26137"/>
                  </a:lnTo>
                  <a:lnTo>
                    <a:pt x="14931" y="15370"/>
                  </a:lnTo>
                  <a:lnTo>
                    <a:pt x="17059"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8"/>
            <p:cNvSpPr/>
            <p:nvPr/>
          </p:nvSpPr>
          <p:spPr>
            <a:xfrm>
              <a:off x="1799325" y="2193650"/>
              <a:ext cx="1025125" cy="569425"/>
            </a:xfrm>
            <a:custGeom>
              <a:rect b="b" l="l" r="r" t="t"/>
              <a:pathLst>
                <a:path extrusionOk="0" h="22777" w="41005">
                  <a:moveTo>
                    <a:pt x="13168" y="0"/>
                  </a:moveTo>
                  <a:lnTo>
                    <a:pt x="13200" y="63"/>
                  </a:lnTo>
                  <a:lnTo>
                    <a:pt x="13043" y="52"/>
                  </a:lnTo>
                  <a:lnTo>
                    <a:pt x="1" y="22776"/>
                  </a:lnTo>
                  <a:lnTo>
                    <a:pt x="40921" y="15702"/>
                  </a:lnTo>
                  <a:lnTo>
                    <a:pt x="41005" y="15588"/>
                  </a:lnTo>
                  <a:lnTo>
                    <a:pt x="13179" y="0"/>
                  </a:lnTo>
                  <a:close/>
                </a:path>
              </a:pathLst>
            </a:custGeom>
            <a:solidFill>
              <a:srgbClr val="FFFFFF">
                <a:alpha val="44705"/>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8"/>
            <p:cNvSpPr/>
            <p:nvPr/>
          </p:nvSpPr>
          <p:spPr>
            <a:xfrm>
              <a:off x="1910450" y="1216525"/>
              <a:ext cx="732450" cy="964350"/>
            </a:xfrm>
            <a:custGeom>
              <a:rect b="b" l="l" r="r" t="t"/>
              <a:pathLst>
                <a:path extrusionOk="0" h="38574" w="29298">
                  <a:moveTo>
                    <a:pt x="29298" y="1"/>
                  </a:moveTo>
                  <a:lnTo>
                    <a:pt x="0" y="15953"/>
                  </a:lnTo>
                  <a:lnTo>
                    <a:pt x="8535" y="38573"/>
                  </a:lnTo>
                  <a:lnTo>
                    <a:pt x="29298"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8"/>
            <p:cNvSpPr/>
            <p:nvPr/>
          </p:nvSpPr>
          <p:spPr>
            <a:xfrm>
              <a:off x="2130600" y="1216525"/>
              <a:ext cx="1117450" cy="968800"/>
            </a:xfrm>
            <a:custGeom>
              <a:rect b="b" l="l" r="r" t="t"/>
              <a:pathLst>
                <a:path extrusionOk="0" h="38752" w="44698">
                  <a:moveTo>
                    <a:pt x="20858" y="1"/>
                  </a:moveTo>
                  <a:lnTo>
                    <a:pt x="0" y="38751"/>
                  </a:lnTo>
                  <a:lnTo>
                    <a:pt x="44625" y="31687"/>
                  </a:lnTo>
                  <a:lnTo>
                    <a:pt x="44625" y="31677"/>
                  </a:lnTo>
                  <a:lnTo>
                    <a:pt x="44698" y="31666"/>
                  </a:lnTo>
                  <a:lnTo>
                    <a:pt x="20858" y="1"/>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8"/>
            <p:cNvSpPr/>
            <p:nvPr/>
          </p:nvSpPr>
          <p:spPr>
            <a:xfrm>
              <a:off x="2649425" y="733700"/>
              <a:ext cx="761400" cy="479450"/>
            </a:xfrm>
            <a:custGeom>
              <a:rect b="b" l="l" r="r" t="t"/>
              <a:pathLst>
                <a:path extrusionOk="0" h="19178" w="30456">
                  <a:moveTo>
                    <a:pt x="30455" y="1"/>
                  </a:moveTo>
                  <a:lnTo>
                    <a:pt x="7147" y="1879"/>
                  </a:lnTo>
                  <a:lnTo>
                    <a:pt x="0" y="19178"/>
                  </a:lnTo>
                  <a:lnTo>
                    <a:pt x="30455"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8"/>
            <p:cNvSpPr/>
            <p:nvPr/>
          </p:nvSpPr>
          <p:spPr>
            <a:xfrm>
              <a:off x="2649425" y="733700"/>
              <a:ext cx="761400" cy="1274500"/>
            </a:xfrm>
            <a:custGeom>
              <a:rect b="b" l="l" r="r" t="t"/>
              <a:pathLst>
                <a:path extrusionOk="0" h="50980" w="30456">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8"/>
            <p:cNvSpPr/>
            <p:nvPr/>
          </p:nvSpPr>
          <p:spPr>
            <a:xfrm>
              <a:off x="2128775" y="2017550"/>
              <a:ext cx="1113025" cy="565800"/>
            </a:xfrm>
            <a:custGeom>
              <a:rect b="b" l="l" r="r" t="t"/>
              <a:pathLst>
                <a:path extrusionOk="0" h="22632" w="44521">
                  <a:moveTo>
                    <a:pt x="44520" y="1"/>
                  </a:moveTo>
                  <a:lnTo>
                    <a:pt x="1" y="7044"/>
                  </a:lnTo>
                  <a:lnTo>
                    <a:pt x="27827" y="22632"/>
                  </a:lnTo>
                  <a:lnTo>
                    <a:pt x="4452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8"/>
            <p:cNvSpPr/>
            <p:nvPr/>
          </p:nvSpPr>
          <p:spPr>
            <a:xfrm>
              <a:off x="2828075" y="458000"/>
              <a:ext cx="582750" cy="322675"/>
            </a:xfrm>
            <a:custGeom>
              <a:rect b="b" l="l" r="r" t="t"/>
              <a:pathLst>
                <a:path extrusionOk="0" h="12907" w="23310">
                  <a:moveTo>
                    <a:pt x="10434" y="1"/>
                  </a:moveTo>
                  <a:lnTo>
                    <a:pt x="10174" y="74"/>
                  </a:lnTo>
                  <a:lnTo>
                    <a:pt x="9882" y="94"/>
                  </a:lnTo>
                  <a:lnTo>
                    <a:pt x="1" y="12907"/>
                  </a:lnTo>
                  <a:lnTo>
                    <a:pt x="23309" y="11029"/>
                  </a:lnTo>
                  <a:lnTo>
                    <a:pt x="10434"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8"/>
            <p:cNvSpPr/>
            <p:nvPr/>
          </p:nvSpPr>
          <p:spPr>
            <a:xfrm>
              <a:off x="3088925" y="301750"/>
              <a:ext cx="533175" cy="431975"/>
            </a:xfrm>
            <a:custGeom>
              <a:rect b="b" l="l" r="r" t="t"/>
              <a:pathLst>
                <a:path extrusionOk="0" h="17279" w="21327">
                  <a:moveTo>
                    <a:pt x="21327" y="1"/>
                  </a:moveTo>
                  <a:lnTo>
                    <a:pt x="0" y="6251"/>
                  </a:lnTo>
                  <a:lnTo>
                    <a:pt x="12875" y="17279"/>
                  </a:lnTo>
                  <a:lnTo>
                    <a:pt x="21327"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8"/>
            <p:cNvSpPr/>
            <p:nvPr/>
          </p:nvSpPr>
          <p:spPr>
            <a:xfrm>
              <a:off x="3410800" y="300475"/>
              <a:ext cx="711600" cy="433250"/>
            </a:xfrm>
            <a:custGeom>
              <a:rect b="b" l="l" r="r" t="t"/>
              <a:pathLst>
                <a:path extrusionOk="0" h="17330" w="28464">
                  <a:moveTo>
                    <a:pt x="8639" y="0"/>
                  </a:moveTo>
                  <a:lnTo>
                    <a:pt x="8452" y="52"/>
                  </a:lnTo>
                  <a:lnTo>
                    <a:pt x="0" y="17330"/>
                  </a:lnTo>
                  <a:lnTo>
                    <a:pt x="0" y="17330"/>
                  </a:lnTo>
                  <a:lnTo>
                    <a:pt x="28463" y="6239"/>
                  </a:lnTo>
                  <a:lnTo>
                    <a:pt x="8639"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8"/>
            <p:cNvSpPr/>
            <p:nvPr/>
          </p:nvSpPr>
          <p:spPr>
            <a:xfrm>
              <a:off x="4136725" y="459575"/>
              <a:ext cx="333375" cy="518575"/>
            </a:xfrm>
            <a:custGeom>
              <a:rect b="b" l="l" r="r" t="t"/>
              <a:pathLst>
                <a:path extrusionOk="0" h="20743" w="13335">
                  <a:moveTo>
                    <a:pt x="0" y="1"/>
                  </a:moveTo>
                  <a:lnTo>
                    <a:pt x="6302" y="20743"/>
                  </a:lnTo>
                  <a:lnTo>
                    <a:pt x="13335" y="386"/>
                  </a:lnTo>
                  <a:lnTo>
                    <a:pt x="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8"/>
            <p:cNvSpPr/>
            <p:nvPr/>
          </p:nvSpPr>
          <p:spPr>
            <a:xfrm>
              <a:off x="4294275" y="469225"/>
              <a:ext cx="546475" cy="508925"/>
            </a:xfrm>
            <a:custGeom>
              <a:rect b="b" l="l" r="r" t="t"/>
              <a:pathLst>
                <a:path extrusionOk="0" h="20357" w="21859">
                  <a:moveTo>
                    <a:pt x="7033" y="0"/>
                  </a:moveTo>
                  <a:lnTo>
                    <a:pt x="0" y="20357"/>
                  </a:lnTo>
                  <a:lnTo>
                    <a:pt x="21858" y="3684"/>
                  </a:lnTo>
                  <a:lnTo>
                    <a:pt x="7095"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8"/>
            <p:cNvSpPr/>
            <p:nvPr/>
          </p:nvSpPr>
          <p:spPr>
            <a:xfrm>
              <a:off x="4294275" y="469225"/>
              <a:ext cx="175825" cy="508925"/>
            </a:xfrm>
            <a:custGeom>
              <a:rect b="b" l="l" r="r" t="t"/>
              <a:pathLst>
                <a:path extrusionOk="0" h="20357" w="7033">
                  <a:moveTo>
                    <a:pt x="7033" y="0"/>
                  </a:moveTo>
                  <a:lnTo>
                    <a:pt x="0" y="20357"/>
                  </a:lnTo>
                  <a:lnTo>
                    <a:pt x="0" y="20357"/>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8"/>
            <p:cNvSpPr/>
            <p:nvPr/>
          </p:nvSpPr>
          <p:spPr>
            <a:xfrm>
              <a:off x="3410800" y="456450"/>
              <a:ext cx="883500" cy="521700"/>
            </a:xfrm>
            <a:custGeom>
              <a:rect b="b" l="l" r="r" t="t"/>
              <a:pathLst>
                <a:path extrusionOk="0" h="20868" w="3534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8"/>
            <p:cNvSpPr/>
            <p:nvPr/>
          </p:nvSpPr>
          <p:spPr>
            <a:xfrm>
              <a:off x="4136725" y="459575"/>
              <a:ext cx="157575" cy="518575"/>
            </a:xfrm>
            <a:custGeom>
              <a:rect b="b" l="l" r="r" t="t"/>
              <a:pathLst>
                <a:path extrusionOk="0" h="20743" w="6303">
                  <a:moveTo>
                    <a:pt x="0" y="1"/>
                  </a:moveTo>
                  <a:lnTo>
                    <a:pt x="6302" y="20743"/>
                  </a:lnTo>
                  <a:lnTo>
                    <a:pt x="6302" y="20743"/>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8"/>
            <p:cNvSpPr/>
            <p:nvPr/>
          </p:nvSpPr>
          <p:spPr>
            <a:xfrm>
              <a:off x="4294275" y="561300"/>
              <a:ext cx="996150" cy="482575"/>
            </a:xfrm>
            <a:custGeom>
              <a:rect b="b" l="l" r="r" t="t"/>
              <a:pathLst>
                <a:path extrusionOk="0" h="19303" w="39846">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8"/>
            <p:cNvSpPr/>
            <p:nvPr/>
          </p:nvSpPr>
          <p:spPr>
            <a:xfrm>
              <a:off x="4294275" y="561300"/>
              <a:ext cx="546475" cy="416850"/>
            </a:xfrm>
            <a:custGeom>
              <a:rect b="b" l="l" r="r" t="t"/>
              <a:pathLst>
                <a:path extrusionOk="0" h="16674" w="21859">
                  <a:moveTo>
                    <a:pt x="21858" y="1"/>
                  </a:moveTo>
                  <a:lnTo>
                    <a:pt x="0" y="16674"/>
                  </a:lnTo>
                  <a:lnTo>
                    <a:pt x="0" y="16674"/>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8"/>
            <p:cNvSpPr/>
            <p:nvPr/>
          </p:nvSpPr>
          <p:spPr>
            <a:xfrm>
              <a:off x="4861575" y="569125"/>
              <a:ext cx="675350" cy="474750"/>
            </a:xfrm>
            <a:custGeom>
              <a:rect b="b" l="l" r="r" t="t"/>
              <a:pathLst>
                <a:path extrusionOk="0" h="18990" w="27014">
                  <a:moveTo>
                    <a:pt x="1" y="1"/>
                  </a:moveTo>
                  <a:lnTo>
                    <a:pt x="17154" y="18990"/>
                  </a:lnTo>
                  <a:lnTo>
                    <a:pt x="27014" y="11321"/>
                  </a:lnTo>
                  <a:lnTo>
                    <a:pt x="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8"/>
            <p:cNvSpPr/>
            <p:nvPr/>
          </p:nvSpPr>
          <p:spPr>
            <a:xfrm>
              <a:off x="3251950" y="733700"/>
              <a:ext cx="1038425" cy="1273725"/>
            </a:xfrm>
            <a:custGeom>
              <a:rect b="b" l="l" r="r" t="t"/>
              <a:pathLst>
                <a:path extrusionOk="0" h="50949" w="41537">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8"/>
            <p:cNvSpPr/>
            <p:nvPr/>
          </p:nvSpPr>
          <p:spPr>
            <a:xfrm>
              <a:off x="3255600" y="984125"/>
              <a:ext cx="1032425" cy="1023025"/>
            </a:xfrm>
            <a:custGeom>
              <a:rect b="b" l="l" r="r" t="t"/>
              <a:pathLst>
                <a:path extrusionOk="0" h="40921" w="41297">
                  <a:moveTo>
                    <a:pt x="41297" y="0"/>
                  </a:moveTo>
                  <a:lnTo>
                    <a:pt x="1" y="40921"/>
                  </a:lnTo>
                  <a:lnTo>
                    <a:pt x="29590" y="36852"/>
                  </a:lnTo>
                  <a:lnTo>
                    <a:pt x="29454" y="36685"/>
                  </a:lnTo>
                  <a:lnTo>
                    <a:pt x="29788" y="36779"/>
                  </a:lnTo>
                  <a:lnTo>
                    <a:pt x="41297"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8"/>
            <p:cNvSpPr/>
            <p:nvPr/>
          </p:nvSpPr>
          <p:spPr>
            <a:xfrm>
              <a:off x="4008125" y="978125"/>
              <a:ext cx="1278125" cy="926775"/>
            </a:xfrm>
            <a:custGeom>
              <a:rect b="b" l="l" r="r" t="t"/>
              <a:pathLst>
                <a:path extrusionOk="0" h="37071" w="51125">
                  <a:moveTo>
                    <a:pt x="11446" y="1"/>
                  </a:moveTo>
                  <a:lnTo>
                    <a:pt x="11602" y="42"/>
                  </a:lnTo>
                  <a:lnTo>
                    <a:pt x="0" y="37071"/>
                  </a:lnTo>
                  <a:lnTo>
                    <a:pt x="51073" y="2776"/>
                  </a:lnTo>
                  <a:lnTo>
                    <a:pt x="51125" y="2619"/>
                  </a:lnTo>
                  <a:lnTo>
                    <a:pt x="11446" y="1"/>
                  </a:lnTo>
                  <a:close/>
                </a:path>
              </a:pathLst>
            </a:custGeom>
            <a:solidFill>
              <a:srgbClr val="FFFFFF">
                <a:alpha val="44705"/>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8"/>
            <p:cNvSpPr/>
            <p:nvPr/>
          </p:nvSpPr>
          <p:spPr>
            <a:xfrm>
              <a:off x="4294275" y="978125"/>
              <a:ext cx="991975" cy="65475"/>
            </a:xfrm>
            <a:custGeom>
              <a:rect b="b" l="l" r="r" t="t"/>
              <a:pathLst>
                <a:path extrusionOk="0" h="2619" w="39679">
                  <a:moveTo>
                    <a:pt x="0" y="1"/>
                  </a:moveTo>
                  <a:lnTo>
                    <a:pt x="0" y="1"/>
                  </a:lnTo>
                  <a:lnTo>
                    <a:pt x="39679" y="2619"/>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8"/>
            <p:cNvSpPr/>
            <p:nvPr/>
          </p:nvSpPr>
          <p:spPr>
            <a:xfrm>
              <a:off x="2835900" y="2022000"/>
              <a:ext cx="504250" cy="568675"/>
            </a:xfrm>
            <a:custGeom>
              <a:rect b="b" l="l" r="r" t="t"/>
              <a:pathLst>
                <a:path extrusionOk="0" h="22747" w="20170">
                  <a:moveTo>
                    <a:pt x="16507" y="1"/>
                  </a:moveTo>
                  <a:lnTo>
                    <a:pt x="1" y="22380"/>
                  </a:lnTo>
                  <a:lnTo>
                    <a:pt x="20169" y="22746"/>
                  </a:lnTo>
                  <a:lnTo>
                    <a:pt x="19001" y="15453"/>
                  </a:lnTo>
                  <a:lnTo>
                    <a:pt x="16507"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8"/>
            <p:cNvSpPr/>
            <p:nvPr/>
          </p:nvSpPr>
          <p:spPr>
            <a:xfrm>
              <a:off x="3255600" y="1913225"/>
              <a:ext cx="742900" cy="677450"/>
            </a:xfrm>
            <a:custGeom>
              <a:rect b="b" l="l" r="r" t="t"/>
              <a:pathLst>
                <a:path extrusionOk="0" h="27098" w="29716">
                  <a:moveTo>
                    <a:pt x="29716" y="1"/>
                  </a:moveTo>
                  <a:lnTo>
                    <a:pt x="1" y="4091"/>
                  </a:lnTo>
                  <a:lnTo>
                    <a:pt x="1086" y="10789"/>
                  </a:lnTo>
                  <a:lnTo>
                    <a:pt x="3715" y="27097"/>
                  </a:lnTo>
                  <a:lnTo>
                    <a:pt x="3725" y="27097"/>
                  </a:lnTo>
                  <a:lnTo>
                    <a:pt x="29716"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8"/>
            <p:cNvSpPr/>
            <p:nvPr/>
          </p:nvSpPr>
          <p:spPr>
            <a:xfrm>
              <a:off x="1705175" y="2772175"/>
              <a:ext cx="693350" cy="663600"/>
            </a:xfrm>
            <a:custGeom>
              <a:rect b="b" l="l" r="r" t="t"/>
              <a:pathLst>
                <a:path extrusionOk="0" h="26544" w="27734">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8"/>
            <p:cNvSpPr/>
            <p:nvPr/>
          </p:nvSpPr>
          <p:spPr>
            <a:xfrm>
              <a:off x="2435525" y="2589325"/>
              <a:ext cx="904625" cy="762200"/>
            </a:xfrm>
            <a:custGeom>
              <a:rect b="b" l="l" r="r" t="t"/>
              <a:pathLst>
                <a:path extrusionOk="0" h="30488" w="36185">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8"/>
            <p:cNvSpPr/>
            <p:nvPr/>
          </p:nvSpPr>
          <p:spPr>
            <a:xfrm>
              <a:off x="1799325" y="2586200"/>
              <a:ext cx="1023050" cy="756725"/>
            </a:xfrm>
            <a:custGeom>
              <a:rect b="b" l="l" r="r" t="t"/>
              <a:pathLst>
                <a:path extrusionOk="0" h="30269" w="40922">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8"/>
            <p:cNvSpPr/>
            <p:nvPr/>
          </p:nvSpPr>
          <p:spPr>
            <a:xfrm>
              <a:off x="2440475" y="2598725"/>
              <a:ext cx="1417425" cy="916075"/>
            </a:xfrm>
            <a:custGeom>
              <a:rect b="b" l="l" r="r" t="t"/>
              <a:pathLst>
                <a:path extrusionOk="0" h="36643" w="56697">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8"/>
            <p:cNvSpPr/>
            <p:nvPr/>
          </p:nvSpPr>
          <p:spPr>
            <a:xfrm>
              <a:off x="3348725" y="1912975"/>
              <a:ext cx="1181625" cy="687075"/>
            </a:xfrm>
            <a:custGeom>
              <a:rect b="b" l="l" r="r" t="t"/>
              <a:pathLst>
                <a:path extrusionOk="0" h="27483" w="47265">
                  <a:moveTo>
                    <a:pt x="26095" y="1"/>
                  </a:moveTo>
                  <a:lnTo>
                    <a:pt x="25991" y="11"/>
                  </a:lnTo>
                  <a:lnTo>
                    <a:pt x="0" y="27107"/>
                  </a:lnTo>
                  <a:lnTo>
                    <a:pt x="47264" y="27483"/>
                  </a:lnTo>
                  <a:lnTo>
                    <a:pt x="32251" y="7993"/>
                  </a:lnTo>
                  <a:lnTo>
                    <a:pt x="26095"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8"/>
            <p:cNvSpPr/>
            <p:nvPr/>
          </p:nvSpPr>
          <p:spPr>
            <a:xfrm>
              <a:off x="3347150" y="2598725"/>
              <a:ext cx="1183475" cy="910100"/>
            </a:xfrm>
            <a:custGeom>
              <a:rect b="b" l="l" r="r" t="t"/>
              <a:pathLst>
                <a:path extrusionOk="0" h="36404" w="47339">
                  <a:moveTo>
                    <a:pt x="1" y="0"/>
                  </a:moveTo>
                  <a:lnTo>
                    <a:pt x="20430" y="36403"/>
                  </a:lnTo>
                  <a:lnTo>
                    <a:pt x="20440" y="36392"/>
                  </a:lnTo>
                  <a:lnTo>
                    <a:pt x="20701" y="36257"/>
                  </a:lnTo>
                  <a:lnTo>
                    <a:pt x="47338" y="376"/>
                  </a:lnTo>
                  <a:lnTo>
                    <a:pt x="105" y="0"/>
                  </a:lnTo>
                  <a:close/>
                </a:path>
              </a:pathLst>
            </a:custGeom>
            <a:solidFill>
              <a:srgbClr val="FFFFFF">
                <a:alpha val="44705"/>
              </a:srgb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8"/>
            <p:cNvSpPr/>
            <p:nvPr/>
          </p:nvSpPr>
          <p:spPr>
            <a:xfrm>
              <a:off x="5290400" y="852125"/>
              <a:ext cx="669100" cy="448425"/>
            </a:xfrm>
            <a:custGeom>
              <a:rect b="b" l="l" r="r" t="t"/>
              <a:pathLst>
                <a:path extrusionOk="0" h="17937" w="26764">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8"/>
            <p:cNvSpPr/>
            <p:nvPr/>
          </p:nvSpPr>
          <p:spPr>
            <a:xfrm>
              <a:off x="5290400" y="852125"/>
              <a:ext cx="246525" cy="191750"/>
            </a:xfrm>
            <a:custGeom>
              <a:rect b="b" l="l" r="r" t="t"/>
              <a:pathLst>
                <a:path extrusionOk="0" h="7670" w="9861">
                  <a:moveTo>
                    <a:pt x="9861" y="1"/>
                  </a:moveTo>
                  <a:lnTo>
                    <a:pt x="1" y="7670"/>
                  </a:lnTo>
                  <a:lnTo>
                    <a:pt x="1" y="767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8"/>
            <p:cNvSpPr/>
            <p:nvPr/>
          </p:nvSpPr>
          <p:spPr>
            <a:xfrm>
              <a:off x="4013600" y="1916100"/>
              <a:ext cx="903050" cy="681600"/>
            </a:xfrm>
            <a:custGeom>
              <a:rect b="b" l="l" r="r" t="t"/>
              <a:pathLst>
                <a:path extrusionOk="0" h="27264" w="36122">
                  <a:moveTo>
                    <a:pt x="1" y="1"/>
                  </a:moveTo>
                  <a:lnTo>
                    <a:pt x="3746" y="4852"/>
                  </a:lnTo>
                  <a:lnTo>
                    <a:pt x="21014" y="27263"/>
                  </a:lnTo>
                  <a:lnTo>
                    <a:pt x="36122" y="10685"/>
                  </a:lnTo>
                  <a:lnTo>
                    <a:pt x="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8"/>
            <p:cNvSpPr/>
            <p:nvPr/>
          </p:nvSpPr>
          <p:spPr>
            <a:xfrm>
              <a:off x="4007875" y="1047500"/>
              <a:ext cx="1277100" cy="1128675"/>
            </a:xfrm>
            <a:custGeom>
              <a:rect b="b" l="l" r="r" t="t"/>
              <a:pathLst>
                <a:path extrusionOk="0" h="45147" w="51084">
                  <a:moveTo>
                    <a:pt x="51083" y="1"/>
                  </a:moveTo>
                  <a:lnTo>
                    <a:pt x="10" y="34296"/>
                  </a:lnTo>
                  <a:lnTo>
                    <a:pt x="0" y="34337"/>
                  </a:lnTo>
                  <a:lnTo>
                    <a:pt x="36539" y="45147"/>
                  </a:lnTo>
                  <a:lnTo>
                    <a:pt x="51083"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8"/>
            <p:cNvSpPr/>
            <p:nvPr/>
          </p:nvSpPr>
          <p:spPr>
            <a:xfrm>
              <a:off x="4929675" y="1045425"/>
              <a:ext cx="1040775" cy="1131025"/>
            </a:xfrm>
            <a:custGeom>
              <a:rect b="b" l="l" r="r" t="t"/>
              <a:pathLst>
                <a:path extrusionOk="0" h="45241" w="41631">
                  <a:moveTo>
                    <a:pt x="14587" y="0"/>
                  </a:moveTo>
                  <a:lnTo>
                    <a:pt x="1" y="45240"/>
                  </a:lnTo>
                  <a:lnTo>
                    <a:pt x="41631" y="10674"/>
                  </a:lnTo>
                  <a:lnTo>
                    <a:pt x="41192" y="10204"/>
                  </a:lnTo>
                  <a:lnTo>
                    <a:pt x="14587"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8"/>
            <p:cNvSpPr/>
            <p:nvPr/>
          </p:nvSpPr>
          <p:spPr>
            <a:xfrm>
              <a:off x="4545450" y="2187900"/>
              <a:ext cx="829250" cy="755675"/>
            </a:xfrm>
            <a:custGeom>
              <a:rect b="b" l="l" r="r" t="t"/>
              <a:pathLst>
                <a:path extrusionOk="0" h="30227" w="33170">
                  <a:moveTo>
                    <a:pt x="15108" y="1"/>
                  </a:moveTo>
                  <a:lnTo>
                    <a:pt x="0" y="16590"/>
                  </a:lnTo>
                  <a:lnTo>
                    <a:pt x="33169" y="30226"/>
                  </a:lnTo>
                  <a:lnTo>
                    <a:pt x="33169" y="30226"/>
                  </a:lnTo>
                  <a:lnTo>
                    <a:pt x="21389" y="10507"/>
                  </a:lnTo>
                  <a:lnTo>
                    <a:pt x="15108"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8"/>
            <p:cNvSpPr/>
            <p:nvPr/>
          </p:nvSpPr>
          <p:spPr>
            <a:xfrm>
              <a:off x="5978250" y="1318775"/>
              <a:ext cx="350075" cy="664900"/>
            </a:xfrm>
            <a:custGeom>
              <a:rect b="b" l="l" r="r" t="t"/>
              <a:pathLst>
                <a:path extrusionOk="0" h="26596" w="14003">
                  <a:moveTo>
                    <a:pt x="1" y="1"/>
                  </a:moveTo>
                  <a:lnTo>
                    <a:pt x="3694" y="26596"/>
                  </a:lnTo>
                  <a:lnTo>
                    <a:pt x="14002" y="11509"/>
                  </a:lnTo>
                  <a:lnTo>
                    <a:pt x="13950" y="11383"/>
                  </a:lnTo>
                  <a:lnTo>
                    <a:pt x="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8"/>
            <p:cNvSpPr/>
            <p:nvPr/>
          </p:nvSpPr>
          <p:spPr>
            <a:xfrm>
              <a:off x="4931250" y="2185300"/>
              <a:ext cx="710800" cy="756975"/>
            </a:xfrm>
            <a:custGeom>
              <a:rect b="b" l="l" r="r" t="t"/>
              <a:pathLst>
                <a:path extrusionOk="0" h="30279" w="28432">
                  <a:moveTo>
                    <a:pt x="0" y="0"/>
                  </a:moveTo>
                  <a:lnTo>
                    <a:pt x="18092" y="30279"/>
                  </a:lnTo>
                  <a:lnTo>
                    <a:pt x="28431" y="365"/>
                  </a:lnTo>
                  <a:lnTo>
                    <a:pt x="0"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8"/>
            <p:cNvSpPr/>
            <p:nvPr/>
          </p:nvSpPr>
          <p:spPr>
            <a:xfrm>
              <a:off x="5391600" y="2197550"/>
              <a:ext cx="451300" cy="746300"/>
            </a:xfrm>
            <a:custGeom>
              <a:rect b="b" l="l" r="r" t="t"/>
              <a:pathLst>
                <a:path extrusionOk="0" h="29852" w="18052">
                  <a:moveTo>
                    <a:pt x="10320" y="0"/>
                  </a:moveTo>
                  <a:lnTo>
                    <a:pt x="1" y="29851"/>
                  </a:lnTo>
                  <a:lnTo>
                    <a:pt x="18030" y="29851"/>
                  </a:lnTo>
                  <a:lnTo>
                    <a:pt x="18051" y="29840"/>
                  </a:lnTo>
                  <a:lnTo>
                    <a:pt x="10320"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8"/>
            <p:cNvSpPr/>
            <p:nvPr/>
          </p:nvSpPr>
          <p:spPr>
            <a:xfrm>
              <a:off x="5649600" y="2193125"/>
              <a:ext cx="592900" cy="750450"/>
            </a:xfrm>
            <a:custGeom>
              <a:rect b="b" l="l" r="r" t="t"/>
              <a:pathLst>
                <a:path extrusionOk="0" h="30018" w="23716">
                  <a:moveTo>
                    <a:pt x="52" y="0"/>
                  </a:moveTo>
                  <a:lnTo>
                    <a:pt x="0" y="177"/>
                  </a:lnTo>
                  <a:lnTo>
                    <a:pt x="7731" y="30017"/>
                  </a:lnTo>
                  <a:lnTo>
                    <a:pt x="23715" y="18489"/>
                  </a:lnTo>
                  <a:lnTo>
                    <a:pt x="52"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8"/>
            <p:cNvSpPr/>
            <p:nvPr/>
          </p:nvSpPr>
          <p:spPr>
            <a:xfrm>
              <a:off x="6070600" y="1606475"/>
              <a:ext cx="432475" cy="441650"/>
            </a:xfrm>
            <a:custGeom>
              <a:rect b="b" l="l" r="r" t="t"/>
              <a:pathLst>
                <a:path extrusionOk="0" h="17666" w="17299">
                  <a:moveTo>
                    <a:pt x="10308" y="1"/>
                  </a:moveTo>
                  <a:lnTo>
                    <a:pt x="0" y="15088"/>
                  </a:lnTo>
                  <a:lnTo>
                    <a:pt x="17299" y="17665"/>
                  </a:lnTo>
                  <a:lnTo>
                    <a:pt x="17299" y="17665"/>
                  </a:lnTo>
                  <a:lnTo>
                    <a:pt x="10308"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8"/>
            <p:cNvSpPr/>
            <p:nvPr/>
          </p:nvSpPr>
          <p:spPr>
            <a:xfrm>
              <a:off x="5649075" y="1315125"/>
              <a:ext cx="421525" cy="872800"/>
            </a:xfrm>
            <a:custGeom>
              <a:rect b="b" l="l" r="r" t="t"/>
              <a:pathLst>
                <a:path extrusionOk="0" h="34912" w="16861">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8"/>
            <p:cNvSpPr/>
            <p:nvPr/>
          </p:nvSpPr>
          <p:spPr>
            <a:xfrm>
              <a:off x="4929400" y="1312250"/>
              <a:ext cx="1044175" cy="874350"/>
            </a:xfrm>
            <a:custGeom>
              <a:rect b="b" l="l" r="r" t="t"/>
              <a:pathLst>
                <a:path extrusionOk="0" h="34974" w="41767">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8"/>
            <p:cNvSpPr/>
            <p:nvPr/>
          </p:nvSpPr>
          <p:spPr>
            <a:xfrm>
              <a:off x="5650875" y="1983650"/>
              <a:ext cx="595025" cy="671700"/>
            </a:xfrm>
            <a:custGeom>
              <a:rect b="b" l="l" r="r" t="t"/>
              <a:pathLst>
                <a:path extrusionOk="0" h="26868" w="23801">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8"/>
            <p:cNvSpPr/>
            <p:nvPr/>
          </p:nvSpPr>
          <p:spPr>
            <a:xfrm>
              <a:off x="6070600" y="1983650"/>
              <a:ext cx="433000" cy="664125"/>
            </a:xfrm>
            <a:custGeom>
              <a:rect b="b" l="l" r="r" t="t"/>
              <a:pathLst>
                <a:path extrusionOk="0" h="26565" w="17320">
                  <a:moveTo>
                    <a:pt x="0" y="1"/>
                  </a:moveTo>
                  <a:lnTo>
                    <a:pt x="7011" y="26565"/>
                  </a:lnTo>
                  <a:lnTo>
                    <a:pt x="17320" y="2630"/>
                  </a:lnTo>
                  <a:lnTo>
                    <a:pt x="17299" y="2578"/>
                  </a:lnTo>
                  <a:lnTo>
                    <a:pt x="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8"/>
            <p:cNvSpPr/>
            <p:nvPr/>
          </p:nvSpPr>
          <p:spPr>
            <a:xfrm>
              <a:off x="2437350" y="3367150"/>
              <a:ext cx="1416375" cy="419975"/>
            </a:xfrm>
            <a:custGeom>
              <a:rect b="b" l="l" r="r" t="t"/>
              <a:pathLst>
                <a:path extrusionOk="0" h="16799" w="56655">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8"/>
            <p:cNvSpPr/>
            <p:nvPr/>
          </p:nvSpPr>
          <p:spPr>
            <a:xfrm>
              <a:off x="1710125" y="3372125"/>
              <a:ext cx="693325" cy="509425"/>
            </a:xfrm>
            <a:custGeom>
              <a:rect b="b" l="l" r="r" t="t"/>
              <a:pathLst>
                <a:path extrusionOk="0" h="20377" w="27733">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8"/>
            <p:cNvSpPr/>
            <p:nvPr/>
          </p:nvSpPr>
          <p:spPr>
            <a:xfrm>
              <a:off x="1890100" y="3380700"/>
              <a:ext cx="882975" cy="505550"/>
            </a:xfrm>
            <a:custGeom>
              <a:rect b="b" l="l" r="r" t="t"/>
              <a:pathLst>
                <a:path extrusionOk="0" h="20222" w="35319">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8"/>
            <p:cNvSpPr/>
            <p:nvPr/>
          </p:nvSpPr>
          <p:spPr>
            <a:xfrm>
              <a:off x="2785300" y="3517925"/>
              <a:ext cx="1071300" cy="546725"/>
            </a:xfrm>
            <a:custGeom>
              <a:rect b="b" l="l" r="r" t="t"/>
              <a:pathLst>
                <a:path extrusionOk="0" h="21869" w="42852">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8"/>
            <p:cNvSpPr/>
            <p:nvPr/>
          </p:nvSpPr>
          <p:spPr>
            <a:xfrm>
              <a:off x="1901050" y="3792600"/>
              <a:ext cx="878025" cy="427000"/>
            </a:xfrm>
            <a:custGeom>
              <a:rect b="b" l="l" r="r" t="t"/>
              <a:pathLst>
                <a:path extrusionOk="0" h="17080" w="35121">
                  <a:moveTo>
                    <a:pt x="35120" y="0"/>
                  </a:moveTo>
                  <a:lnTo>
                    <a:pt x="1" y="4027"/>
                  </a:lnTo>
                  <a:lnTo>
                    <a:pt x="27723" y="17079"/>
                  </a:lnTo>
                  <a:lnTo>
                    <a:pt x="27838" y="17059"/>
                  </a:lnTo>
                  <a:lnTo>
                    <a:pt x="35120"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8"/>
            <p:cNvSpPr/>
            <p:nvPr/>
          </p:nvSpPr>
          <p:spPr>
            <a:xfrm>
              <a:off x="2596975" y="3791550"/>
              <a:ext cx="810200" cy="427525"/>
            </a:xfrm>
            <a:custGeom>
              <a:rect b="b" l="l" r="r" t="t"/>
              <a:pathLst>
                <a:path extrusionOk="0" h="17101" w="32408">
                  <a:moveTo>
                    <a:pt x="7659" y="0"/>
                  </a:moveTo>
                  <a:lnTo>
                    <a:pt x="7378" y="31"/>
                  </a:lnTo>
                  <a:lnTo>
                    <a:pt x="7283" y="42"/>
                  </a:lnTo>
                  <a:lnTo>
                    <a:pt x="1" y="17101"/>
                  </a:lnTo>
                  <a:lnTo>
                    <a:pt x="32407" y="10924"/>
                  </a:lnTo>
                  <a:lnTo>
                    <a:pt x="7659"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8"/>
            <p:cNvSpPr/>
            <p:nvPr/>
          </p:nvSpPr>
          <p:spPr>
            <a:xfrm>
              <a:off x="4542075" y="2609950"/>
              <a:ext cx="819050" cy="410050"/>
            </a:xfrm>
            <a:custGeom>
              <a:rect b="b" l="l" r="r" t="t"/>
              <a:pathLst>
                <a:path extrusionOk="0" h="16402" w="32762">
                  <a:moveTo>
                    <a:pt x="0" y="0"/>
                  </a:moveTo>
                  <a:lnTo>
                    <a:pt x="9850" y="16402"/>
                  </a:lnTo>
                  <a:lnTo>
                    <a:pt x="9912" y="16370"/>
                  </a:lnTo>
                  <a:lnTo>
                    <a:pt x="9975" y="16360"/>
                  </a:lnTo>
                  <a:lnTo>
                    <a:pt x="32762" y="13469"/>
                  </a:lnTo>
                  <a:lnTo>
                    <a:pt x="0"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8"/>
            <p:cNvSpPr/>
            <p:nvPr/>
          </p:nvSpPr>
          <p:spPr>
            <a:xfrm>
              <a:off x="3881350" y="2608900"/>
              <a:ext cx="906975" cy="887650"/>
            </a:xfrm>
            <a:custGeom>
              <a:rect b="b" l="l" r="r" t="t"/>
              <a:pathLst>
                <a:path extrusionOk="0" h="35506" w="36279">
                  <a:moveTo>
                    <a:pt x="26346" y="0"/>
                  </a:moveTo>
                  <a:lnTo>
                    <a:pt x="1" y="35505"/>
                  </a:lnTo>
                  <a:lnTo>
                    <a:pt x="36279" y="16444"/>
                  </a:lnTo>
                  <a:lnTo>
                    <a:pt x="26429" y="42"/>
                  </a:lnTo>
                  <a:lnTo>
                    <a:pt x="26346"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8"/>
            <p:cNvSpPr/>
            <p:nvPr/>
          </p:nvSpPr>
          <p:spPr>
            <a:xfrm>
              <a:off x="3426450" y="3522350"/>
              <a:ext cx="515450" cy="641700"/>
            </a:xfrm>
            <a:custGeom>
              <a:rect b="b" l="l" r="r" t="t"/>
              <a:pathLst>
                <a:path extrusionOk="0" h="25668" w="20618">
                  <a:moveTo>
                    <a:pt x="17206" y="1"/>
                  </a:moveTo>
                  <a:lnTo>
                    <a:pt x="0" y="21598"/>
                  </a:lnTo>
                  <a:lnTo>
                    <a:pt x="95" y="21984"/>
                  </a:lnTo>
                  <a:lnTo>
                    <a:pt x="20617" y="25667"/>
                  </a:lnTo>
                  <a:lnTo>
                    <a:pt x="17508" y="481"/>
                  </a:lnTo>
                  <a:lnTo>
                    <a:pt x="17206"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8"/>
            <p:cNvSpPr/>
            <p:nvPr/>
          </p:nvSpPr>
          <p:spPr>
            <a:xfrm>
              <a:off x="3428800" y="4071925"/>
              <a:ext cx="513100" cy="392350"/>
            </a:xfrm>
            <a:custGeom>
              <a:rect b="b" l="l" r="r" t="t"/>
              <a:pathLst>
                <a:path extrusionOk="0" h="15694" w="20524">
                  <a:moveTo>
                    <a:pt x="1" y="1"/>
                  </a:moveTo>
                  <a:lnTo>
                    <a:pt x="3871" y="15693"/>
                  </a:lnTo>
                  <a:lnTo>
                    <a:pt x="20523" y="3684"/>
                  </a:lnTo>
                  <a:lnTo>
                    <a:pt x="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8"/>
            <p:cNvSpPr/>
            <p:nvPr/>
          </p:nvSpPr>
          <p:spPr>
            <a:xfrm>
              <a:off x="3525575" y="4164025"/>
              <a:ext cx="513100" cy="406925"/>
            </a:xfrm>
            <a:custGeom>
              <a:rect b="b" l="l" r="r" t="t"/>
              <a:pathLst>
                <a:path extrusionOk="0" h="16277" w="20524">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8"/>
            <p:cNvSpPr/>
            <p:nvPr/>
          </p:nvSpPr>
          <p:spPr>
            <a:xfrm>
              <a:off x="3864125" y="3534350"/>
              <a:ext cx="289050" cy="629700"/>
            </a:xfrm>
            <a:custGeom>
              <a:rect b="b" l="l" r="r" t="t"/>
              <a:pathLst>
                <a:path extrusionOk="0" h="25188" w="11562">
                  <a:moveTo>
                    <a:pt x="1" y="1"/>
                  </a:moveTo>
                  <a:lnTo>
                    <a:pt x="3110" y="25187"/>
                  </a:lnTo>
                  <a:lnTo>
                    <a:pt x="11510" y="18416"/>
                  </a:lnTo>
                  <a:lnTo>
                    <a:pt x="11561" y="18165"/>
                  </a:lnTo>
                  <a:lnTo>
                    <a:pt x="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8"/>
            <p:cNvSpPr/>
            <p:nvPr/>
          </p:nvSpPr>
          <p:spPr>
            <a:xfrm>
              <a:off x="3941875" y="3994725"/>
              <a:ext cx="210000" cy="560050"/>
            </a:xfrm>
            <a:custGeom>
              <a:rect b="b" l="l" r="r" t="t"/>
              <a:pathLst>
                <a:path extrusionOk="0" h="22402" w="8400">
                  <a:moveTo>
                    <a:pt x="8400" y="1"/>
                  </a:moveTo>
                  <a:lnTo>
                    <a:pt x="0" y="6772"/>
                  </a:lnTo>
                  <a:lnTo>
                    <a:pt x="3871" y="22402"/>
                  </a:lnTo>
                  <a:lnTo>
                    <a:pt x="840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8"/>
            <p:cNvSpPr/>
            <p:nvPr/>
          </p:nvSpPr>
          <p:spPr>
            <a:xfrm>
              <a:off x="3526875" y="4470775"/>
              <a:ext cx="505525" cy="469250"/>
            </a:xfrm>
            <a:custGeom>
              <a:rect b="b" l="l" r="r" t="t"/>
              <a:pathLst>
                <a:path extrusionOk="0" h="18770" w="20221">
                  <a:moveTo>
                    <a:pt x="1" y="0"/>
                  </a:moveTo>
                  <a:lnTo>
                    <a:pt x="1" y="18770"/>
                  </a:lnTo>
                  <a:lnTo>
                    <a:pt x="20221" y="4007"/>
                  </a:lnTo>
                  <a:lnTo>
                    <a:pt x="1"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8"/>
            <p:cNvSpPr/>
            <p:nvPr/>
          </p:nvSpPr>
          <p:spPr>
            <a:xfrm>
              <a:off x="1109425" y="283500"/>
              <a:ext cx="5411650" cy="4688350"/>
            </a:xfrm>
            <a:custGeom>
              <a:rect b="b" l="l" r="r" t="t"/>
              <a:pathLst>
                <a:path extrusionOk="0" h="187534" w="216466">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8"/>
            <p:cNvSpPr/>
            <p:nvPr/>
          </p:nvSpPr>
          <p:spPr>
            <a:xfrm>
              <a:off x="1429450" y="1148725"/>
              <a:ext cx="483900" cy="473950"/>
            </a:xfrm>
            <a:custGeom>
              <a:rect b="b" l="l" r="r" t="t"/>
              <a:pathLst>
                <a:path extrusionOk="0" h="18958" w="19356">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8"/>
            <p:cNvSpPr/>
            <p:nvPr/>
          </p:nvSpPr>
          <p:spPr>
            <a:xfrm>
              <a:off x="1732825" y="899600"/>
              <a:ext cx="355025" cy="718900"/>
            </a:xfrm>
            <a:custGeom>
              <a:rect b="b" l="l" r="r" t="t"/>
              <a:pathLst>
                <a:path extrusionOk="0" h="28756" w="14201">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8"/>
            <p:cNvSpPr/>
            <p:nvPr/>
          </p:nvSpPr>
          <p:spPr>
            <a:xfrm>
              <a:off x="1432600" y="1518325"/>
              <a:ext cx="481800" cy="616650"/>
            </a:xfrm>
            <a:custGeom>
              <a:rect b="b" l="l" r="r" t="t"/>
              <a:pathLst>
                <a:path extrusionOk="0" h="24666" w="19272">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8"/>
            <p:cNvSpPr/>
            <p:nvPr/>
          </p:nvSpPr>
          <p:spPr>
            <a:xfrm>
              <a:off x="1466500" y="1609350"/>
              <a:ext cx="662825" cy="585875"/>
            </a:xfrm>
            <a:custGeom>
              <a:rect b="b" l="l" r="r" t="t"/>
              <a:pathLst>
                <a:path extrusionOk="0" h="23435" w="26513">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8"/>
            <p:cNvSpPr/>
            <p:nvPr/>
          </p:nvSpPr>
          <p:spPr>
            <a:xfrm>
              <a:off x="1111225" y="1511800"/>
              <a:ext cx="367825" cy="619525"/>
            </a:xfrm>
            <a:custGeom>
              <a:rect b="b" l="l" r="r" t="t"/>
              <a:pathLst>
                <a:path extrusionOk="0" h="24781" w="14713">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8"/>
            <p:cNvSpPr/>
            <p:nvPr/>
          </p:nvSpPr>
          <p:spPr>
            <a:xfrm>
              <a:off x="2075050" y="672950"/>
              <a:ext cx="776275" cy="235825"/>
            </a:xfrm>
            <a:custGeom>
              <a:rect b="b" l="l" r="r" t="t"/>
              <a:pathLst>
                <a:path extrusionOk="0" h="9433" w="31051">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8"/>
            <p:cNvSpPr/>
            <p:nvPr/>
          </p:nvSpPr>
          <p:spPr>
            <a:xfrm>
              <a:off x="2263375" y="447825"/>
              <a:ext cx="819575" cy="239225"/>
            </a:xfrm>
            <a:custGeom>
              <a:rect b="b" l="l" r="r" t="t"/>
              <a:pathLst>
                <a:path extrusionOk="0" h="9569" w="32783">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8"/>
            <p:cNvSpPr/>
            <p:nvPr/>
          </p:nvSpPr>
          <p:spPr>
            <a:xfrm>
              <a:off x="2265200" y="444450"/>
              <a:ext cx="827150" cy="340675"/>
            </a:xfrm>
            <a:custGeom>
              <a:rect b="b" l="l" r="r" t="t"/>
              <a:pathLst>
                <a:path extrusionOk="0" h="13627" w="33086">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8"/>
            <p:cNvSpPr/>
            <p:nvPr/>
          </p:nvSpPr>
          <p:spPr>
            <a:xfrm>
              <a:off x="1904975" y="899350"/>
              <a:ext cx="752825" cy="721500"/>
            </a:xfrm>
            <a:custGeom>
              <a:rect b="b" l="l" r="r" t="t"/>
              <a:pathLst>
                <a:path extrusionOk="0" h="28860" w="30113">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8"/>
            <p:cNvSpPr/>
            <p:nvPr/>
          </p:nvSpPr>
          <p:spPr>
            <a:xfrm>
              <a:off x="2073200" y="775450"/>
              <a:ext cx="761425" cy="443450"/>
            </a:xfrm>
            <a:custGeom>
              <a:rect b="b" l="l" r="r" t="t"/>
              <a:pathLst>
                <a:path extrusionOk="0" h="17738" w="30457">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8"/>
            <p:cNvSpPr/>
            <p:nvPr/>
          </p:nvSpPr>
          <p:spPr>
            <a:xfrm>
              <a:off x="1113325" y="1949225"/>
              <a:ext cx="369125" cy="446575"/>
            </a:xfrm>
            <a:custGeom>
              <a:rect b="b" l="l" r="r" t="t"/>
              <a:pathLst>
                <a:path extrusionOk="0" h="17863" w="14765">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8"/>
            <p:cNvSpPr/>
            <p:nvPr/>
          </p:nvSpPr>
          <p:spPr>
            <a:xfrm>
              <a:off x="1467550" y="2120075"/>
              <a:ext cx="662300" cy="652375"/>
            </a:xfrm>
            <a:custGeom>
              <a:rect b="b" l="l" r="r" t="t"/>
              <a:pathLst>
                <a:path extrusionOk="0" h="26095" w="26492">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8"/>
            <p:cNvSpPr/>
            <p:nvPr/>
          </p:nvSpPr>
          <p:spPr>
            <a:xfrm>
              <a:off x="1113325" y="2112775"/>
              <a:ext cx="370675" cy="800025"/>
            </a:xfrm>
            <a:custGeom>
              <a:rect b="b" l="l" r="r" t="t"/>
              <a:pathLst>
                <a:path extrusionOk="0" h="32001" w="14827">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8"/>
            <p:cNvSpPr/>
            <p:nvPr/>
          </p:nvSpPr>
          <p:spPr>
            <a:xfrm>
              <a:off x="1148275" y="2115125"/>
              <a:ext cx="651875" cy="785925"/>
            </a:xfrm>
            <a:custGeom>
              <a:rect b="b" l="l" r="r" t="t"/>
              <a:pathLst>
                <a:path extrusionOk="0" h="31437" w="26075">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8"/>
            <p:cNvSpPr/>
            <p:nvPr/>
          </p:nvSpPr>
          <p:spPr>
            <a:xfrm>
              <a:off x="1151400" y="2893725"/>
              <a:ext cx="204525" cy="398325"/>
            </a:xfrm>
            <a:custGeom>
              <a:rect b="b" l="l" r="r" t="t"/>
              <a:pathLst>
                <a:path extrusionOk="0" h="15933" w="8181">
                  <a:moveTo>
                    <a:pt x="293" y="1"/>
                  </a:moveTo>
                  <a:lnTo>
                    <a:pt x="1" y="136"/>
                  </a:lnTo>
                  <a:lnTo>
                    <a:pt x="7899" y="15933"/>
                  </a:lnTo>
                  <a:lnTo>
                    <a:pt x="8181" y="15786"/>
                  </a:lnTo>
                  <a:lnTo>
                    <a:pt x="293"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8"/>
            <p:cNvSpPr/>
            <p:nvPr/>
          </p:nvSpPr>
          <p:spPr>
            <a:xfrm>
              <a:off x="1345750" y="2750525"/>
              <a:ext cx="454400" cy="695950"/>
            </a:xfrm>
            <a:custGeom>
              <a:rect b="b" l="l" r="r" t="t"/>
              <a:pathLst>
                <a:path extrusionOk="0" h="27838" w="18176">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8"/>
            <p:cNvSpPr/>
            <p:nvPr/>
          </p:nvSpPr>
          <p:spPr>
            <a:xfrm>
              <a:off x="1985325" y="2193900"/>
              <a:ext cx="131200" cy="228500"/>
            </a:xfrm>
            <a:custGeom>
              <a:rect b="b" l="l" r="r" t="t"/>
              <a:pathLst>
                <a:path extrusionOk="0" h="9140" w="5248">
                  <a:moveTo>
                    <a:pt x="5248" y="0"/>
                  </a:moveTo>
                  <a:lnTo>
                    <a:pt x="0" y="914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8"/>
            <p:cNvSpPr/>
            <p:nvPr/>
          </p:nvSpPr>
          <p:spPr>
            <a:xfrm>
              <a:off x="1794375" y="2188675"/>
              <a:ext cx="331300" cy="574400"/>
            </a:xfrm>
            <a:custGeom>
              <a:rect b="b" l="l" r="r" t="t"/>
              <a:pathLst>
                <a:path extrusionOk="0" h="22976" w="13252">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8"/>
            <p:cNvSpPr/>
            <p:nvPr/>
          </p:nvSpPr>
          <p:spPr>
            <a:xfrm>
              <a:off x="1793075" y="2755225"/>
              <a:ext cx="1850" cy="2625"/>
            </a:xfrm>
            <a:custGeom>
              <a:rect b="b" l="l" r="r" t="t"/>
              <a:pathLst>
                <a:path extrusionOk="0" h="105" w="74">
                  <a:moveTo>
                    <a:pt x="53" y="0"/>
                  </a:moveTo>
                  <a:lnTo>
                    <a:pt x="0" y="84"/>
                  </a:lnTo>
                  <a:lnTo>
                    <a:pt x="32" y="105"/>
                  </a:lnTo>
                  <a:lnTo>
                    <a:pt x="74" y="53"/>
                  </a:lnTo>
                  <a:lnTo>
                    <a:pt x="53"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8"/>
            <p:cNvSpPr/>
            <p:nvPr/>
          </p:nvSpPr>
          <p:spPr>
            <a:xfrm>
              <a:off x="1793875" y="2750525"/>
              <a:ext cx="6275" cy="11775"/>
            </a:xfrm>
            <a:custGeom>
              <a:rect b="b" l="l" r="r" t="t"/>
              <a:pathLst>
                <a:path extrusionOk="0" h="471" w="251">
                  <a:moveTo>
                    <a:pt x="250" y="0"/>
                  </a:moveTo>
                  <a:lnTo>
                    <a:pt x="42" y="241"/>
                  </a:lnTo>
                  <a:lnTo>
                    <a:pt x="0" y="293"/>
                  </a:lnTo>
                  <a:lnTo>
                    <a:pt x="188" y="470"/>
                  </a:lnTo>
                  <a:lnTo>
                    <a:pt x="250"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8"/>
            <p:cNvSpPr/>
            <p:nvPr/>
          </p:nvSpPr>
          <p:spPr>
            <a:xfrm>
              <a:off x="1901850" y="1202975"/>
              <a:ext cx="757500" cy="997200"/>
            </a:xfrm>
            <a:custGeom>
              <a:rect b="b" l="l" r="r" t="t"/>
              <a:pathLst>
                <a:path extrusionOk="0" h="39888" w="3030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8"/>
            <p:cNvSpPr/>
            <p:nvPr/>
          </p:nvSpPr>
          <p:spPr>
            <a:xfrm>
              <a:off x="2115750" y="1211050"/>
              <a:ext cx="1135950" cy="984700"/>
            </a:xfrm>
            <a:custGeom>
              <a:rect b="b" l="l" r="r" t="t"/>
              <a:pathLst>
                <a:path extrusionOk="0" h="39388" w="45438">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8"/>
            <p:cNvSpPr/>
            <p:nvPr/>
          </p:nvSpPr>
          <p:spPr>
            <a:xfrm>
              <a:off x="2640800" y="728250"/>
              <a:ext cx="785950" cy="495100"/>
            </a:xfrm>
            <a:custGeom>
              <a:rect b="b" l="l" r="r" t="t"/>
              <a:pathLst>
                <a:path extrusionOk="0" h="19804" w="31438">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8"/>
            <p:cNvSpPr/>
            <p:nvPr/>
          </p:nvSpPr>
          <p:spPr>
            <a:xfrm>
              <a:off x="2819225" y="446000"/>
              <a:ext cx="601500" cy="339375"/>
            </a:xfrm>
            <a:custGeom>
              <a:rect b="b" l="l" r="r" t="t"/>
              <a:pathLst>
                <a:path extrusionOk="0" h="13575" w="2406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8"/>
            <p:cNvSpPr/>
            <p:nvPr/>
          </p:nvSpPr>
          <p:spPr>
            <a:xfrm>
              <a:off x="3073550" y="285575"/>
              <a:ext cx="561075" cy="454700"/>
            </a:xfrm>
            <a:custGeom>
              <a:rect b="b" l="l" r="r" t="t"/>
              <a:pathLst>
                <a:path extrusionOk="0" h="18188" w="22443">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8"/>
            <p:cNvSpPr/>
            <p:nvPr/>
          </p:nvSpPr>
          <p:spPr>
            <a:xfrm>
              <a:off x="3402450" y="287150"/>
              <a:ext cx="744200" cy="454150"/>
            </a:xfrm>
            <a:custGeom>
              <a:rect b="b" l="l" r="r" t="t"/>
              <a:pathLst>
                <a:path extrusionOk="0" h="18166" w="29768">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8"/>
            <p:cNvSpPr/>
            <p:nvPr/>
          </p:nvSpPr>
          <p:spPr>
            <a:xfrm>
              <a:off x="4128900" y="447575"/>
              <a:ext cx="349550" cy="543625"/>
            </a:xfrm>
            <a:custGeom>
              <a:rect b="b" l="l" r="r" t="t"/>
              <a:pathLst>
                <a:path extrusionOk="0" h="21745" w="13982">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8"/>
            <p:cNvSpPr/>
            <p:nvPr/>
          </p:nvSpPr>
          <p:spPr>
            <a:xfrm>
              <a:off x="4285925" y="456450"/>
              <a:ext cx="572025" cy="532900"/>
            </a:xfrm>
            <a:custGeom>
              <a:rect b="b" l="l" r="r" t="t"/>
              <a:pathLst>
                <a:path extrusionOk="0" h="21316" w="22881">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8"/>
            <p:cNvSpPr/>
            <p:nvPr/>
          </p:nvSpPr>
          <p:spPr>
            <a:xfrm>
              <a:off x="3398025" y="446275"/>
              <a:ext cx="902250" cy="537625"/>
            </a:xfrm>
            <a:custGeom>
              <a:rect b="b" l="l" r="r" t="t"/>
              <a:pathLst>
                <a:path extrusionOk="0" h="21505" w="3609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8"/>
            <p:cNvSpPr/>
            <p:nvPr/>
          </p:nvSpPr>
          <p:spPr>
            <a:xfrm>
              <a:off x="4283050" y="549550"/>
              <a:ext cx="1017050" cy="499025"/>
            </a:xfrm>
            <a:custGeom>
              <a:rect b="b" l="l" r="r" t="t"/>
              <a:pathLst>
                <a:path extrusionOk="0" h="19961" w="40682">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8"/>
            <p:cNvSpPr/>
            <p:nvPr/>
          </p:nvSpPr>
          <p:spPr>
            <a:xfrm>
              <a:off x="4833675" y="544350"/>
              <a:ext cx="718650" cy="505000"/>
            </a:xfrm>
            <a:custGeom>
              <a:rect b="b" l="l" r="r" t="t"/>
              <a:pathLst>
                <a:path extrusionOk="0" h="20200" w="28746">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8"/>
            <p:cNvSpPr/>
            <p:nvPr/>
          </p:nvSpPr>
          <p:spPr>
            <a:xfrm>
              <a:off x="3409750" y="729800"/>
              <a:ext cx="885600" cy="252250"/>
            </a:xfrm>
            <a:custGeom>
              <a:rect b="b" l="l" r="r" t="t"/>
              <a:pathLst>
                <a:path extrusionOk="0" h="10090" w="35424">
                  <a:moveTo>
                    <a:pt x="84" y="1"/>
                  </a:moveTo>
                  <a:lnTo>
                    <a:pt x="1" y="314"/>
                  </a:lnTo>
                  <a:lnTo>
                    <a:pt x="35340" y="10090"/>
                  </a:lnTo>
                  <a:lnTo>
                    <a:pt x="35423" y="9777"/>
                  </a:lnTo>
                  <a:lnTo>
                    <a:pt x="84"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8"/>
            <p:cNvSpPr/>
            <p:nvPr/>
          </p:nvSpPr>
          <p:spPr>
            <a:xfrm>
              <a:off x="3999000" y="976800"/>
              <a:ext cx="299200" cy="933075"/>
            </a:xfrm>
            <a:custGeom>
              <a:rect b="b" l="l" r="r" t="t"/>
              <a:pathLst>
                <a:path extrusionOk="0" h="37323" w="11968">
                  <a:moveTo>
                    <a:pt x="11654" y="1"/>
                  </a:moveTo>
                  <a:lnTo>
                    <a:pt x="1" y="37218"/>
                  </a:lnTo>
                  <a:lnTo>
                    <a:pt x="314" y="37322"/>
                  </a:lnTo>
                  <a:lnTo>
                    <a:pt x="11967" y="95"/>
                  </a:lnTo>
                  <a:lnTo>
                    <a:pt x="11654"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8"/>
            <p:cNvSpPr/>
            <p:nvPr/>
          </p:nvSpPr>
          <p:spPr>
            <a:xfrm>
              <a:off x="2820000" y="2001900"/>
              <a:ext cx="529775" cy="596850"/>
            </a:xfrm>
            <a:custGeom>
              <a:rect b="b" l="l" r="r" t="t"/>
              <a:pathLst>
                <a:path extrusionOk="0" h="23874" w="21191">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8"/>
            <p:cNvSpPr/>
            <p:nvPr/>
          </p:nvSpPr>
          <p:spPr>
            <a:xfrm>
              <a:off x="3254300" y="2007125"/>
              <a:ext cx="1325" cy="1350"/>
            </a:xfrm>
            <a:custGeom>
              <a:rect b="b" l="l" r="r" t="t"/>
              <a:pathLst>
                <a:path extrusionOk="0" h="54" w="53">
                  <a:moveTo>
                    <a:pt x="53" y="1"/>
                  </a:moveTo>
                  <a:lnTo>
                    <a:pt x="0" y="11"/>
                  </a:lnTo>
                  <a:lnTo>
                    <a:pt x="11" y="53"/>
                  </a:lnTo>
                  <a:lnTo>
                    <a:pt x="53"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8"/>
            <p:cNvSpPr/>
            <p:nvPr/>
          </p:nvSpPr>
          <p:spPr>
            <a:xfrm>
              <a:off x="3254575" y="1905400"/>
              <a:ext cx="743650" cy="105925"/>
            </a:xfrm>
            <a:custGeom>
              <a:rect b="b" l="l" r="r" t="t"/>
              <a:pathLst>
                <a:path extrusionOk="0" h="4237" w="29746">
                  <a:moveTo>
                    <a:pt x="29631" y="1"/>
                  </a:moveTo>
                  <a:lnTo>
                    <a:pt x="42" y="4070"/>
                  </a:lnTo>
                  <a:lnTo>
                    <a:pt x="0" y="4122"/>
                  </a:lnTo>
                  <a:lnTo>
                    <a:pt x="21" y="4237"/>
                  </a:lnTo>
                  <a:lnTo>
                    <a:pt x="29746" y="157"/>
                  </a:lnTo>
                  <a:lnTo>
                    <a:pt x="2963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8"/>
            <p:cNvSpPr/>
            <p:nvPr/>
          </p:nvSpPr>
          <p:spPr>
            <a:xfrm>
              <a:off x="3255075" y="1909325"/>
              <a:ext cx="745000" cy="273625"/>
            </a:xfrm>
            <a:custGeom>
              <a:rect b="b" l="l" r="r" t="t"/>
              <a:pathLst>
                <a:path extrusionOk="0" h="10945" w="2980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8"/>
            <p:cNvSpPr/>
            <p:nvPr/>
          </p:nvSpPr>
          <p:spPr>
            <a:xfrm>
              <a:off x="3998475" y="1911400"/>
              <a:ext cx="2625" cy="1850"/>
            </a:xfrm>
            <a:custGeom>
              <a:rect b="b" l="l" r="r" t="t"/>
              <a:pathLst>
                <a:path extrusionOk="0" h="74" w="105">
                  <a:moveTo>
                    <a:pt x="63" y="1"/>
                  </a:moveTo>
                  <a:lnTo>
                    <a:pt x="1" y="74"/>
                  </a:lnTo>
                  <a:lnTo>
                    <a:pt x="1" y="74"/>
                  </a:lnTo>
                  <a:lnTo>
                    <a:pt x="105" y="64"/>
                  </a:lnTo>
                  <a:lnTo>
                    <a:pt x="63"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8"/>
            <p:cNvSpPr/>
            <p:nvPr/>
          </p:nvSpPr>
          <p:spPr>
            <a:xfrm>
              <a:off x="3246225" y="2008175"/>
              <a:ext cx="2100" cy="550"/>
            </a:xfrm>
            <a:custGeom>
              <a:rect b="b" l="l" r="r" t="t"/>
              <a:pathLst>
                <a:path extrusionOk="0" h="22" w="84">
                  <a:moveTo>
                    <a:pt x="73" y="0"/>
                  </a:moveTo>
                  <a:lnTo>
                    <a:pt x="0" y="11"/>
                  </a:lnTo>
                  <a:lnTo>
                    <a:pt x="0" y="21"/>
                  </a:lnTo>
                  <a:lnTo>
                    <a:pt x="84"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8"/>
            <p:cNvSpPr/>
            <p:nvPr/>
          </p:nvSpPr>
          <p:spPr>
            <a:xfrm>
              <a:off x="3248025" y="2008175"/>
              <a:ext cx="825" cy="25"/>
            </a:xfrm>
            <a:custGeom>
              <a:rect b="b" l="l" r="r" t="t"/>
              <a:pathLst>
                <a:path extrusionOk="0" h="1" w="33">
                  <a:moveTo>
                    <a:pt x="33" y="0"/>
                  </a:moveTo>
                  <a:lnTo>
                    <a:pt x="1" y="0"/>
                  </a:lnTo>
                  <a:lnTo>
                    <a:pt x="12" y="0"/>
                  </a:lnTo>
                  <a:lnTo>
                    <a:pt x="22"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8"/>
            <p:cNvSpPr/>
            <p:nvPr/>
          </p:nvSpPr>
          <p:spPr>
            <a:xfrm>
              <a:off x="3246225" y="2008175"/>
              <a:ext cx="2350" cy="2625"/>
            </a:xfrm>
            <a:custGeom>
              <a:rect b="b" l="l" r="r" t="t"/>
              <a:pathLst>
                <a:path extrusionOk="0" h="105" w="94">
                  <a:moveTo>
                    <a:pt x="84" y="0"/>
                  </a:moveTo>
                  <a:lnTo>
                    <a:pt x="0" y="21"/>
                  </a:lnTo>
                  <a:lnTo>
                    <a:pt x="21" y="105"/>
                  </a:lnTo>
                  <a:lnTo>
                    <a:pt x="94"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8"/>
            <p:cNvSpPr/>
            <p:nvPr/>
          </p:nvSpPr>
          <p:spPr>
            <a:xfrm>
              <a:off x="3246750" y="2007400"/>
              <a:ext cx="101750" cy="587950"/>
            </a:xfrm>
            <a:custGeom>
              <a:rect b="b" l="l" r="r" t="t"/>
              <a:pathLst>
                <a:path extrusionOk="0" h="23518" w="407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8"/>
            <p:cNvSpPr/>
            <p:nvPr/>
          </p:nvSpPr>
          <p:spPr>
            <a:xfrm>
              <a:off x="1695525" y="2755500"/>
              <a:ext cx="737425" cy="689675"/>
            </a:xfrm>
            <a:custGeom>
              <a:rect b="b" l="l" r="r" t="t"/>
              <a:pathLst>
                <a:path extrusionOk="0" h="27587" w="29497">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8"/>
            <p:cNvSpPr/>
            <p:nvPr/>
          </p:nvSpPr>
          <p:spPr>
            <a:xfrm>
              <a:off x="1791250" y="2760950"/>
              <a:ext cx="635425" cy="607275"/>
            </a:xfrm>
            <a:custGeom>
              <a:rect b="b" l="l" r="r" t="t"/>
              <a:pathLst>
                <a:path extrusionOk="0" h="24291" w="25417">
                  <a:moveTo>
                    <a:pt x="230" y="1"/>
                  </a:moveTo>
                  <a:lnTo>
                    <a:pt x="1" y="230"/>
                  </a:lnTo>
                  <a:lnTo>
                    <a:pt x="25197" y="24290"/>
                  </a:lnTo>
                  <a:lnTo>
                    <a:pt x="25417" y="24061"/>
                  </a:lnTo>
                  <a:lnTo>
                    <a:pt x="23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8"/>
            <p:cNvSpPr/>
            <p:nvPr/>
          </p:nvSpPr>
          <p:spPr>
            <a:xfrm>
              <a:off x="3344825" y="1906200"/>
              <a:ext cx="1201975" cy="701925"/>
            </a:xfrm>
            <a:custGeom>
              <a:rect b="b" l="l" r="r" t="t"/>
              <a:pathLst>
                <a:path extrusionOk="0" h="28077" w="48079">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8"/>
            <p:cNvSpPr/>
            <p:nvPr/>
          </p:nvSpPr>
          <p:spPr>
            <a:xfrm>
              <a:off x="3864650" y="2608100"/>
              <a:ext cx="670900" cy="897075"/>
            </a:xfrm>
            <a:custGeom>
              <a:rect b="b" l="l" r="r" t="t"/>
              <a:pathLst>
                <a:path extrusionOk="0" h="35883" w="26836">
                  <a:moveTo>
                    <a:pt x="26638" y="1"/>
                  </a:moveTo>
                  <a:lnTo>
                    <a:pt x="1" y="35882"/>
                  </a:lnTo>
                  <a:lnTo>
                    <a:pt x="335" y="35704"/>
                  </a:lnTo>
                  <a:lnTo>
                    <a:pt x="26836"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8"/>
            <p:cNvSpPr/>
            <p:nvPr/>
          </p:nvSpPr>
          <p:spPr>
            <a:xfrm>
              <a:off x="3873000" y="2608100"/>
              <a:ext cx="667000" cy="892625"/>
            </a:xfrm>
            <a:custGeom>
              <a:rect b="b" l="l" r="r" t="t"/>
              <a:pathLst>
                <a:path extrusionOk="0" h="35705" w="2668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8"/>
            <p:cNvSpPr/>
            <p:nvPr/>
          </p:nvSpPr>
          <p:spPr>
            <a:xfrm>
              <a:off x="3858675" y="3496525"/>
              <a:ext cx="22700" cy="21675"/>
            </a:xfrm>
            <a:custGeom>
              <a:rect b="b" l="l" r="r" t="t"/>
              <a:pathLst>
                <a:path extrusionOk="0" h="867" w="908">
                  <a:moveTo>
                    <a:pt x="908" y="0"/>
                  </a:moveTo>
                  <a:lnTo>
                    <a:pt x="574" y="167"/>
                  </a:lnTo>
                  <a:lnTo>
                    <a:pt x="240" y="345"/>
                  </a:lnTo>
                  <a:lnTo>
                    <a:pt x="0" y="668"/>
                  </a:lnTo>
                  <a:lnTo>
                    <a:pt x="261" y="867"/>
                  </a:lnTo>
                  <a:lnTo>
                    <a:pt x="908"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8"/>
            <p:cNvSpPr/>
            <p:nvPr/>
          </p:nvSpPr>
          <p:spPr>
            <a:xfrm>
              <a:off x="4530600" y="2605775"/>
              <a:ext cx="6000" cy="2350"/>
            </a:xfrm>
            <a:custGeom>
              <a:rect b="b" l="l" r="r" t="t"/>
              <a:pathLst>
                <a:path extrusionOk="0" h="94" w="240">
                  <a:moveTo>
                    <a:pt x="63" y="0"/>
                  </a:moveTo>
                  <a:lnTo>
                    <a:pt x="0" y="94"/>
                  </a:lnTo>
                  <a:lnTo>
                    <a:pt x="240" y="94"/>
                  </a:lnTo>
                  <a:lnTo>
                    <a:pt x="219" y="63"/>
                  </a:lnTo>
                  <a:lnTo>
                    <a:pt x="63"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8"/>
            <p:cNvSpPr/>
            <p:nvPr/>
          </p:nvSpPr>
          <p:spPr>
            <a:xfrm>
              <a:off x="5282325" y="840925"/>
              <a:ext cx="709250" cy="476325"/>
            </a:xfrm>
            <a:custGeom>
              <a:rect b="b" l="l" r="r" t="t"/>
              <a:pathLst>
                <a:path extrusionOk="0" h="19053" w="2837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8"/>
            <p:cNvSpPr/>
            <p:nvPr/>
          </p:nvSpPr>
          <p:spPr>
            <a:xfrm>
              <a:off x="3991950" y="1901225"/>
              <a:ext cx="939325" cy="709250"/>
            </a:xfrm>
            <a:custGeom>
              <a:rect b="b" l="l" r="r" t="t"/>
              <a:pathLst>
                <a:path extrusionOk="0" h="28370" w="37573">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8"/>
            <p:cNvSpPr/>
            <p:nvPr/>
          </p:nvSpPr>
          <p:spPr>
            <a:xfrm>
              <a:off x="4920025" y="1042550"/>
              <a:ext cx="374325" cy="1139900"/>
            </a:xfrm>
            <a:custGeom>
              <a:rect b="b" l="l" r="r" t="t"/>
              <a:pathLst>
                <a:path extrusionOk="0" h="45596" w="14973">
                  <a:moveTo>
                    <a:pt x="14670" y="0"/>
                  </a:moveTo>
                  <a:lnTo>
                    <a:pt x="0" y="45491"/>
                  </a:lnTo>
                  <a:lnTo>
                    <a:pt x="313" y="45595"/>
                  </a:lnTo>
                  <a:lnTo>
                    <a:pt x="14973" y="105"/>
                  </a:lnTo>
                  <a:lnTo>
                    <a:pt x="14670"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8"/>
            <p:cNvSpPr/>
            <p:nvPr/>
          </p:nvSpPr>
          <p:spPr>
            <a:xfrm>
              <a:off x="4531625" y="2174350"/>
              <a:ext cx="862625" cy="785900"/>
            </a:xfrm>
            <a:custGeom>
              <a:rect b="b" l="l" r="r" t="t"/>
              <a:pathLst>
                <a:path extrusionOk="0" h="31436" w="34505">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8"/>
            <p:cNvSpPr/>
            <p:nvPr/>
          </p:nvSpPr>
          <p:spPr>
            <a:xfrm>
              <a:off x="5971200" y="1297400"/>
              <a:ext cx="368075" cy="697225"/>
            </a:xfrm>
            <a:custGeom>
              <a:rect b="b" l="l" r="r" t="t"/>
              <a:pathLst>
                <a:path extrusionOk="0" h="27889" w="14723">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8"/>
            <p:cNvSpPr/>
            <p:nvPr/>
          </p:nvSpPr>
          <p:spPr>
            <a:xfrm>
              <a:off x="4928875" y="2181125"/>
              <a:ext cx="718900" cy="762725"/>
            </a:xfrm>
            <a:custGeom>
              <a:rect b="b" l="l" r="r" t="t"/>
              <a:pathLst>
                <a:path extrusionOk="0" h="30509" w="28756">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8"/>
            <p:cNvSpPr/>
            <p:nvPr/>
          </p:nvSpPr>
          <p:spPr>
            <a:xfrm>
              <a:off x="5387200" y="2190500"/>
              <a:ext cx="262425" cy="753350"/>
            </a:xfrm>
            <a:custGeom>
              <a:rect b="b" l="l" r="r" t="t"/>
              <a:pathLst>
                <a:path extrusionOk="0" h="30134" w="10497">
                  <a:moveTo>
                    <a:pt x="10423" y="1"/>
                  </a:moveTo>
                  <a:lnTo>
                    <a:pt x="0" y="30133"/>
                  </a:lnTo>
                  <a:lnTo>
                    <a:pt x="177" y="30133"/>
                  </a:lnTo>
                  <a:lnTo>
                    <a:pt x="10496" y="282"/>
                  </a:lnTo>
                  <a:lnTo>
                    <a:pt x="10423"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8"/>
            <p:cNvSpPr/>
            <p:nvPr/>
          </p:nvSpPr>
          <p:spPr>
            <a:xfrm>
              <a:off x="5647750" y="2190500"/>
              <a:ext cx="3150" cy="7075"/>
            </a:xfrm>
            <a:custGeom>
              <a:rect b="b" l="l" r="r" t="t"/>
              <a:pathLst>
                <a:path extrusionOk="0" h="283" w="126">
                  <a:moveTo>
                    <a:pt x="1" y="1"/>
                  </a:moveTo>
                  <a:lnTo>
                    <a:pt x="74" y="282"/>
                  </a:lnTo>
                  <a:lnTo>
                    <a:pt x="126" y="105"/>
                  </a:lnTo>
                  <a:lnTo>
                    <a:pt x="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8"/>
            <p:cNvSpPr/>
            <p:nvPr/>
          </p:nvSpPr>
          <p:spPr>
            <a:xfrm>
              <a:off x="5647750" y="2186575"/>
              <a:ext cx="5525" cy="3950"/>
            </a:xfrm>
            <a:custGeom>
              <a:rect b="b" l="l" r="r" t="t"/>
              <a:pathLst>
                <a:path extrusionOk="0" h="158" w="221">
                  <a:moveTo>
                    <a:pt x="53" y="1"/>
                  </a:moveTo>
                  <a:lnTo>
                    <a:pt x="1" y="158"/>
                  </a:lnTo>
                  <a:lnTo>
                    <a:pt x="199" y="54"/>
                  </a:lnTo>
                  <a:lnTo>
                    <a:pt x="22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8"/>
            <p:cNvSpPr/>
            <p:nvPr/>
          </p:nvSpPr>
          <p:spPr>
            <a:xfrm>
              <a:off x="4929150" y="2177200"/>
              <a:ext cx="719950" cy="13325"/>
            </a:xfrm>
            <a:custGeom>
              <a:rect b="b" l="l" r="r" t="t"/>
              <a:pathLst>
                <a:path extrusionOk="0" h="533" w="28798">
                  <a:moveTo>
                    <a:pt x="11" y="0"/>
                  </a:moveTo>
                  <a:lnTo>
                    <a:pt x="1" y="53"/>
                  </a:lnTo>
                  <a:lnTo>
                    <a:pt x="84" y="74"/>
                  </a:lnTo>
                  <a:lnTo>
                    <a:pt x="11" y="157"/>
                  </a:lnTo>
                  <a:lnTo>
                    <a:pt x="28745" y="533"/>
                  </a:lnTo>
                  <a:lnTo>
                    <a:pt x="28797" y="376"/>
                  </a:lnTo>
                  <a:lnTo>
                    <a:pt x="11"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8"/>
            <p:cNvSpPr/>
            <p:nvPr/>
          </p:nvSpPr>
          <p:spPr>
            <a:xfrm>
              <a:off x="5647750" y="2187900"/>
              <a:ext cx="5000" cy="5250"/>
            </a:xfrm>
            <a:custGeom>
              <a:rect b="b" l="l" r="r" t="t"/>
              <a:pathLst>
                <a:path extrusionOk="0" h="210" w="200">
                  <a:moveTo>
                    <a:pt x="199" y="1"/>
                  </a:moveTo>
                  <a:lnTo>
                    <a:pt x="1" y="105"/>
                  </a:lnTo>
                  <a:lnTo>
                    <a:pt x="126" y="209"/>
                  </a:lnTo>
                  <a:lnTo>
                    <a:pt x="199"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8"/>
            <p:cNvSpPr/>
            <p:nvPr/>
          </p:nvSpPr>
          <p:spPr>
            <a:xfrm>
              <a:off x="5384300" y="2943825"/>
              <a:ext cx="7325" cy="7575"/>
            </a:xfrm>
            <a:custGeom>
              <a:rect b="b" l="l" r="r" t="t"/>
              <a:pathLst>
                <a:path extrusionOk="0" h="303" w="293">
                  <a:moveTo>
                    <a:pt x="1" y="0"/>
                  </a:moveTo>
                  <a:lnTo>
                    <a:pt x="189" y="302"/>
                  </a:lnTo>
                  <a:lnTo>
                    <a:pt x="293"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8"/>
            <p:cNvSpPr/>
            <p:nvPr/>
          </p:nvSpPr>
          <p:spPr>
            <a:xfrm>
              <a:off x="4923150" y="2187900"/>
              <a:ext cx="157050" cy="262675"/>
            </a:xfrm>
            <a:custGeom>
              <a:rect b="b" l="l" r="r" t="t"/>
              <a:pathLst>
                <a:path extrusionOk="0" h="10507" w="6282">
                  <a:moveTo>
                    <a:pt x="0" y="1"/>
                  </a:moveTo>
                  <a:lnTo>
                    <a:pt x="0" y="1"/>
                  </a:lnTo>
                  <a:lnTo>
                    <a:pt x="6281" y="10507"/>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8"/>
            <p:cNvSpPr/>
            <p:nvPr/>
          </p:nvSpPr>
          <p:spPr>
            <a:xfrm>
              <a:off x="5384575" y="2959975"/>
              <a:ext cx="1325" cy="1325"/>
            </a:xfrm>
            <a:custGeom>
              <a:rect b="b" l="l" r="r" t="t"/>
              <a:pathLst>
                <a:path extrusionOk="0" h="53" w="53">
                  <a:moveTo>
                    <a:pt x="1" y="1"/>
                  </a:moveTo>
                  <a:lnTo>
                    <a:pt x="32" y="53"/>
                  </a:lnTo>
                  <a:lnTo>
                    <a:pt x="52"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8"/>
            <p:cNvSpPr/>
            <p:nvPr/>
          </p:nvSpPr>
          <p:spPr>
            <a:xfrm>
              <a:off x="5381700" y="2955025"/>
              <a:ext cx="5250" cy="4975"/>
            </a:xfrm>
            <a:custGeom>
              <a:rect b="b" l="l" r="r" t="t"/>
              <a:pathLst>
                <a:path extrusionOk="0" h="199" w="210">
                  <a:moveTo>
                    <a:pt x="1" y="0"/>
                  </a:moveTo>
                  <a:lnTo>
                    <a:pt x="116" y="199"/>
                  </a:lnTo>
                  <a:lnTo>
                    <a:pt x="167" y="199"/>
                  </a:lnTo>
                  <a:lnTo>
                    <a:pt x="209" y="84"/>
                  </a:lnTo>
                  <a:lnTo>
                    <a:pt x="53" y="21"/>
                  </a:lnTo>
                  <a:lnTo>
                    <a:pt x="1"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8"/>
            <p:cNvSpPr/>
            <p:nvPr/>
          </p:nvSpPr>
          <p:spPr>
            <a:xfrm>
              <a:off x="4916625" y="2176950"/>
              <a:ext cx="14650" cy="4725"/>
            </a:xfrm>
            <a:custGeom>
              <a:rect b="b" l="l" r="r" t="t"/>
              <a:pathLst>
                <a:path extrusionOk="0" h="189" w="586">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8"/>
            <p:cNvSpPr/>
            <p:nvPr/>
          </p:nvSpPr>
          <p:spPr>
            <a:xfrm>
              <a:off x="4920275" y="2176950"/>
              <a:ext cx="9150" cy="3675"/>
            </a:xfrm>
            <a:custGeom>
              <a:rect b="b" l="l" r="r" t="t"/>
              <a:pathLst>
                <a:path extrusionOk="0" h="147" w="366">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8"/>
            <p:cNvSpPr/>
            <p:nvPr/>
          </p:nvSpPr>
          <p:spPr>
            <a:xfrm>
              <a:off x="4918975" y="2176950"/>
              <a:ext cx="470050" cy="780175"/>
            </a:xfrm>
            <a:custGeom>
              <a:rect b="b" l="l" r="r" t="t"/>
              <a:pathLst>
                <a:path extrusionOk="0" h="31207" w="18802">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8"/>
            <p:cNvSpPr/>
            <p:nvPr/>
          </p:nvSpPr>
          <p:spPr>
            <a:xfrm>
              <a:off x="6067175" y="1589775"/>
              <a:ext cx="448950" cy="461200"/>
            </a:xfrm>
            <a:custGeom>
              <a:rect b="b" l="l" r="r" t="t"/>
              <a:pathLst>
                <a:path extrusionOk="0" h="18448" w="17958">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8"/>
            <p:cNvSpPr/>
            <p:nvPr/>
          </p:nvSpPr>
          <p:spPr>
            <a:xfrm>
              <a:off x="5643850" y="1290600"/>
              <a:ext cx="430675" cy="901225"/>
            </a:xfrm>
            <a:custGeom>
              <a:rect b="b" l="l" r="r" t="t"/>
              <a:pathLst>
                <a:path extrusionOk="0" h="36049" w="17227">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8"/>
            <p:cNvSpPr/>
            <p:nvPr/>
          </p:nvSpPr>
          <p:spPr>
            <a:xfrm>
              <a:off x="4912975" y="1294275"/>
              <a:ext cx="1072600" cy="900425"/>
            </a:xfrm>
            <a:custGeom>
              <a:rect b="b" l="l" r="r" t="t"/>
              <a:pathLst>
                <a:path extrusionOk="0" h="36017" w="42904">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8"/>
            <p:cNvSpPr/>
            <p:nvPr/>
          </p:nvSpPr>
          <p:spPr>
            <a:xfrm>
              <a:off x="2780075" y="3511925"/>
              <a:ext cx="1082800" cy="280425"/>
            </a:xfrm>
            <a:custGeom>
              <a:rect b="b" l="l" r="r" t="t"/>
              <a:pathLst>
                <a:path extrusionOk="0" h="11217" w="43312">
                  <a:moveTo>
                    <a:pt x="43228" y="0"/>
                  </a:moveTo>
                  <a:lnTo>
                    <a:pt x="1" y="10903"/>
                  </a:lnTo>
                  <a:lnTo>
                    <a:pt x="74" y="11216"/>
                  </a:lnTo>
                  <a:lnTo>
                    <a:pt x="43311" y="313"/>
                  </a:lnTo>
                  <a:lnTo>
                    <a:pt x="43228"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8"/>
            <p:cNvSpPr/>
            <p:nvPr/>
          </p:nvSpPr>
          <p:spPr>
            <a:xfrm>
              <a:off x="1694475" y="3360125"/>
              <a:ext cx="740550" cy="538650"/>
            </a:xfrm>
            <a:custGeom>
              <a:rect b="b" l="l" r="r" t="t"/>
              <a:pathLst>
                <a:path extrusionOk="0" h="21546" w="29622">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8"/>
            <p:cNvSpPr/>
            <p:nvPr/>
          </p:nvSpPr>
          <p:spPr>
            <a:xfrm>
              <a:off x="1867425" y="3359600"/>
              <a:ext cx="921550" cy="537600"/>
            </a:xfrm>
            <a:custGeom>
              <a:rect b="b" l="l" r="r" t="t"/>
              <a:pathLst>
                <a:path extrusionOk="0" h="21504" w="36862">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8"/>
            <p:cNvSpPr/>
            <p:nvPr/>
          </p:nvSpPr>
          <p:spPr>
            <a:xfrm>
              <a:off x="2768600" y="3508800"/>
              <a:ext cx="1103900" cy="566575"/>
            </a:xfrm>
            <a:custGeom>
              <a:rect b="b" l="l" r="r" t="t"/>
              <a:pathLst>
                <a:path extrusionOk="0" h="22663" w="44156">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8"/>
            <p:cNvSpPr/>
            <p:nvPr/>
          </p:nvSpPr>
          <p:spPr>
            <a:xfrm>
              <a:off x="1864025" y="3783450"/>
              <a:ext cx="923400" cy="449975"/>
            </a:xfrm>
            <a:custGeom>
              <a:rect b="b" l="l" r="r" t="t"/>
              <a:pathLst>
                <a:path extrusionOk="0" h="17999" w="36936">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8"/>
            <p:cNvSpPr/>
            <p:nvPr/>
          </p:nvSpPr>
          <p:spPr>
            <a:xfrm>
              <a:off x="2586300" y="3782925"/>
              <a:ext cx="847475" cy="450500"/>
            </a:xfrm>
            <a:custGeom>
              <a:rect b="b" l="l" r="r" t="t"/>
              <a:pathLst>
                <a:path extrusionOk="0" h="18020" w="33899">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8"/>
            <p:cNvSpPr/>
            <p:nvPr/>
          </p:nvSpPr>
          <p:spPr>
            <a:xfrm>
              <a:off x="4528750" y="2595575"/>
              <a:ext cx="871500" cy="435900"/>
            </a:xfrm>
            <a:custGeom>
              <a:rect b="b" l="l" r="r" t="t"/>
              <a:pathLst>
                <a:path extrusionOk="0" h="17436" w="3486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8"/>
            <p:cNvSpPr/>
            <p:nvPr/>
          </p:nvSpPr>
          <p:spPr>
            <a:xfrm>
              <a:off x="3847975" y="2596900"/>
              <a:ext cx="950000" cy="930700"/>
            </a:xfrm>
            <a:custGeom>
              <a:rect b="b" l="l" r="r" t="t"/>
              <a:pathLst>
                <a:path extrusionOk="0" h="37228" w="3800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8"/>
            <p:cNvSpPr/>
            <p:nvPr/>
          </p:nvSpPr>
          <p:spPr>
            <a:xfrm>
              <a:off x="3412625" y="3505675"/>
              <a:ext cx="533950" cy="663325"/>
            </a:xfrm>
            <a:custGeom>
              <a:rect b="b" l="l" r="r" t="t"/>
              <a:pathLst>
                <a:path extrusionOk="0" h="26533" w="21358">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8"/>
            <p:cNvSpPr/>
            <p:nvPr/>
          </p:nvSpPr>
          <p:spPr>
            <a:xfrm>
              <a:off x="3414725" y="4065150"/>
              <a:ext cx="537075" cy="410875"/>
            </a:xfrm>
            <a:custGeom>
              <a:rect b="b" l="l" r="r" t="t"/>
              <a:pathLst>
                <a:path extrusionOk="0" h="16435" w="21483">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8"/>
            <p:cNvSpPr/>
            <p:nvPr/>
          </p:nvSpPr>
          <p:spPr>
            <a:xfrm>
              <a:off x="3508875" y="4157250"/>
              <a:ext cx="539950" cy="421025"/>
            </a:xfrm>
            <a:custGeom>
              <a:rect b="b" l="l" r="r" t="t"/>
              <a:pathLst>
                <a:path extrusionOk="0" h="16841" w="21598">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8"/>
            <p:cNvSpPr/>
            <p:nvPr/>
          </p:nvSpPr>
          <p:spPr>
            <a:xfrm>
              <a:off x="3855550" y="3498350"/>
              <a:ext cx="311450" cy="673250"/>
            </a:xfrm>
            <a:custGeom>
              <a:rect b="b" l="l" r="r" t="t"/>
              <a:pathLst>
                <a:path extrusionOk="0" h="26930" w="12458">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8"/>
            <p:cNvSpPr/>
            <p:nvPr/>
          </p:nvSpPr>
          <p:spPr>
            <a:xfrm>
              <a:off x="3937175" y="3976750"/>
              <a:ext cx="230875" cy="614800"/>
            </a:xfrm>
            <a:custGeom>
              <a:rect b="b" l="l" r="r" t="t"/>
              <a:pathLst>
                <a:path extrusionOk="0" h="24592" w="9235">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8"/>
            <p:cNvSpPr/>
            <p:nvPr/>
          </p:nvSpPr>
          <p:spPr>
            <a:xfrm>
              <a:off x="3514875" y="4464250"/>
              <a:ext cx="538125" cy="499775"/>
            </a:xfrm>
            <a:custGeom>
              <a:rect b="b" l="l" r="r" t="t"/>
              <a:pathLst>
                <a:path extrusionOk="0" h="19991" w="21525">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8"/>
            <p:cNvSpPr/>
            <p:nvPr/>
          </p:nvSpPr>
          <p:spPr>
            <a:xfrm>
              <a:off x="3972400" y="1879850"/>
              <a:ext cx="62625" cy="48525"/>
            </a:xfrm>
            <a:custGeom>
              <a:rect b="b" l="l" r="r" t="t"/>
              <a:pathLst>
                <a:path extrusionOk="0" h="1941" w="2505">
                  <a:moveTo>
                    <a:pt x="1252" y="0"/>
                  </a:moveTo>
                  <a:cubicBezTo>
                    <a:pt x="0" y="0"/>
                    <a:pt x="0" y="1941"/>
                    <a:pt x="1252" y="1941"/>
                  </a:cubicBezTo>
                  <a:cubicBezTo>
                    <a:pt x="2493" y="1941"/>
                    <a:pt x="2504" y="0"/>
                    <a:pt x="1252" y="0"/>
                  </a:cubicBez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8"/>
            <p:cNvSpPr/>
            <p:nvPr/>
          </p:nvSpPr>
          <p:spPr>
            <a:xfrm>
              <a:off x="4899675" y="2160250"/>
              <a:ext cx="62625" cy="48550"/>
            </a:xfrm>
            <a:custGeom>
              <a:rect b="b" l="l" r="r" t="t"/>
              <a:pathLst>
                <a:path extrusionOk="0" h="1942" w="2505">
                  <a:moveTo>
                    <a:pt x="1252" y="1"/>
                  </a:moveTo>
                  <a:cubicBezTo>
                    <a:pt x="0" y="1"/>
                    <a:pt x="0" y="1941"/>
                    <a:pt x="1252" y="1941"/>
                  </a:cubicBezTo>
                  <a:cubicBezTo>
                    <a:pt x="2504" y="1941"/>
                    <a:pt x="2504" y="1"/>
                    <a:pt x="1252" y="1"/>
                  </a:cubicBez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8"/>
            <p:cNvSpPr/>
            <p:nvPr/>
          </p:nvSpPr>
          <p:spPr>
            <a:xfrm>
              <a:off x="3175275" y="1963575"/>
              <a:ext cx="125225" cy="97050"/>
            </a:xfrm>
            <a:custGeom>
              <a:rect b="b" l="l" r="r" t="t"/>
              <a:pathLst>
                <a:path extrusionOk="0" h="3882" w="5009">
                  <a:moveTo>
                    <a:pt x="2504" y="1"/>
                  </a:moveTo>
                  <a:cubicBezTo>
                    <a:pt x="10" y="1"/>
                    <a:pt x="0" y="3882"/>
                    <a:pt x="2504" y="3882"/>
                  </a:cubicBezTo>
                  <a:cubicBezTo>
                    <a:pt x="5008" y="3882"/>
                    <a:pt x="5008" y="1"/>
                    <a:pt x="250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8"/>
            <p:cNvSpPr/>
            <p:nvPr/>
          </p:nvSpPr>
          <p:spPr>
            <a:xfrm>
              <a:off x="3347950" y="690925"/>
              <a:ext cx="125225" cy="97075"/>
            </a:xfrm>
            <a:custGeom>
              <a:rect b="b" l="l" r="r" t="t"/>
              <a:pathLst>
                <a:path extrusionOk="0" h="3883" w="5009">
                  <a:moveTo>
                    <a:pt x="2504" y="1"/>
                  </a:moveTo>
                  <a:cubicBezTo>
                    <a:pt x="0" y="1"/>
                    <a:pt x="0" y="3882"/>
                    <a:pt x="2504" y="3882"/>
                  </a:cubicBezTo>
                  <a:cubicBezTo>
                    <a:pt x="4998" y="3882"/>
                    <a:pt x="5008" y="1"/>
                    <a:pt x="250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8"/>
            <p:cNvSpPr/>
            <p:nvPr/>
          </p:nvSpPr>
          <p:spPr>
            <a:xfrm>
              <a:off x="3542000" y="238125"/>
              <a:ext cx="125225" cy="97050"/>
            </a:xfrm>
            <a:custGeom>
              <a:rect b="b" l="l" r="r" t="t"/>
              <a:pathLst>
                <a:path extrusionOk="0" h="3882" w="5009">
                  <a:moveTo>
                    <a:pt x="2505" y="0"/>
                  </a:moveTo>
                  <a:cubicBezTo>
                    <a:pt x="11" y="0"/>
                    <a:pt x="1" y="3881"/>
                    <a:pt x="2505" y="3881"/>
                  </a:cubicBezTo>
                  <a:cubicBezTo>
                    <a:pt x="4998" y="3881"/>
                    <a:pt x="5009" y="0"/>
                    <a:pt x="250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8"/>
            <p:cNvSpPr/>
            <p:nvPr/>
          </p:nvSpPr>
          <p:spPr>
            <a:xfrm>
              <a:off x="2452750" y="442875"/>
              <a:ext cx="125225" cy="97075"/>
            </a:xfrm>
            <a:custGeom>
              <a:rect b="b" l="l" r="r" t="t"/>
              <a:pathLst>
                <a:path extrusionOk="0" h="3883" w="5009">
                  <a:moveTo>
                    <a:pt x="2504" y="1"/>
                  </a:moveTo>
                  <a:cubicBezTo>
                    <a:pt x="10" y="1"/>
                    <a:pt x="0" y="3882"/>
                    <a:pt x="2504" y="3882"/>
                  </a:cubicBezTo>
                  <a:cubicBezTo>
                    <a:pt x="5008" y="3882"/>
                    <a:pt x="5008" y="1"/>
                    <a:pt x="250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8"/>
            <p:cNvSpPr/>
            <p:nvPr/>
          </p:nvSpPr>
          <p:spPr>
            <a:xfrm>
              <a:off x="2226325" y="615550"/>
              <a:ext cx="125250" cy="97075"/>
            </a:xfrm>
            <a:custGeom>
              <a:rect b="b" l="l" r="r" t="t"/>
              <a:pathLst>
                <a:path extrusionOk="0" h="3883" w="5010">
                  <a:moveTo>
                    <a:pt x="2505" y="1"/>
                  </a:moveTo>
                  <a:cubicBezTo>
                    <a:pt x="11" y="1"/>
                    <a:pt x="1" y="3882"/>
                    <a:pt x="2505" y="3882"/>
                  </a:cubicBezTo>
                  <a:cubicBezTo>
                    <a:pt x="5009" y="3882"/>
                    <a:pt x="5009" y="1"/>
                    <a:pt x="250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8"/>
            <p:cNvSpPr/>
            <p:nvPr/>
          </p:nvSpPr>
          <p:spPr>
            <a:xfrm>
              <a:off x="5321450" y="2912525"/>
              <a:ext cx="124975" cy="97050"/>
            </a:xfrm>
            <a:custGeom>
              <a:rect b="b" l="l" r="r" t="t"/>
              <a:pathLst>
                <a:path extrusionOk="0" h="3882" w="4999">
                  <a:moveTo>
                    <a:pt x="2505" y="0"/>
                  </a:moveTo>
                  <a:cubicBezTo>
                    <a:pt x="1" y="0"/>
                    <a:pt x="1" y="3881"/>
                    <a:pt x="2505" y="3881"/>
                  </a:cubicBezTo>
                  <a:cubicBezTo>
                    <a:pt x="4998" y="3881"/>
                    <a:pt x="4998" y="0"/>
                    <a:pt x="250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8"/>
            <p:cNvSpPr/>
            <p:nvPr/>
          </p:nvSpPr>
          <p:spPr>
            <a:xfrm>
              <a:off x="4717350" y="2998850"/>
              <a:ext cx="125225" cy="97050"/>
            </a:xfrm>
            <a:custGeom>
              <a:rect b="b" l="l" r="r" t="t"/>
              <a:pathLst>
                <a:path extrusionOk="0" h="3882" w="5009">
                  <a:moveTo>
                    <a:pt x="2505" y="0"/>
                  </a:moveTo>
                  <a:cubicBezTo>
                    <a:pt x="11" y="0"/>
                    <a:pt x="1" y="3881"/>
                    <a:pt x="2505" y="3881"/>
                  </a:cubicBezTo>
                  <a:cubicBezTo>
                    <a:pt x="5009" y="3881"/>
                    <a:pt x="5009" y="0"/>
                    <a:pt x="250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8"/>
            <p:cNvSpPr/>
            <p:nvPr/>
          </p:nvSpPr>
          <p:spPr>
            <a:xfrm>
              <a:off x="4102825" y="3926150"/>
              <a:ext cx="125225" cy="97050"/>
            </a:xfrm>
            <a:custGeom>
              <a:rect b="b" l="l" r="r" t="t"/>
              <a:pathLst>
                <a:path extrusionOk="0" h="3882" w="5009">
                  <a:moveTo>
                    <a:pt x="2504" y="0"/>
                  </a:moveTo>
                  <a:cubicBezTo>
                    <a:pt x="0" y="0"/>
                    <a:pt x="0" y="3881"/>
                    <a:pt x="2504" y="3881"/>
                  </a:cubicBezTo>
                  <a:cubicBezTo>
                    <a:pt x="4997" y="3881"/>
                    <a:pt x="5008" y="0"/>
                    <a:pt x="250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8"/>
            <p:cNvSpPr/>
            <p:nvPr/>
          </p:nvSpPr>
          <p:spPr>
            <a:xfrm>
              <a:off x="3347950" y="4033850"/>
              <a:ext cx="125225" cy="97325"/>
            </a:xfrm>
            <a:custGeom>
              <a:rect b="b" l="l" r="r" t="t"/>
              <a:pathLst>
                <a:path extrusionOk="0" h="3893" w="5009">
                  <a:moveTo>
                    <a:pt x="2504" y="1"/>
                  </a:moveTo>
                  <a:cubicBezTo>
                    <a:pt x="0" y="1"/>
                    <a:pt x="0" y="3893"/>
                    <a:pt x="2504" y="3893"/>
                  </a:cubicBezTo>
                  <a:cubicBezTo>
                    <a:pt x="4998" y="3893"/>
                    <a:pt x="5008" y="1"/>
                    <a:pt x="250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8"/>
            <p:cNvSpPr/>
            <p:nvPr/>
          </p:nvSpPr>
          <p:spPr>
            <a:xfrm>
              <a:off x="2528375" y="4184900"/>
              <a:ext cx="125250" cy="97050"/>
            </a:xfrm>
            <a:custGeom>
              <a:rect b="b" l="l" r="r" t="t"/>
              <a:pathLst>
                <a:path extrusionOk="0" h="3882" w="5010">
                  <a:moveTo>
                    <a:pt x="2505" y="0"/>
                  </a:moveTo>
                  <a:cubicBezTo>
                    <a:pt x="1" y="0"/>
                    <a:pt x="1" y="3881"/>
                    <a:pt x="2505" y="3881"/>
                  </a:cubicBezTo>
                  <a:cubicBezTo>
                    <a:pt x="4998" y="3881"/>
                    <a:pt x="5009" y="0"/>
                    <a:pt x="250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8"/>
            <p:cNvSpPr/>
            <p:nvPr/>
          </p:nvSpPr>
          <p:spPr>
            <a:xfrm>
              <a:off x="6453750" y="2006600"/>
              <a:ext cx="124975" cy="97075"/>
            </a:xfrm>
            <a:custGeom>
              <a:rect b="b" l="l" r="r" t="t"/>
              <a:pathLst>
                <a:path extrusionOk="0" h="3883" w="4999">
                  <a:moveTo>
                    <a:pt x="2495" y="1"/>
                  </a:moveTo>
                  <a:cubicBezTo>
                    <a:pt x="1" y="1"/>
                    <a:pt x="1" y="3882"/>
                    <a:pt x="2495" y="3882"/>
                  </a:cubicBezTo>
                  <a:cubicBezTo>
                    <a:pt x="4999" y="3882"/>
                    <a:pt x="4999" y="1"/>
                    <a:pt x="249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8"/>
            <p:cNvSpPr/>
            <p:nvPr/>
          </p:nvSpPr>
          <p:spPr>
            <a:xfrm>
              <a:off x="5892950" y="1262450"/>
              <a:ext cx="124975" cy="97050"/>
            </a:xfrm>
            <a:custGeom>
              <a:rect b="b" l="l" r="r" t="t"/>
              <a:pathLst>
                <a:path extrusionOk="0" h="3882" w="4999">
                  <a:moveTo>
                    <a:pt x="2504" y="0"/>
                  </a:moveTo>
                  <a:cubicBezTo>
                    <a:pt x="0" y="0"/>
                    <a:pt x="0" y="3881"/>
                    <a:pt x="2504" y="3881"/>
                  </a:cubicBezTo>
                  <a:cubicBezTo>
                    <a:pt x="4998" y="3881"/>
                    <a:pt x="4998" y="0"/>
                    <a:pt x="250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8"/>
            <p:cNvSpPr/>
            <p:nvPr/>
          </p:nvSpPr>
          <p:spPr>
            <a:xfrm>
              <a:off x="5224425" y="1014375"/>
              <a:ext cx="124950" cy="97325"/>
            </a:xfrm>
            <a:custGeom>
              <a:rect b="b" l="l" r="r" t="t"/>
              <a:pathLst>
                <a:path extrusionOk="0" h="3893" w="4998">
                  <a:moveTo>
                    <a:pt x="2494" y="0"/>
                  </a:moveTo>
                  <a:cubicBezTo>
                    <a:pt x="0" y="0"/>
                    <a:pt x="0" y="3893"/>
                    <a:pt x="2494" y="3893"/>
                  </a:cubicBezTo>
                  <a:cubicBezTo>
                    <a:pt x="4998" y="3893"/>
                    <a:pt x="4998" y="0"/>
                    <a:pt x="249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8"/>
            <p:cNvSpPr/>
            <p:nvPr/>
          </p:nvSpPr>
          <p:spPr>
            <a:xfrm>
              <a:off x="2053900" y="2146700"/>
              <a:ext cx="124975" cy="97300"/>
            </a:xfrm>
            <a:custGeom>
              <a:rect b="b" l="l" r="r" t="t"/>
              <a:pathLst>
                <a:path extrusionOk="0" h="3892" w="4999">
                  <a:moveTo>
                    <a:pt x="2505" y="0"/>
                  </a:moveTo>
                  <a:cubicBezTo>
                    <a:pt x="1" y="0"/>
                    <a:pt x="1" y="3891"/>
                    <a:pt x="2505" y="3891"/>
                  </a:cubicBezTo>
                  <a:cubicBezTo>
                    <a:pt x="4999" y="3891"/>
                    <a:pt x="4999" y="0"/>
                    <a:pt x="250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8"/>
            <p:cNvSpPr/>
            <p:nvPr/>
          </p:nvSpPr>
          <p:spPr>
            <a:xfrm>
              <a:off x="1396075" y="2071300"/>
              <a:ext cx="125225" cy="97050"/>
            </a:xfrm>
            <a:custGeom>
              <a:rect b="b" l="l" r="r" t="t"/>
              <a:pathLst>
                <a:path extrusionOk="0" h="3882" w="5009">
                  <a:moveTo>
                    <a:pt x="2504" y="0"/>
                  </a:moveTo>
                  <a:cubicBezTo>
                    <a:pt x="0" y="0"/>
                    <a:pt x="0" y="3882"/>
                    <a:pt x="2504" y="3882"/>
                  </a:cubicBezTo>
                  <a:cubicBezTo>
                    <a:pt x="4998" y="3882"/>
                    <a:pt x="5009" y="0"/>
                    <a:pt x="250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8"/>
            <p:cNvSpPr/>
            <p:nvPr/>
          </p:nvSpPr>
          <p:spPr>
            <a:xfrm>
              <a:off x="1040275" y="1898900"/>
              <a:ext cx="125000" cy="97050"/>
            </a:xfrm>
            <a:custGeom>
              <a:rect b="b" l="l" r="r" t="t"/>
              <a:pathLst>
                <a:path extrusionOk="0" h="3882" w="5000">
                  <a:moveTo>
                    <a:pt x="2495" y="0"/>
                  </a:moveTo>
                  <a:cubicBezTo>
                    <a:pt x="1" y="0"/>
                    <a:pt x="1" y="3881"/>
                    <a:pt x="2495" y="3881"/>
                  </a:cubicBezTo>
                  <a:cubicBezTo>
                    <a:pt x="4999" y="3881"/>
                    <a:pt x="4999" y="0"/>
                    <a:pt x="249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8"/>
            <p:cNvSpPr/>
            <p:nvPr/>
          </p:nvSpPr>
          <p:spPr>
            <a:xfrm>
              <a:off x="1299050" y="3246650"/>
              <a:ext cx="124975" cy="97050"/>
            </a:xfrm>
            <a:custGeom>
              <a:rect b="b" l="l" r="r" t="t"/>
              <a:pathLst>
                <a:path extrusionOk="0" h="3882" w="4999">
                  <a:moveTo>
                    <a:pt x="2504" y="0"/>
                  </a:moveTo>
                  <a:cubicBezTo>
                    <a:pt x="0" y="0"/>
                    <a:pt x="0" y="3881"/>
                    <a:pt x="2504" y="3881"/>
                  </a:cubicBezTo>
                  <a:cubicBezTo>
                    <a:pt x="4998" y="3881"/>
                    <a:pt x="4998" y="0"/>
                    <a:pt x="250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8"/>
            <p:cNvSpPr/>
            <p:nvPr/>
          </p:nvSpPr>
          <p:spPr>
            <a:xfrm>
              <a:off x="1816550" y="3850750"/>
              <a:ext cx="125225" cy="97050"/>
            </a:xfrm>
            <a:custGeom>
              <a:rect b="b" l="l" r="r" t="t"/>
              <a:pathLst>
                <a:path extrusionOk="0" h="3882" w="5009">
                  <a:moveTo>
                    <a:pt x="2504" y="0"/>
                  </a:moveTo>
                  <a:cubicBezTo>
                    <a:pt x="11" y="0"/>
                    <a:pt x="0" y="3882"/>
                    <a:pt x="2504" y="3882"/>
                  </a:cubicBezTo>
                  <a:cubicBezTo>
                    <a:pt x="4998" y="3882"/>
                    <a:pt x="5008" y="0"/>
                    <a:pt x="250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8"/>
            <p:cNvSpPr/>
            <p:nvPr/>
          </p:nvSpPr>
          <p:spPr>
            <a:xfrm>
              <a:off x="3455650" y="4443650"/>
              <a:ext cx="125250" cy="97300"/>
            </a:xfrm>
            <a:custGeom>
              <a:rect b="b" l="l" r="r" t="t"/>
              <a:pathLst>
                <a:path extrusionOk="0" h="3892" w="5010">
                  <a:moveTo>
                    <a:pt x="2505" y="0"/>
                  </a:moveTo>
                  <a:cubicBezTo>
                    <a:pt x="12" y="0"/>
                    <a:pt x="1" y="3892"/>
                    <a:pt x="2505" y="3892"/>
                  </a:cubicBezTo>
                  <a:cubicBezTo>
                    <a:pt x="5009" y="3892"/>
                    <a:pt x="5009" y="0"/>
                    <a:pt x="250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8"/>
            <p:cNvSpPr/>
            <p:nvPr/>
          </p:nvSpPr>
          <p:spPr>
            <a:xfrm>
              <a:off x="3434275" y="4907425"/>
              <a:ext cx="124975" cy="97050"/>
            </a:xfrm>
            <a:custGeom>
              <a:rect b="b" l="l" r="r" t="t"/>
              <a:pathLst>
                <a:path extrusionOk="0" h="3882" w="4999">
                  <a:moveTo>
                    <a:pt x="2494" y="0"/>
                  </a:moveTo>
                  <a:cubicBezTo>
                    <a:pt x="0" y="0"/>
                    <a:pt x="0" y="3882"/>
                    <a:pt x="2494" y="3882"/>
                  </a:cubicBezTo>
                  <a:cubicBezTo>
                    <a:pt x="4998" y="3882"/>
                    <a:pt x="4998" y="0"/>
                    <a:pt x="249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8"/>
            <p:cNvSpPr/>
            <p:nvPr/>
          </p:nvSpPr>
          <p:spPr>
            <a:xfrm>
              <a:off x="3973450" y="4529975"/>
              <a:ext cx="124950" cy="97050"/>
            </a:xfrm>
            <a:custGeom>
              <a:rect b="b" l="l" r="r" t="t"/>
              <a:pathLst>
                <a:path extrusionOk="0" h="3882" w="4998">
                  <a:moveTo>
                    <a:pt x="2504" y="0"/>
                  </a:moveTo>
                  <a:cubicBezTo>
                    <a:pt x="0" y="0"/>
                    <a:pt x="0" y="3882"/>
                    <a:pt x="2504" y="3882"/>
                  </a:cubicBezTo>
                  <a:cubicBezTo>
                    <a:pt x="4997" y="3882"/>
                    <a:pt x="4997" y="0"/>
                    <a:pt x="250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8"/>
            <p:cNvSpPr/>
            <p:nvPr/>
          </p:nvSpPr>
          <p:spPr>
            <a:xfrm>
              <a:off x="4393900" y="432175"/>
              <a:ext cx="125250" cy="97050"/>
            </a:xfrm>
            <a:custGeom>
              <a:rect b="b" l="l" r="r" t="t"/>
              <a:pathLst>
                <a:path extrusionOk="0" h="3882" w="5010">
                  <a:moveTo>
                    <a:pt x="2505" y="1"/>
                  </a:moveTo>
                  <a:cubicBezTo>
                    <a:pt x="11" y="1"/>
                    <a:pt x="1" y="3882"/>
                    <a:pt x="2505" y="3882"/>
                  </a:cubicBezTo>
                  <a:cubicBezTo>
                    <a:pt x="4998" y="3882"/>
                    <a:pt x="5009" y="1"/>
                    <a:pt x="250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8"/>
            <p:cNvSpPr/>
            <p:nvPr/>
          </p:nvSpPr>
          <p:spPr>
            <a:xfrm>
              <a:off x="5461525" y="798925"/>
              <a:ext cx="125225" cy="97050"/>
            </a:xfrm>
            <a:custGeom>
              <a:rect b="b" l="l" r="r" t="t"/>
              <a:pathLst>
                <a:path extrusionOk="0" h="3882" w="5009">
                  <a:moveTo>
                    <a:pt x="2504" y="0"/>
                  </a:moveTo>
                  <a:cubicBezTo>
                    <a:pt x="11" y="0"/>
                    <a:pt x="0" y="3882"/>
                    <a:pt x="2504" y="3882"/>
                  </a:cubicBezTo>
                  <a:cubicBezTo>
                    <a:pt x="4998" y="3882"/>
                    <a:pt x="5008" y="0"/>
                    <a:pt x="250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8"/>
            <p:cNvSpPr/>
            <p:nvPr/>
          </p:nvSpPr>
          <p:spPr>
            <a:xfrm>
              <a:off x="2582375" y="1154700"/>
              <a:ext cx="124975" cy="97050"/>
            </a:xfrm>
            <a:custGeom>
              <a:rect b="b" l="l" r="r" t="t"/>
              <a:pathLst>
                <a:path extrusionOk="0" h="3882" w="4999">
                  <a:moveTo>
                    <a:pt x="2494" y="1"/>
                  </a:moveTo>
                  <a:cubicBezTo>
                    <a:pt x="0" y="1"/>
                    <a:pt x="0" y="3882"/>
                    <a:pt x="2494" y="3882"/>
                  </a:cubicBezTo>
                  <a:cubicBezTo>
                    <a:pt x="4998" y="3882"/>
                    <a:pt x="4998" y="1"/>
                    <a:pt x="249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8"/>
            <p:cNvSpPr/>
            <p:nvPr/>
          </p:nvSpPr>
          <p:spPr>
            <a:xfrm>
              <a:off x="1676475" y="1111675"/>
              <a:ext cx="124975" cy="97050"/>
            </a:xfrm>
            <a:custGeom>
              <a:rect b="b" l="l" r="r" t="t"/>
              <a:pathLst>
                <a:path extrusionOk="0" h="3882" w="4999">
                  <a:moveTo>
                    <a:pt x="2505" y="1"/>
                  </a:moveTo>
                  <a:cubicBezTo>
                    <a:pt x="1" y="1"/>
                    <a:pt x="1" y="3882"/>
                    <a:pt x="2505" y="3882"/>
                  </a:cubicBezTo>
                  <a:cubicBezTo>
                    <a:pt x="4998" y="3882"/>
                    <a:pt x="4998" y="1"/>
                    <a:pt x="250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8"/>
            <p:cNvSpPr/>
            <p:nvPr/>
          </p:nvSpPr>
          <p:spPr>
            <a:xfrm>
              <a:off x="1827500" y="1575175"/>
              <a:ext cx="124975" cy="97050"/>
            </a:xfrm>
            <a:custGeom>
              <a:rect b="b" l="l" r="r" t="t"/>
              <a:pathLst>
                <a:path extrusionOk="0" h="3882" w="4999">
                  <a:moveTo>
                    <a:pt x="2495" y="1"/>
                  </a:moveTo>
                  <a:cubicBezTo>
                    <a:pt x="1" y="1"/>
                    <a:pt x="1" y="3882"/>
                    <a:pt x="2495" y="3882"/>
                  </a:cubicBezTo>
                  <a:cubicBezTo>
                    <a:pt x="4999" y="3882"/>
                    <a:pt x="4999" y="1"/>
                    <a:pt x="249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8"/>
            <p:cNvSpPr/>
            <p:nvPr/>
          </p:nvSpPr>
          <p:spPr>
            <a:xfrm>
              <a:off x="1114625" y="2861125"/>
              <a:ext cx="62650" cy="48525"/>
            </a:xfrm>
            <a:custGeom>
              <a:rect b="b" l="l" r="r" t="t"/>
              <a:pathLst>
                <a:path extrusionOk="0" h="1941" w="2506">
                  <a:moveTo>
                    <a:pt x="1253" y="0"/>
                  </a:moveTo>
                  <a:cubicBezTo>
                    <a:pt x="1" y="0"/>
                    <a:pt x="1" y="1941"/>
                    <a:pt x="1253" y="1941"/>
                  </a:cubicBezTo>
                  <a:cubicBezTo>
                    <a:pt x="2494" y="1941"/>
                    <a:pt x="2505" y="0"/>
                    <a:pt x="1253"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8"/>
            <p:cNvSpPr/>
            <p:nvPr/>
          </p:nvSpPr>
          <p:spPr>
            <a:xfrm>
              <a:off x="1082300" y="2365275"/>
              <a:ext cx="62625" cy="48550"/>
            </a:xfrm>
            <a:custGeom>
              <a:rect b="b" l="l" r="r" t="t"/>
              <a:pathLst>
                <a:path extrusionOk="0" h="1942" w="2505">
                  <a:moveTo>
                    <a:pt x="1252" y="0"/>
                  </a:moveTo>
                  <a:cubicBezTo>
                    <a:pt x="0" y="0"/>
                    <a:pt x="0" y="1941"/>
                    <a:pt x="1252" y="1941"/>
                  </a:cubicBezTo>
                  <a:cubicBezTo>
                    <a:pt x="2493" y="1941"/>
                    <a:pt x="2504" y="0"/>
                    <a:pt x="1252" y="0"/>
                  </a:cubicBez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8"/>
            <p:cNvSpPr/>
            <p:nvPr/>
          </p:nvSpPr>
          <p:spPr>
            <a:xfrm>
              <a:off x="1750825" y="2753400"/>
              <a:ext cx="62625" cy="48550"/>
            </a:xfrm>
            <a:custGeom>
              <a:rect b="b" l="l" r="r" t="t"/>
              <a:pathLst>
                <a:path extrusionOk="0" h="1942" w="2505">
                  <a:moveTo>
                    <a:pt x="1252" y="1"/>
                  </a:moveTo>
                  <a:cubicBezTo>
                    <a:pt x="0" y="1"/>
                    <a:pt x="0" y="1941"/>
                    <a:pt x="1252" y="1941"/>
                  </a:cubicBezTo>
                  <a:cubicBezTo>
                    <a:pt x="2504" y="1941"/>
                    <a:pt x="2504" y="1"/>
                    <a:pt x="1252" y="1"/>
                  </a:cubicBez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8"/>
            <p:cNvSpPr/>
            <p:nvPr/>
          </p:nvSpPr>
          <p:spPr>
            <a:xfrm>
              <a:off x="2387000" y="3335600"/>
              <a:ext cx="62650" cy="48800"/>
            </a:xfrm>
            <a:custGeom>
              <a:rect b="b" l="l" r="r" t="t"/>
              <a:pathLst>
                <a:path extrusionOk="0" h="1952" w="2506">
                  <a:moveTo>
                    <a:pt x="1253" y="0"/>
                  </a:moveTo>
                  <a:cubicBezTo>
                    <a:pt x="11" y="0"/>
                    <a:pt x="1" y="1951"/>
                    <a:pt x="1253" y="1951"/>
                  </a:cubicBezTo>
                  <a:cubicBezTo>
                    <a:pt x="2505" y="1951"/>
                    <a:pt x="2505" y="0"/>
                    <a:pt x="1253" y="0"/>
                  </a:cubicBez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8"/>
            <p:cNvSpPr/>
            <p:nvPr/>
          </p:nvSpPr>
          <p:spPr>
            <a:xfrm>
              <a:off x="3325250" y="2570025"/>
              <a:ext cx="62625" cy="48525"/>
            </a:xfrm>
            <a:custGeom>
              <a:rect b="b" l="l" r="r" t="t"/>
              <a:pathLst>
                <a:path extrusionOk="0" h="1941" w="2505">
                  <a:moveTo>
                    <a:pt x="1252" y="0"/>
                  </a:moveTo>
                  <a:cubicBezTo>
                    <a:pt x="0" y="0"/>
                    <a:pt x="0" y="1941"/>
                    <a:pt x="1252" y="1941"/>
                  </a:cubicBezTo>
                  <a:cubicBezTo>
                    <a:pt x="2504" y="1941"/>
                    <a:pt x="2504" y="0"/>
                    <a:pt x="1252" y="0"/>
                  </a:cubicBez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8"/>
            <p:cNvSpPr/>
            <p:nvPr/>
          </p:nvSpPr>
          <p:spPr>
            <a:xfrm>
              <a:off x="2606125" y="2589325"/>
              <a:ext cx="224350" cy="424425"/>
            </a:xfrm>
            <a:custGeom>
              <a:rect b="b" l="l" r="r" t="t"/>
              <a:pathLst>
                <a:path extrusionOk="0" h="16977" w="8974">
                  <a:moveTo>
                    <a:pt x="8795" y="0"/>
                  </a:moveTo>
                  <a:lnTo>
                    <a:pt x="0" y="16976"/>
                  </a:lnTo>
                  <a:lnTo>
                    <a:pt x="8973"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8"/>
            <p:cNvSpPr/>
            <p:nvPr/>
          </p:nvSpPr>
          <p:spPr>
            <a:xfrm>
              <a:off x="2426150" y="2589325"/>
              <a:ext cx="399875" cy="751250"/>
            </a:xfrm>
            <a:custGeom>
              <a:rect b="b" l="l" r="r" t="t"/>
              <a:pathLst>
                <a:path extrusionOk="0" h="30050" w="15995">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8"/>
            <p:cNvSpPr/>
            <p:nvPr/>
          </p:nvSpPr>
          <p:spPr>
            <a:xfrm>
              <a:off x="2821300" y="2583325"/>
              <a:ext cx="10200" cy="6025"/>
            </a:xfrm>
            <a:custGeom>
              <a:rect b="b" l="l" r="r" t="t"/>
              <a:pathLst>
                <a:path extrusionOk="0" h="241" w="408">
                  <a:moveTo>
                    <a:pt x="126" y="1"/>
                  </a:moveTo>
                  <a:lnTo>
                    <a:pt x="0" y="240"/>
                  </a:lnTo>
                  <a:lnTo>
                    <a:pt x="366" y="240"/>
                  </a:lnTo>
                  <a:lnTo>
                    <a:pt x="408" y="157"/>
                  </a:lnTo>
                  <a:lnTo>
                    <a:pt x="126"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8"/>
            <p:cNvSpPr/>
            <p:nvPr/>
          </p:nvSpPr>
          <p:spPr>
            <a:xfrm>
              <a:off x="2414650" y="3336900"/>
              <a:ext cx="18550" cy="25050"/>
            </a:xfrm>
            <a:custGeom>
              <a:rect b="b" l="l" r="r" t="t"/>
              <a:pathLst>
                <a:path extrusionOk="0" h="1002" w="742">
                  <a:moveTo>
                    <a:pt x="460" y="0"/>
                  </a:moveTo>
                  <a:lnTo>
                    <a:pt x="1" y="846"/>
                  </a:lnTo>
                  <a:lnTo>
                    <a:pt x="293" y="1002"/>
                  </a:lnTo>
                  <a:lnTo>
                    <a:pt x="741" y="146"/>
                  </a:lnTo>
                  <a:cubicBezTo>
                    <a:pt x="658" y="84"/>
                    <a:pt x="564" y="32"/>
                    <a:pt x="460" y="0"/>
                  </a:cubicBez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8"/>
            <p:cNvSpPr/>
            <p:nvPr/>
          </p:nvSpPr>
          <p:spPr>
            <a:xfrm>
              <a:off x="4229575" y="933500"/>
              <a:ext cx="124975" cy="97075"/>
            </a:xfrm>
            <a:custGeom>
              <a:rect b="b" l="l" r="r" t="t"/>
              <a:pathLst>
                <a:path extrusionOk="0" h="3883" w="4999">
                  <a:moveTo>
                    <a:pt x="2505" y="1"/>
                  </a:moveTo>
                  <a:cubicBezTo>
                    <a:pt x="1" y="1"/>
                    <a:pt x="1" y="3882"/>
                    <a:pt x="2505" y="3882"/>
                  </a:cubicBezTo>
                  <a:cubicBezTo>
                    <a:pt x="4998" y="3882"/>
                    <a:pt x="4998" y="1"/>
                    <a:pt x="250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8"/>
            <p:cNvSpPr/>
            <p:nvPr/>
          </p:nvSpPr>
          <p:spPr>
            <a:xfrm>
              <a:off x="3792675" y="3473325"/>
              <a:ext cx="125225" cy="97050"/>
            </a:xfrm>
            <a:custGeom>
              <a:rect b="b" l="l" r="r" t="t"/>
              <a:pathLst>
                <a:path extrusionOk="0" h="3882" w="5009">
                  <a:moveTo>
                    <a:pt x="2504" y="0"/>
                  </a:moveTo>
                  <a:cubicBezTo>
                    <a:pt x="11" y="0"/>
                    <a:pt x="0" y="3882"/>
                    <a:pt x="2504" y="3882"/>
                  </a:cubicBezTo>
                  <a:cubicBezTo>
                    <a:pt x="5008" y="3882"/>
                    <a:pt x="5008" y="0"/>
                    <a:pt x="250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8"/>
            <p:cNvSpPr/>
            <p:nvPr/>
          </p:nvSpPr>
          <p:spPr>
            <a:xfrm>
              <a:off x="2716975" y="3748250"/>
              <a:ext cx="125225" cy="97050"/>
            </a:xfrm>
            <a:custGeom>
              <a:rect b="b" l="l" r="r" t="t"/>
              <a:pathLst>
                <a:path extrusionOk="0" h="3882" w="5009">
                  <a:moveTo>
                    <a:pt x="2504" y="0"/>
                  </a:moveTo>
                  <a:cubicBezTo>
                    <a:pt x="11" y="0"/>
                    <a:pt x="0" y="3882"/>
                    <a:pt x="2504" y="3882"/>
                  </a:cubicBezTo>
                  <a:cubicBezTo>
                    <a:pt x="5008" y="3882"/>
                    <a:pt x="5008" y="0"/>
                    <a:pt x="250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8"/>
            <p:cNvSpPr/>
            <p:nvPr/>
          </p:nvSpPr>
          <p:spPr>
            <a:xfrm>
              <a:off x="2749300" y="2543175"/>
              <a:ext cx="125225" cy="97050"/>
            </a:xfrm>
            <a:custGeom>
              <a:rect b="b" l="l" r="r" t="t"/>
              <a:pathLst>
                <a:path extrusionOk="0" h="3882" w="5009">
                  <a:moveTo>
                    <a:pt x="2505" y="0"/>
                  </a:moveTo>
                  <a:cubicBezTo>
                    <a:pt x="12" y="0"/>
                    <a:pt x="1" y="3881"/>
                    <a:pt x="2505" y="3881"/>
                  </a:cubicBezTo>
                  <a:cubicBezTo>
                    <a:pt x="5009" y="3881"/>
                    <a:pt x="5009" y="0"/>
                    <a:pt x="250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8"/>
            <p:cNvSpPr/>
            <p:nvPr/>
          </p:nvSpPr>
          <p:spPr>
            <a:xfrm>
              <a:off x="1374425" y="1475525"/>
              <a:ext cx="125225" cy="97075"/>
            </a:xfrm>
            <a:custGeom>
              <a:rect b="b" l="l" r="r" t="t"/>
              <a:pathLst>
                <a:path extrusionOk="0" h="3883" w="5009">
                  <a:moveTo>
                    <a:pt x="2505" y="1"/>
                  </a:moveTo>
                  <a:cubicBezTo>
                    <a:pt x="11" y="1"/>
                    <a:pt x="1" y="3882"/>
                    <a:pt x="2505" y="3882"/>
                  </a:cubicBezTo>
                  <a:cubicBezTo>
                    <a:pt x="4998" y="3882"/>
                    <a:pt x="5009" y="1"/>
                    <a:pt x="250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8"/>
            <p:cNvSpPr/>
            <p:nvPr/>
          </p:nvSpPr>
          <p:spPr>
            <a:xfrm>
              <a:off x="3016400" y="407925"/>
              <a:ext cx="124975" cy="97050"/>
            </a:xfrm>
            <a:custGeom>
              <a:rect b="b" l="l" r="r" t="t"/>
              <a:pathLst>
                <a:path extrusionOk="0" h="3882" w="4999">
                  <a:moveTo>
                    <a:pt x="2495" y="1"/>
                  </a:moveTo>
                  <a:cubicBezTo>
                    <a:pt x="1" y="1"/>
                    <a:pt x="1" y="3882"/>
                    <a:pt x="2495" y="3882"/>
                  </a:cubicBezTo>
                  <a:cubicBezTo>
                    <a:pt x="4999" y="3882"/>
                    <a:pt x="4999" y="1"/>
                    <a:pt x="249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8"/>
            <p:cNvSpPr/>
            <p:nvPr/>
          </p:nvSpPr>
          <p:spPr>
            <a:xfrm>
              <a:off x="5774275" y="2907025"/>
              <a:ext cx="125225" cy="97050"/>
            </a:xfrm>
            <a:custGeom>
              <a:rect b="b" l="l" r="r" t="t"/>
              <a:pathLst>
                <a:path extrusionOk="0" h="3882" w="5009">
                  <a:moveTo>
                    <a:pt x="2505" y="1"/>
                  </a:moveTo>
                  <a:cubicBezTo>
                    <a:pt x="0" y="1"/>
                    <a:pt x="0" y="3882"/>
                    <a:pt x="2505" y="3882"/>
                  </a:cubicBezTo>
                  <a:cubicBezTo>
                    <a:pt x="4998" y="3882"/>
                    <a:pt x="5009" y="1"/>
                    <a:pt x="250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8"/>
            <p:cNvSpPr/>
            <p:nvPr/>
          </p:nvSpPr>
          <p:spPr>
            <a:xfrm>
              <a:off x="6186650" y="2607850"/>
              <a:ext cx="125225" cy="97050"/>
            </a:xfrm>
            <a:custGeom>
              <a:rect b="b" l="l" r="r" t="t"/>
              <a:pathLst>
                <a:path extrusionOk="0" h="3882" w="5009">
                  <a:moveTo>
                    <a:pt x="2505" y="1"/>
                  </a:moveTo>
                  <a:cubicBezTo>
                    <a:pt x="11" y="1"/>
                    <a:pt x="1" y="3882"/>
                    <a:pt x="2505" y="3882"/>
                  </a:cubicBezTo>
                  <a:cubicBezTo>
                    <a:pt x="5009" y="3882"/>
                    <a:pt x="5009" y="1"/>
                    <a:pt x="250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8"/>
            <p:cNvSpPr/>
            <p:nvPr/>
          </p:nvSpPr>
          <p:spPr>
            <a:xfrm>
              <a:off x="6267775" y="1556400"/>
              <a:ext cx="124975" cy="97050"/>
            </a:xfrm>
            <a:custGeom>
              <a:rect b="b" l="l" r="r" t="t"/>
              <a:pathLst>
                <a:path extrusionOk="0" h="3882" w="4999">
                  <a:moveTo>
                    <a:pt x="2494" y="0"/>
                  </a:moveTo>
                  <a:cubicBezTo>
                    <a:pt x="1" y="0"/>
                    <a:pt x="1" y="3882"/>
                    <a:pt x="2494" y="3882"/>
                  </a:cubicBezTo>
                  <a:cubicBezTo>
                    <a:pt x="4998" y="3882"/>
                    <a:pt x="4998" y="0"/>
                    <a:pt x="249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8"/>
            <p:cNvSpPr/>
            <p:nvPr/>
          </p:nvSpPr>
          <p:spPr>
            <a:xfrm>
              <a:off x="3881625" y="4136375"/>
              <a:ext cx="125225" cy="97050"/>
            </a:xfrm>
            <a:custGeom>
              <a:rect b="b" l="l" r="r" t="t"/>
              <a:pathLst>
                <a:path extrusionOk="0" h="3882" w="5009">
                  <a:moveTo>
                    <a:pt x="2504" y="1"/>
                  </a:moveTo>
                  <a:cubicBezTo>
                    <a:pt x="10" y="1"/>
                    <a:pt x="0" y="3882"/>
                    <a:pt x="2504" y="3882"/>
                  </a:cubicBezTo>
                  <a:cubicBezTo>
                    <a:pt x="5009" y="3882"/>
                    <a:pt x="5009" y="1"/>
                    <a:pt x="250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8"/>
            <p:cNvSpPr/>
            <p:nvPr/>
          </p:nvSpPr>
          <p:spPr>
            <a:xfrm>
              <a:off x="1633175" y="3392450"/>
              <a:ext cx="125250" cy="97075"/>
            </a:xfrm>
            <a:custGeom>
              <a:rect b="b" l="l" r="r" t="t"/>
              <a:pathLst>
                <a:path extrusionOk="0" h="3883" w="5010">
                  <a:moveTo>
                    <a:pt x="2505" y="1"/>
                  </a:moveTo>
                  <a:cubicBezTo>
                    <a:pt x="11" y="1"/>
                    <a:pt x="1" y="3882"/>
                    <a:pt x="2505" y="3882"/>
                  </a:cubicBezTo>
                  <a:cubicBezTo>
                    <a:pt x="5009" y="3882"/>
                    <a:pt x="5009" y="1"/>
                    <a:pt x="250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8"/>
            <p:cNvSpPr/>
            <p:nvPr/>
          </p:nvSpPr>
          <p:spPr>
            <a:xfrm>
              <a:off x="2021575" y="860750"/>
              <a:ext cx="124975" cy="97050"/>
            </a:xfrm>
            <a:custGeom>
              <a:rect b="b" l="l" r="r" t="t"/>
              <a:pathLst>
                <a:path extrusionOk="0" h="3882" w="4999">
                  <a:moveTo>
                    <a:pt x="2504" y="0"/>
                  </a:moveTo>
                  <a:cubicBezTo>
                    <a:pt x="0" y="0"/>
                    <a:pt x="0" y="3882"/>
                    <a:pt x="2504" y="3882"/>
                  </a:cubicBezTo>
                  <a:cubicBezTo>
                    <a:pt x="4998" y="3882"/>
                    <a:pt x="4998" y="0"/>
                    <a:pt x="250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8"/>
            <p:cNvSpPr/>
            <p:nvPr/>
          </p:nvSpPr>
          <p:spPr>
            <a:xfrm>
              <a:off x="1801425" y="5462725"/>
              <a:ext cx="5225" cy="1600"/>
            </a:xfrm>
            <a:custGeom>
              <a:rect b="b" l="l" r="r" t="t"/>
              <a:pathLst>
                <a:path extrusionOk="0" h="64" w="209">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8"/>
            <p:cNvSpPr/>
            <p:nvPr/>
          </p:nvSpPr>
          <p:spPr>
            <a:xfrm>
              <a:off x="1803500" y="5462725"/>
              <a:ext cx="1875" cy="1600"/>
            </a:xfrm>
            <a:custGeom>
              <a:rect b="b" l="l" r="r" t="t"/>
              <a:pathLst>
                <a:path extrusionOk="0" h="64" w="75">
                  <a:moveTo>
                    <a:pt x="22" y="1"/>
                  </a:moveTo>
                  <a:lnTo>
                    <a:pt x="1" y="64"/>
                  </a:lnTo>
                  <a:lnTo>
                    <a:pt x="74" y="22"/>
                  </a:lnTo>
                  <a:lnTo>
                    <a:pt x="22"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8"/>
            <p:cNvSpPr/>
            <p:nvPr/>
          </p:nvSpPr>
          <p:spPr>
            <a:xfrm>
              <a:off x="1800375" y="5464050"/>
              <a:ext cx="2100" cy="3925"/>
            </a:xfrm>
            <a:custGeom>
              <a:rect b="b" l="l" r="r" t="t"/>
              <a:pathLst>
                <a:path extrusionOk="0" h="157" w="84">
                  <a:moveTo>
                    <a:pt x="0" y="1"/>
                  </a:moveTo>
                  <a:lnTo>
                    <a:pt x="0" y="157"/>
                  </a:lnTo>
                  <a:lnTo>
                    <a:pt x="84" y="63"/>
                  </a:lnTo>
                  <a:lnTo>
                    <a:pt x="63" y="11"/>
                  </a:lnTo>
                  <a:lnTo>
                    <a:pt x="0"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8"/>
            <p:cNvSpPr/>
            <p:nvPr/>
          </p:nvSpPr>
          <p:spPr>
            <a:xfrm>
              <a:off x="1801950" y="5464300"/>
              <a:ext cx="1575" cy="1350"/>
            </a:xfrm>
            <a:custGeom>
              <a:rect b="b" l="l" r="r" t="t"/>
              <a:pathLst>
                <a:path extrusionOk="0" h="54" w="63">
                  <a:moveTo>
                    <a:pt x="0" y="1"/>
                  </a:moveTo>
                  <a:lnTo>
                    <a:pt x="21" y="53"/>
                  </a:lnTo>
                  <a:lnTo>
                    <a:pt x="63"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8"/>
            <p:cNvSpPr/>
            <p:nvPr/>
          </p:nvSpPr>
          <p:spPr>
            <a:xfrm>
              <a:off x="1803500" y="5464300"/>
              <a:ext cx="25" cy="25"/>
            </a:xfrm>
            <a:custGeom>
              <a:rect b="b" l="l" r="r" t="t"/>
              <a:pathLst>
                <a:path extrusionOk="0" h="1" w="1">
                  <a:moveTo>
                    <a:pt x="1" y="1"/>
                  </a:moveTo>
                  <a:lnTo>
                    <a:pt x="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8"/>
            <p:cNvSpPr/>
            <p:nvPr/>
          </p:nvSpPr>
          <p:spPr>
            <a:xfrm>
              <a:off x="1807150" y="5464825"/>
              <a:ext cx="4475" cy="1075"/>
            </a:xfrm>
            <a:custGeom>
              <a:rect b="b" l="l" r="r" t="t"/>
              <a:pathLst>
                <a:path extrusionOk="0" h="43" w="179">
                  <a:moveTo>
                    <a:pt x="84" y="0"/>
                  </a:moveTo>
                  <a:lnTo>
                    <a:pt x="1" y="42"/>
                  </a:lnTo>
                  <a:lnTo>
                    <a:pt x="179" y="42"/>
                  </a:lnTo>
                  <a:lnTo>
                    <a:pt x="84"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8"/>
            <p:cNvSpPr/>
            <p:nvPr/>
          </p:nvSpPr>
          <p:spPr>
            <a:xfrm>
              <a:off x="1806375" y="5465875"/>
              <a:ext cx="800" cy="275"/>
            </a:xfrm>
            <a:custGeom>
              <a:rect b="b" l="l" r="r" t="t"/>
              <a:pathLst>
                <a:path extrusionOk="0" h="11" w="32">
                  <a:moveTo>
                    <a:pt x="1" y="0"/>
                  </a:moveTo>
                  <a:lnTo>
                    <a:pt x="1" y="11"/>
                  </a:lnTo>
                  <a:lnTo>
                    <a:pt x="32"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8"/>
            <p:cNvSpPr/>
            <p:nvPr/>
          </p:nvSpPr>
          <p:spPr>
            <a:xfrm>
              <a:off x="1805350" y="5462725"/>
              <a:ext cx="8100" cy="2125"/>
            </a:xfrm>
            <a:custGeom>
              <a:rect b="b" l="l" r="r" t="t"/>
              <a:pathLst>
                <a:path extrusionOk="0" h="85" w="324">
                  <a:moveTo>
                    <a:pt x="52" y="1"/>
                  </a:moveTo>
                  <a:lnTo>
                    <a:pt x="0" y="22"/>
                  </a:lnTo>
                  <a:lnTo>
                    <a:pt x="156" y="84"/>
                  </a:lnTo>
                  <a:lnTo>
                    <a:pt x="323"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8"/>
            <p:cNvSpPr/>
            <p:nvPr/>
          </p:nvSpPr>
          <p:spPr>
            <a:xfrm>
              <a:off x="1803500" y="5463250"/>
              <a:ext cx="5775" cy="2650"/>
            </a:xfrm>
            <a:custGeom>
              <a:rect b="b" l="l" r="r" t="t"/>
              <a:pathLst>
                <a:path extrusionOk="0" h="106" w="231">
                  <a:moveTo>
                    <a:pt x="74" y="1"/>
                  </a:moveTo>
                  <a:lnTo>
                    <a:pt x="1" y="43"/>
                  </a:lnTo>
                  <a:lnTo>
                    <a:pt x="126" y="43"/>
                  </a:lnTo>
                  <a:lnTo>
                    <a:pt x="116" y="105"/>
                  </a:lnTo>
                  <a:lnTo>
                    <a:pt x="147" y="105"/>
                  </a:lnTo>
                  <a:lnTo>
                    <a:pt x="230" y="63"/>
                  </a:lnTo>
                  <a:lnTo>
                    <a:pt x="74"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8"/>
            <p:cNvSpPr/>
            <p:nvPr/>
          </p:nvSpPr>
          <p:spPr>
            <a:xfrm>
              <a:off x="1806100" y="5466900"/>
              <a:ext cx="300" cy="1075"/>
            </a:xfrm>
            <a:custGeom>
              <a:rect b="b" l="l" r="r" t="t"/>
              <a:pathLst>
                <a:path extrusionOk="0" h="43" w="12">
                  <a:moveTo>
                    <a:pt x="1" y="1"/>
                  </a:moveTo>
                  <a:lnTo>
                    <a:pt x="12" y="43"/>
                  </a:lnTo>
                  <a:lnTo>
                    <a:pt x="12"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8"/>
            <p:cNvSpPr/>
            <p:nvPr/>
          </p:nvSpPr>
          <p:spPr>
            <a:xfrm>
              <a:off x="1805850" y="5466125"/>
              <a:ext cx="550" cy="800"/>
            </a:xfrm>
            <a:custGeom>
              <a:rect b="b" l="l" r="r" t="t"/>
              <a:pathLst>
                <a:path extrusionOk="0" h="32" w="22">
                  <a:moveTo>
                    <a:pt x="22" y="1"/>
                  </a:moveTo>
                  <a:lnTo>
                    <a:pt x="1" y="11"/>
                  </a:lnTo>
                  <a:lnTo>
                    <a:pt x="11" y="32"/>
                  </a:lnTo>
                  <a:lnTo>
                    <a:pt x="22" y="32"/>
                  </a:lnTo>
                  <a:lnTo>
                    <a:pt x="22"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8"/>
            <p:cNvSpPr/>
            <p:nvPr/>
          </p:nvSpPr>
          <p:spPr>
            <a:xfrm>
              <a:off x="1803500" y="5466650"/>
              <a:ext cx="2900" cy="9425"/>
            </a:xfrm>
            <a:custGeom>
              <a:rect b="b" l="l" r="r" t="t"/>
              <a:pathLst>
                <a:path extrusionOk="0" h="377" w="116">
                  <a:moveTo>
                    <a:pt x="74" y="1"/>
                  </a:moveTo>
                  <a:lnTo>
                    <a:pt x="1" y="84"/>
                  </a:lnTo>
                  <a:lnTo>
                    <a:pt x="105" y="376"/>
                  </a:lnTo>
                  <a:lnTo>
                    <a:pt x="116" y="53"/>
                  </a:lnTo>
                  <a:lnTo>
                    <a:pt x="105" y="11"/>
                  </a:lnTo>
                  <a:lnTo>
                    <a:pt x="84"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8"/>
            <p:cNvSpPr/>
            <p:nvPr/>
          </p:nvSpPr>
          <p:spPr>
            <a:xfrm>
              <a:off x="1805600" y="5466375"/>
              <a:ext cx="525" cy="550"/>
            </a:xfrm>
            <a:custGeom>
              <a:rect b="b" l="l" r="r" t="t"/>
              <a:pathLst>
                <a:path extrusionOk="0" h="22" w="21">
                  <a:moveTo>
                    <a:pt x="11" y="1"/>
                  </a:moveTo>
                  <a:lnTo>
                    <a:pt x="0" y="12"/>
                  </a:lnTo>
                  <a:lnTo>
                    <a:pt x="21" y="22"/>
                  </a:lnTo>
                  <a:lnTo>
                    <a:pt x="21" y="22"/>
                  </a:lnTo>
                  <a:lnTo>
                    <a:pt x="11"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8"/>
            <p:cNvSpPr/>
            <p:nvPr/>
          </p:nvSpPr>
          <p:spPr>
            <a:xfrm>
              <a:off x="1800125" y="5465625"/>
              <a:ext cx="3400" cy="7050"/>
            </a:xfrm>
            <a:custGeom>
              <a:rect b="b" l="l" r="r" t="t"/>
              <a:pathLst>
                <a:path extrusionOk="0" h="282" w="136">
                  <a:moveTo>
                    <a:pt x="94" y="0"/>
                  </a:moveTo>
                  <a:lnTo>
                    <a:pt x="10" y="94"/>
                  </a:lnTo>
                  <a:lnTo>
                    <a:pt x="0" y="281"/>
                  </a:lnTo>
                  <a:lnTo>
                    <a:pt x="136" y="125"/>
                  </a:lnTo>
                  <a:lnTo>
                    <a:pt x="94"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8"/>
            <p:cNvSpPr/>
            <p:nvPr/>
          </p:nvSpPr>
          <p:spPr>
            <a:xfrm>
              <a:off x="1805600" y="5465875"/>
              <a:ext cx="800" cy="525"/>
            </a:xfrm>
            <a:custGeom>
              <a:rect b="b" l="l" r="r" t="t"/>
              <a:pathLst>
                <a:path extrusionOk="0" h="21" w="32">
                  <a:moveTo>
                    <a:pt x="0" y="0"/>
                  </a:moveTo>
                  <a:lnTo>
                    <a:pt x="11" y="21"/>
                  </a:lnTo>
                  <a:lnTo>
                    <a:pt x="32" y="11"/>
                  </a:lnTo>
                  <a:lnTo>
                    <a:pt x="32" y="0"/>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8"/>
            <p:cNvSpPr/>
            <p:nvPr/>
          </p:nvSpPr>
          <p:spPr>
            <a:xfrm>
              <a:off x="1802450" y="5464300"/>
              <a:ext cx="3175" cy="4475"/>
            </a:xfrm>
            <a:custGeom>
              <a:rect b="b" l="l" r="r" t="t"/>
              <a:pathLst>
                <a:path extrusionOk="0" h="179" w="127">
                  <a:moveTo>
                    <a:pt x="43" y="1"/>
                  </a:moveTo>
                  <a:lnTo>
                    <a:pt x="1" y="53"/>
                  </a:lnTo>
                  <a:lnTo>
                    <a:pt x="43" y="178"/>
                  </a:lnTo>
                  <a:lnTo>
                    <a:pt x="116" y="95"/>
                  </a:lnTo>
                  <a:lnTo>
                    <a:pt x="126" y="95"/>
                  </a:lnTo>
                  <a:lnTo>
                    <a:pt x="22" y="53"/>
                  </a:lnTo>
                  <a:lnTo>
                    <a:pt x="43"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8"/>
            <p:cNvSpPr/>
            <p:nvPr/>
          </p:nvSpPr>
          <p:spPr>
            <a:xfrm>
              <a:off x="1802975" y="5464300"/>
              <a:ext cx="3675" cy="2375"/>
            </a:xfrm>
            <a:custGeom>
              <a:rect b="b" l="l" r="r" t="t"/>
              <a:pathLst>
                <a:path extrusionOk="0" h="95" w="147">
                  <a:moveTo>
                    <a:pt x="22" y="1"/>
                  </a:moveTo>
                  <a:lnTo>
                    <a:pt x="1" y="53"/>
                  </a:lnTo>
                  <a:lnTo>
                    <a:pt x="105" y="95"/>
                  </a:lnTo>
                  <a:lnTo>
                    <a:pt x="116" y="84"/>
                  </a:lnTo>
                  <a:lnTo>
                    <a:pt x="105" y="63"/>
                  </a:lnTo>
                  <a:lnTo>
                    <a:pt x="137" y="63"/>
                  </a:lnTo>
                  <a:lnTo>
                    <a:pt x="147" y="1"/>
                  </a:lnTo>
                  <a:close/>
                </a:path>
              </a:pathLst>
            </a:custGeom>
            <a:solidFill>
              <a:schemeClr val="lt2">
                <a:alpha val="0"/>
              </a:schemeClr>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62" name="Google Shape;1262;p18"/>
          <p:cNvCxnSpPr/>
          <p:nvPr/>
        </p:nvCxnSpPr>
        <p:spPr>
          <a:xfrm flipH="1">
            <a:off x="4742248" y="2546494"/>
            <a:ext cx="902400" cy="194100"/>
          </a:xfrm>
          <a:prstGeom prst="bentConnector3">
            <a:avLst>
              <a:gd fmla="val 50824" name="adj1"/>
            </a:avLst>
          </a:prstGeom>
          <a:noFill/>
          <a:ln cap="flat" cmpd="sng" w="19050">
            <a:solidFill>
              <a:schemeClr val="lt2"/>
            </a:solidFill>
            <a:prstDash val="solid"/>
            <a:round/>
            <a:headEnd len="med" w="med" type="oval"/>
            <a:tailEnd len="sm" w="sm" type="none"/>
          </a:ln>
        </p:spPr>
      </p:cxnSp>
      <p:cxnSp>
        <p:nvCxnSpPr>
          <p:cNvPr id="1263" name="Google Shape;1263;p18"/>
          <p:cNvCxnSpPr/>
          <p:nvPr/>
        </p:nvCxnSpPr>
        <p:spPr>
          <a:xfrm rot="10800000">
            <a:off x="4590274" y="3202463"/>
            <a:ext cx="1484700" cy="442500"/>
          </a:xfrm>
          <a:prstGeom prst="bentConnector3">
            <a:avLst>
              <a:gd fmla="val 50000" name="adj1"/>
            </a:avLst>
          </a:prstGeom>
          <a:noFill/>
          <a:ln cap="flat" cmpd="sng" w="19050">
            <a:solidFill>
              <a:schemeClr val="lt2"/>
            </a:solidFill>
            <a:prstDash val="solid"/>
            <a:round/>
            <a:headEnd len="med" w="med" type="oval"/>
            <a:tailEnd len="sm" w="sm" type="none"/>
          </a:ln>
        </p:spPr>
      </p:cxnSp>
      <p:cxnSp>
        <p:nvCxnSpPr>
          <p:cNvPr id="1264" name="Google Shape;1264;p18"/>
          <p:cNvCxnSpPr/>
          <p:nvPr/>
        </p:nvCxnSpPr>
        <p:spPr>
          <a:xfrm>
            <a:off x="3069225" y="2688200"/>
            <a:ext cx="841800" cy="0"/>
          </a:xfrm>
          <a:prstGeom prst="straightConnector1">
            <a:avLst/>
          </a:prstGeom>
          <a:noFill/>
          <a:ln cap="flat" cmpd="sng" w="19050">
            <a:solidFill>
              <a:schemeClr val="lt2"/>
            </a:solidFill>
            <a:prstDash val="solid"/>
            <a:round/>
            <a:headEnd len="med" w="med" type="oval"/>
            <a:tailEnd len="sm" w="sm" type="none"/>
          </a:ln>
        </p:spPr>
      </p:cxnSp>
      <p:sp>
        <p:nvSpPr>
          <p:cNvPr id="1265" name="Google Shape;1265;p18"/>
          <p:cNvSpPr txBox="1"/>
          <p:nvPr>
            <p:ph idx="4294967295" type="subTitle"/>
          </p:nvPr>
        </p:nvSpPr>
        <p:spPr>
          <a:xfrm>
            <a:off x="376875" y="2295032"/>
            <a:ext cx="2208600" cy="1325727"/>
          </a:xfrm>
          <a:prstGeom prst="rect">
            <a:avLst/>
          </a:prstGeom>
          <a:noFill/>
          <a:ln>
            <a:noFill/>
          </a:ln>
        </p:spPr>
        <p:txBody>
          <a:bodyPr anchorCtr="0" anchor="t" bIns="91425" lIns="91425" spcFirstLastPara="1" rIns="91425" wrap="square" tIns="274300">
            <a:noAutofit/>
          </a:bodyPr>
          <a:lstStyle/>
          <a:p>
            <a:pPr indent="0" lvl="0" marL="152400" marR="0" rtl="0" algn="l">
              <a:lnSpc>
                <a:spcPct val="115000"/>
              </a:lnSpc>
              <a:spcBef>
                <a:spcPts val="0"/>
              </a:spcBef>
              <a:spcAft>
                <a:spcPts val="0"/>
              </a:spcAft>
              <a:buClr>
                <a:schemeClr val="lt2"/>
              </a:buClr>
              <a:buSzPts val="1200"/>
              <a:buFont typeface="Fira Sans Condensed Light"/>
              <a:buNone/>
            </a:pPr>
            <a:r>
              <a:rPr b="1" i="0" lang="fr-FR" sz="1600" u="none" cap="none" strike="noStrike">
                <a:solidFill>
                  <a:schemeClr val="lt2"/>
                </a:solidFill>
                <a:latin typeface="Fira Sans Condensed Light"/>
                <a:ea typeface="Fira Sans Condensed Light"/>
                <a:cs typeface="Fira Sans Condensed Light"/>
                <a:sym typeface="Fira Sans Condensed Light"/>
              </a:rPr>
              <a:t>Progrès d'une maladie pandémique</a:t>
            </a:r>
            <a:endParaRPr/>
          </a:p>
        </p:txBody>
      </p:sp>
      <p:sp>
        <p:nvSpPr>
          <p:cNvPr id="1266" name="Google Shape;1266;p18"/>
          <p:cNvSpPr txBox="1"/>
          <p:nvPr>
            <p:ph idx="4294967295" type="subTitle"/>
          </p:nvPr>
        </p:nvSpPr>
        <p:spPr>
          <a:xfrm>
            <a:off x="720100" y="1123664"/>
            <a:ext cx="7308777" cy="926536"/>
          </a:xfrm>
          <a:prstGeom prst="rect">
            <a:avLst/>
          </a:prstGeom>
          <a:noFill/>
          <a:ln>
            <a:noFill/>
          </a:ln>
        </p:spPr>
        <p:txBody>
          <a:bodyPr anchorCtr="0" anchor="t" bIns="91425" lIns="91425" spcFirstLastPara="1" rIns="91425" wrap="square" tIns="274300">
            <a:noAutofit/>
          </a:bodyPr>
          <a:lstStyle/>
          <a:p>
            <a:pPr indent="0" lvl="0" marL="152400" marR="0" rtl="0" algn="l">
              <a:lnSpc>
                <a:spcPct val="115000"/>
              </a:lnSpc>
              <a:spcBef>
                <a:spcPts val="0"/>
              </a:spcBef>
              <a:spcAft>
                <a:spcPts val="0"/>
              </a:spcAft>
              <a:buClr>
                <a:schemeClr val="lt2"/>
              </a:buClr>
              <a:buSzPts val="1200"/>
              <a:buFont typeface="Fira Sans Condensed Light"/>
              <a:buNone/>
            </a:pPr>
            <a:r>
              <a:rPr b="0" i="0" lang="fr-FR" sz="1400" u="none" cap="none" strike="noStrike">
                <a:solidFill>
                  <a:schemeClr val="lt2"/>
                </a:solidFill>
                <a:latin typeface="Fira Sans Condensed Light"/>
                <a:ea typeface="Fira Sans Condensed Light"/>
                <a:cs typeface="Fira Sans Condensed Light"/>
                <a:sym typeface="Fira Sans Condensed Light"/>
              </a:rPr>
              <a:t>Nous pouvons utiliser la régression polynomiale dans les domaines où l'ensemble de données d'entrée n'est pas linéaire, ce qui signifie dans certains résultats complexes, par exemple</a:t>
            </a:r>
            <a:endParaRPr/>
          </a:p>
        </p:txBody>
      </p:sp>
      <p:sp>
        <p:nvSpPr>
          <p:cNvPr id="1267" name="Google Shape;1267;p18"/>
          <p:cNvSpPr txBox="1"/>
          <p:nvPr>
            <p:ph idx="4294967295" type="subTitle"/>
          </p:nvPr>
        </p:nvSpPr>
        <p:spPr>
          <a:xfrm>
            <a:off x="6174912" y="3187241"/>
            <a:ext cx="2905473" cy="940471"/>
          </a:xfrm>
          <a:prstGeom prst="rect">
            <a:avLst/>
          </a:prstGeom>
          <a:noFill/>
          <a:ln>
            <a:noFill/>
          </a:ln>
        </p:spPr>
        <p:txBody>
          <a:bodyPr anchorCtr="0" anchor="t" bIns="91425" lIns="91425" spcFirstLastPara="1" rIns="91425" wrap="square" tIns="274300">
            <a:noAutofit/>
          </a:bodyPr>
          <a:lstStyle/>
          <a:p>
            <a:pPr indent="0" lvl="0" marL="152400" marR="0" rtl="0" algn="l">
              <a:lnSpc>
                <a:spcPct val="115000"/>
              </a:lnSpc>
              <a:spcBef>
                <a:spcPts val="0"/>
              </a:spcBef>
              <a:spcAft>
                <a:spcPts val="0"/>
              </a:spcAft>
              <a:buClr>
                <a:schemeClr val="lt2"/>
              </a:buClr>
              <a:buSzPts val="1200"/>
              <a:buFont typeface="Fira Sans Condensed Light"/>
              <a:buNone/>
            </a:pPr>
            <a:r>
              <a:rPr b="1" i="0" lang="fr-FR" sz="1600" u="none" cap="none" strike="noStrike">
                <a:solidFill>
                  <a:schemeClr val="lt2"/>
                </a:solidFill>
                <a:latin typeface="Fira Sans Condensed Light"/>
                <a:ea typeface="Fira Sans Condensed Light"/>
                <a:cs typeface="Fira Sans Condensed Light"/>
                <a:sym typeface="Fira Sans Condensed Light"/>
              </a:rPr>
              <a:t>Répartition des isotopes du carbone.</a:t>
            </a:r>
            <a:endParaRPr/>
          </a:p>
        </p:txBody>
      </p:sp>
      <p:sp>
        <p:nvSpPr>
          <p:cNvPr id="1268" name="Google Shape;1268;p18"/>
          <p:cNvSpPr txBox="1"/>
          <p:nvPr/>
        </p:nvSpPr>
        <p:spPr>
          <a:xfrm>
            <a:off x="5812713" y="2032097"/>
            <a:ext cx="2542285" cy="1142034"/>
          </a:xfrm>
          <a:prstGeom prst="rect">
            <a:avLst/>
          </a:prstGeom>
          <a:noFill/>
          <a:ln>
            <a:noFill/>
          </a:ln>
        </p:spPr>
        <p:txBody>
          <a:bodyPr anchorCtr="0" anchor="t" bIns="91425" lIns="91425" spcFirstLastPara="1" rIns="91425" wrap="square" tIns="274300">
            <a:noAutofit/>
          </a:bodyPr>
          <a:lstStyle/>
          <a:p>
            <a:pPr indent="0" lvl="0" marL="152400" marR="0" rtl="0" algn="l">
              <a:lnSpc>
                <a:spcPct val="115000"/>
              </a:lnSpc>
              <a:spcBef>
                <a:spcPts val="0"/>
              </a:spcBef>
              <a:spcAft>
                <a:spcPts val="0"/>
              </a:spcAft>
              <a:buClr>
                <a:schemeClr val="lt2"/>
              </a:buClr>
              <a:buSzPts val="1200"/>
              <a:buFont typeface="Fira Sans Condensed Light"/>
              <a:buNone/>
            </a:pPr>
            <a:r>
              <a:rPr b="1" i="0" lang="fr-FR" sz="1600" u="none" cap="none" strike="noStrike">
                <a:solidFill>
                  <a:schemeClr val="lt2"/>
                </a:solidFill>
                <a:latin typeface="Fira Sans Condensed Light"/>
                <a:ea typeface="Fira Sans Condensed Light"/>
                <a:cs typeface="Fira Sans Condensed Light"/>
                <a:sym typeface="Fira Sans Condensed Light"/>
              </a:rPr>
              <a:t>Taux de croissance des tissus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2" name="Shape 1272"/>
        <p:cNvGrpSpPr/>
        <p:nvPr/>
      </p:nvGrpSpPr>
      <p:grpSpPr>
        <a:xfrm>
          <a:off x="0" y="0"/>
          <a:ext cx="0" cy="0"/>
          <a:chOff x="0" y="0"/>
          <a:chExt cx="0" cy="0"/>
        </a:xfrm>
      </p:grpSpPr>
      <p:sp>
        <p:nvSpPr>
          <p:cNvPr id="1273" name="Google Shape;1273;p19"/>
          <p:cNvSpPr txBox="1"/>
          <p:nvPr>
            <p:ph type="title"/>
          </p:nvPr>
        </p:nvSpPr>
        <p:spPr>
          <a:xfrm>
            <a:off x="2519761" y="244683"/>
            <a:ext cx="2338425" cy="1032686"/>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fr-FR" sz="3600"/>
              <a:t>Exemple</a:t>
            </a:r>
            <a:endParaRPr sz="3600"/>
          </a:p>
        </p:txBody>
      </p:sp>
      <p:pic>
        <p:nvPicPr>
          <p:cNvPr id="1274" name="Google Shape;1274;p19"/>
          <p:cNvPicPr preferRelativeResize="0"/>
          <p:nvPr/>
        </p:nvPicPr>
        <p:blipFill rotWithShape="1">
          <a:blip r:embed="rId4">
            <a:alphaModFix/>
          </a:blip>
          <a:srcRect b="19660" l="17099" r="27786" t="29313"/>
          <a:stretch/>
        </p:blipFill>
        <p:spPr>
          <a:xfrm>
            <a:off x="998160" y="1348561"/>
            <a:ext cx="6484563" cy="337700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8" name="Shape 1278"/>
        <p:cNvGrpSpPr/>
        <p:nvPr/>
      </p:nvGrpSpPr>
      <p:grpSpPr>
        <a:xfrm>
          <a:off x="0" y="0"/>
          <a:ext cx="0" cy="0"/>
          <a:chOff x="0" y="0"/>
          <a:chExt cx="0" cy="0"/>
        </a:xfrm>
      </p:grpSpPr>
      <p:sp>
        <p:nvSpPr>
          <p:cNvPr id="1279" name="Google Shape;1279;p20"/>
          <p:cNvSpPr txBox="1"/>
          <p:nvPr>
            <p:ph type="title"/>
          </p:nvPr>
        </p:nvSpPr>
        <p:spPr>
          <a:xfrm>
            <a:off x="653192" y="331406"/>
            <a:ext cx="7704000" cy="110338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avantages de la régression polynomiale</a:t>
            </a:r>
            <a:endParaRPr/>
          </a:p>
        </p:txBody>
      </p:sp>
      <p:graphicFrame>
        <p:nvGraphicFramePr>
          <p:cNvPr id="1280" name="Google Shape;1280;p20"/>
          <p:cNvGraphicFramePr/>
          <p:nvPr/>
        </p:nvGraphicFramePr>
        <p:xfrm>
          <a:off x="356839" y="1644964"/>
          <a:ext cx="3000000" cy="3000000"/>
        </p:xfrm>
        <a:graphic>
          <a:graphicData uri="http://schemas.openxmlformats.org/drawingml/2006/table">
            <a:tbl>
              <a:tblPr>
                <a:noFill/>
                <a:tableStyleId>{294D53EB-8524-4837-8FC1-A3EAFAB3F5CA}</a:tableStyleId>
              </a:tblPr>
              <a:tblGrid>
                <a:gridCol w="2921625"/>
                <a:gridCol w="2319450"/>
                <a:gridCol w="2654000"/>
                <a:gridCol w="669075"/>
              </a:tblGrid>
              <a:tr h="1150275">
                <a:tc>
                  <a:txBody>
                    <a:bodyPr/>
                    <a:lstStyle/>
                    <a:p>
                      <a:pPr indent="0" lvl="0" marL="0" marR="0" rtl="0" algn="ctr">
                        <a:lnSpc>
                          <a:spcPct val="100000"/>
                        </a:lnSpc>
                        <a:spcBef>
                          <a:spcPts val="0"/>
                        </a:spcBef>
                        <a:spcAft>
                          <a:spcPts val="0"/>
                        </a:spcAft>
                        <a:buClr>
                          <a:srgbClr val="000000"/>
                        </a:buClr>
                        <a:buSzPts val="3000"/>
                        <a:buFont typeface="Arial"/>
                        <a:buNone/>
                      </a:pPr>
                      <a:r>
                        <a:rPr b="1" lang="fr-FR" sz="3000" u="none" cap="none" strike="noStrike">
                          <a:solidFill>
                            <a:schemeClr val="lt2"/>
                          </a:solidFill>
                          <a:latin typeface="Rajdhani"/>
                          <a:ea typeface="Rajdhani"/>
                          <a:cs typeface="Rajdhani"/>
                          <a:sym typeface="Rajdhani"/>
                        </a:rPr>
                        <a:t>01</a:t>
                      </a:r>
                      <a:endParaRPr b="1" sz="3000" u="none" cap="none" strike="noStrike">
                        <a:solidFill>
                          <a:schemeClr val="lt2"/>
                        </a:solidFill>
                        <a:latin typeface="Rajdhani"/>
                        <a:ea typeface="Rajdhani"/>
                        <a:cs typeface="Rajdhani"/>
                        <a:sym typeface="Rajdhani"/>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c>
                  <a:txBody>
                    <a:bodyPr/>
                    <a:lstStyle/>
                    <a:p>
                      <a:pPr indent="0" lvl="0" marL="0" marR="0" rtl="0" algn="ctr">
                        <a:lnSpc>
                          <a:spcPct val="100000"/>
                        </a:lnSpc>
                        <a:spcBef>
                          <a:spcPts val="0"/>
                        </a:spcBef>
                        <a:spcAft>
                          <a:spcPts val="0"/>
                        </a:spcAft>
                        <a:buClr>
                          <a:srgbClr val="000000"/>
                        </a:buClr>
                        <a:buSzPts val="3000"/>
                        <a:buFont typeface="Arial"/>
                        <a:buNone/>
                      </a:pPr>
                      <a:r>
                        <a:rPr b="1" lang="fr-FR" sz="3000" u="none" cap="none" strike="noStrike">
                          <a:solidFill>
                            <a:schemeClr val="lt2"/>
                          </a:solidFill>
                          <a:latin typeface="Rajdhani"/>
                          <a:ea typeface="Rajdhani"/>
                          <a:cs typeface="Rajdhani"/>
                          <a:sym typeface="Rajdhani"/>
                        </a:rPr>
                        <a:t>02</a:t>
                      </a:r>
                      <a:endParaRPr b="1" sz="3000" u="none" cap="none" strike="noStrike">
                        <a:solidFill>
                          <a:schemeClr val="lt2"/>
                        </a:solidFill>
                        <a:latin typeface="Rajdhani"/>
                        <a:ea typeface="Rajdhani"/>
                        <a:cs typeface="Rajdhani"/>
                        <a:sym typeface="Rajdhani"/>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c>
                  <a:txBody>
                    <a:bodyPr/>
                    <a:lstStyle/>
                    <a:p>
                      <a:pPr indent="0" lvl="0" marL="0" marR="0" rtl="0" algn="ctr">
                        <a:lnSpc>
                          <a:spcPct val="100000"/>
                        </a:lnSpc>
                        <a:spcBef>
                          <a:spcPts val="0"/>
                        </a:spcBef>
                        <a:spcAft>
                          <a:spcPts val="0"/>
                        </a:spcAft>
                        <a:buClr>
                          <a:srgbClr val="000000"/>
                        </a:buClr>
                        <a:buSzPts val="3000"/>
                        <a:buFont typeface="Arial"/>
                        <a:buNone/>
                      </a:pPr>
                      <a:r>
                        <a:rPr b="1" lang="fr-FR" sz="3000" u="none" cap="none" strike="noStrike">
                          <a:solidFill>
                            <a:schemeClr val="lt2"/>
                          </a:solidFill>
                          <a:latin typeface="Rajdhani"/>
                          <a:ea typeface="Rajdhani"/>
                          <a:cs typeface="Rajdhani"/>
                          <a:sym typeface="Rajdhani"/>
                        </a:rPr>
                        <a:t>03</a:t>
                      </a:r>
                      <a:endParaRPr b="1" sz="3000" u="none" cap="none" strike="noStrike">
                        <a:solidFill>
                          <a:schemeClr val="lt2"/>
                        </a:solidFill>
                        <a:latin typeface="Rajdhani"/>
                        <a:ea typeface="Rajdhani"/>
                        <a:cs typeface="Rajdhani"/>
                        <a:sym typeface="Rajdhani"/>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c>
                  <a:txBody>
                    <a:bodyPr/>
                    <a:lstStyle/>
                    <a:p>
                      <a:pPr indent="0" lvl="0" marL="0" marR="0" rtl="0" algn="ctr">
                        <a:lnSpc>
                          <a:spcPct val="100000"/>
                        </a:lnSpc>
                        <a:spcBef>
                          <a:spcPts val="0"/>
                        </a:spcBef>
                        <a:spcAft>
                          <a:spcPts val="0"/>
                        </a:spcAft>
                        <a:buClr>
                          <a:srgbClr val="000000"/>
                        </a:buClr>
                        <a:buSzPts val="3000"/>
                        <a:buFont typeface="Arial"/>
                        <a:buNone/>
                      </a:pPr>
                      <a:r>
                        <a:t/>
                      </a:r>
                      <a:endParaRPr b="1" sz="3000" u="none" cap="none" strike="noStrike">
                        <a:solidFill>
                          <a:schemeClr val="lt2"/>
                        </a:solidFill>
                        <a:latin typeface="Rajdhani"/>
                        <a:ea typeface="Rajdhani"/>
                        <a:cs typeface="Rajdhani"/>
                        <a:sym typeface="Rajdhani"/>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r>
              <a:tr h="2088250">
                <a:tc>
                  <a:txBody>
                    <a:bodyPr/>
                    <a:lstStyle/>
                    <a:p>
                      <a:pPr indent="0" lvl="0" marL="0" marR="0" rtl="0" algn="l">
                        <a:lnSpc>
                          <a:spcPct val="100000"/>
                        </a:lnSpc>
                        <a:spcBef>
                          <a:spcPts val="0"/>
                        </a:spcBef>
                        <a:spcAft>
                          <a:spcPts val="0"/>
                        </a:spcAft>
                        <a:buNone/>
                      </a:pPr>
                      <a:r>
                        <a:rPr b="0" i="0" lang="fr-FR" sz="1400" u="none" cap="none" strike="noStrike">
                          <a:solidFill>
                            <a:schemeClr val="accent4"/>
                          </a:solidFill>
                          <a:latin typeface="Arial"/>
                          <a:ea typeface="Arial"/>
                          <a:cs typeface="Arial"/>
                          <a:sym typeface="Arial"/>
                        </a:rPr>
                        <a:t>Le modèle devient plus précis lorsque l'on considère une fonction non linéaire qui peut mieux capturer la relation entre les entrées et les sorties.</a:t>
                      </a:r>
                      <a:endParaRPr b="0" i="0" sz="1400" u="none" cap="none" strike="noStrike">
                        <a:solidFill>
                          <a:schemeClr val="accent4"/>
                        </a:solidFill>
                        <a:latin typeface="Arial"/>
                        <a:ea typeface="Arial"/>
                        <a:cs typeface="Arial"/>
                        <a:sym typeface="Arial"/>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c>
                  <a:txBody>
                    <a:bodyPr/>
                    <a:lstStyle/>
                    <a:p>
                      <a:pPr indent="0" lvl="0" marL="0" marR="0" rtl="0" algn="l">
                        <a:lnSpc>
                          <a:spcPct val="100000"/>
                        </a:lnSpc>
                        <a:spcBef>
                          <a:spcPts val="0"/>
                        </a:spcBef>
                        <a:spcAft>
                          <a:spcPts val="0"/>
                        </a:spcAft>
                        <a:buNone/>
                      </a:pPr>
                      <a:r>
                        <a:rPr b="0" i="0" lang="fr-FR" sz="1400" u="none" cap="none" strike="noStrike">
                          <a:solidFill>
                            <a:schemeClr val="accent4"/>
                          </a:solidFill>
                          <a:latin typeface="Arial"/>
                          <a:ea typeface="Arial"/>
                          <a:cs typeface="Arial"/>
                          <a:sym typeface="Arial"/>
                        </a:rPr>
                        <a:t>Connaître la forme de la fonction sous-jacente peut décrire un processus mécaniste naturel.</a:t>
                      </a:r>
                      <a:endParaRPr b="0" i="0" sz="1400" u="none" cap="none" strike="noStrike">
                        <a:solidFill>
                          <a:schemeClr val="accent4"/>
                        </a:solidFill>
                        <a:latin typeface="Arial"/>
                        <a:ea typeface="Arial"/>
                        <a:cs typeface="Arial"/>
                        <a:sym typeface="Arial"/>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c>
                  <a:txBody>
                    <a:bodyPr/>
                    <a:lstStyle/>
                    <a:p>
                      <a:pPr indent="0" lvl="0" marL="0" marR="0" rtl="0" algn="l">
                        <a:lnSpc>
                          <a:spcPct val="100000"/>
                        </a:lnSpc>
                        <a:spcBef>
                          <a:spcPts val="0"/>
                        </a:spcBef>
                        <a:spcAft>
                          <a:spcPts val="0"/>
                        </a:spcAft>
                        <a:buNone/>
                      </a:pPr>
                      <a:r>
                        <a:rPr b="0" i="0" lang="fr-FR" sz="1400" u="none" cap="none" strike="noStrike">
                          <a:solidFill>
                            <a:schemeClr val="accent4"/>
                          </a:solidFill>
                          <a:latin typeface="Arial"/>
                          <a:ea typeface="Arial"/>
                          <a:cs typeface="Arial"/>
                          <a:sym typeface="Arial"/>
                        </a:rPr>
                        <a:t>Peut être appliqué à une large gamme de fonctions.</a:t>
                      </a:r>
                      <a:endParaRPr b="0" i="0" sz="1400" u="none" cap="none" strike="noStrike">
                        <a:solidFill>
                          <a:schemeClr val="accent4"/>
                        </a:solidFill>
                        <a:latin typeface="Arial"/>
                        <a:ea typeface="Arial"/>
                        <a:cs typeface="Arial"/>
                        <a:sym typeface="Arial"/>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lt2"/>
                        </a:solidFill>
                        <a:latin typeface="Fira Sans Condensed Light"/>
                        <a:ea typeface="Fira Sans Condensed Light"/>
                        <a:cs typeface="Fira Sans Condensed Light"/>
                        <a:sym typeface="Fira Sans Condensed Ligh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4" name="Shape 1284"/>
        <p:cNvGrpSpPr/>
        <p:nvPr/>
      </p:nvGrpSpPr>
      <p:grpSpPr>
        <a:xfrm>
          <a:off x="0" y="0"/>
          <a:ext cx="0" cy="0"/>
          <a:chOff x="0" y="0"/>
          <a:chExt cx="0" cy="0"/>
        </a:xfrm>
      </p:grpSpPr>
      <p:sp>
        <p:nvSpPr>
          <p:cNvPr id="1285" name="Google Shape;1285;p21"/>
          <p:cNvSpPr txBox="1"/>
          <p:nvPr>
            <p:ph type="title"/>
          </p:nvPr>
        </p:nvSpPr>
        <p:spPr>
          <a:xfrm>
            <a:off x="653192" y="331406"/>
            <a:ext cx="7704000" cy="110338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Inconvénients de la régression polynomiale</a:t>
            </a:r>
            <a:endParaRPr/>
          </a:p>
        </p:txBody>
      </p:sp>
      <p:graphicFrame>
        <p:nvGraphicFramePr>
          <p:cNvPr id="1286" name="Google Shape;1286;p21"/>
          <p:cNvGraphicFramePr/>
          <p:nvPr/>
        </p:nvGraphicFramePr>
        <p:xfrm>
          <a:off x="356839" y="1644964"/>
          <a:ext cx="3000000" cy="3000000"/>
        </p:xfrm>
        <a:graphic>
          <a:graphicData uri="http://schemas.openxmlformats.org/drawingml/2006/table">
            <a:tbl>
              <a:tblPr>
                <a:noFill/>
                <a:tableStyleId>{294D53EB-8524-4837-8FC1-A3EAFAB3F5CA}</a:tableStyleId>
              </a:tblPr>
              <a:tblGrid>
                <a:gridCol w="2141025"/>
                <a:gridCol w="2141025"/>
                <a:gridCol w="2141025"/>
                <a:gridCol w="2141025"/>
              </a:tblGrid>
              <a:tr h="920575">
                <a:tc>
                  <a:txBody>
                    <a:bodyPr/>
                    <a:lstStyle/>
                    <a:p>
                      <a:pPr indent="0" lvl="0" marL="0" marR="0" rtl="0" algn="ctr">
                        <a:lnSpc>
                          <a:spcPct val="100000"/>
                        </a:lnSpc>
                        <a:spcBef>
                          <a:spcPts val="0"/>
                        </a:spcBef>
                        <a:spcAft>
                          <a:spcPts val="0"/>
                        </a:spcAft>
                        <a:buClr>
                          <a:srgbClr val="000000"/>
                        </a:buClr>
                        <a:buSzPts val="3000"/>
                        <a:buFont typeface="Arial"/>
                        <a:buNone/>
                      </a:pPr>
                      <a:r>
                        <a:rPr b="1" lang="fr-FR" sz="3000" u="none" cap="none" strike="noStrike">
                          <a:solidFill>
                            <a:schemeClr val="lt2"/>
                          </a:solidFill>
                          <a:latin typeface="Rajdhani"/>
                          <a:ea typeface="Rajdhani"/>
                          <a:cs typeface="Rajdhani"/>
                          <a:sym typeface="Rajdhani"/>
                        </a:rPr>
                        <a:t>01</a:t>
                      </a:r>
                      <a:endParaRPr b="1" sz="3000" u="none" cap="none" strike="noStrike">
                        <a:solidFill>
                          <a:schemeClr val="lt2"/>
                        </a:solidFill>
                        <a:latin typeface="Rajdhani"/>
                        <a:ea typeface="Rajdhani"/>
                        <a:cs typeface="Rajdhani"/>
                        <a:sym typeface="Rajdhani"/>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c>
                  <a:txBody>
                    <a:bodyPr/>
                    <a:lstStyle/>
                    <a:p>
                      <a:pPr indent="0" lvl="0" marL="0" marR="0" rtl="0" algn="ctr">
                        <a:lnSpc>
                          <a:spcPct val="100000"/>
                        </a:lnSpc>
                        <a:spcBef>
                          <a:spcPts val="0"/>
                        </a:spcBef>
                        <a:spcAft>
                          <a:spcPts val="0"/>
                        </a:spcAft>
                        <a:buClr>
                          <a:srgbClr val="000000"/>
                        </a:buClr>
                        <a:buSzPts val="3000"/>
                        <a:buFont typeface="Arial"/>
                        <a:buNone/>
                      </a:pPr>
                      <a:r>
                        <a:rPr b="1" lang="fr-FR" sz="3000" u="none" cap="none" strike="noStrike">
                          <a:solidFill>
                            <a:schemeClr val="lt2"/>
                          </a:solidFill>
                          <a:latin typeface="Rajdhani"/>
                          <a:ea typeface="Rajdhani"/>
                          <a:cs typeface="Rajdhani"/>
                          <a:sym typeface="Rajdhani"/>
                        </a:rPr>
                        <a:t>02</a:t>
                      </a:r>
                      <a:endParaRPr b="1" sz="3000" u="none" cap="none" strike="noStrike">
                        <a:solidFill>
                          <a:schemeClr val="lt2"/>
                        </a:solidFill>
                        <a:latin typeface="Rajdhani"/>
                        <a:ea typeface="Rajdhani"/>
                        <a:cs typeface="Rajdhani"/>
                        <a:sym typeface="Rajdhani"/>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c>
                  <a:txBody>
                    <a:bodyPr/>
                    <a:lstStyle/>
                    <a:p>
                      <a:pPr indent="0" lvl="0" marL="0" marR="0" rtl="0" algn="ctr">
                        <a:lnSpc>
                          <a:spcPct val="100000"/>
                        </a:lnSpc>
                        <a:spcBef>
                          <a:spcPts val="0"/>
                        </a:spcBef>
                        <a:spcAft>
                          <a:spcPts val="0"/>
                        </a:spcAft>
                        <a:buClr>
                          <a:srgbClr val="000000"/>
                        </a:buClr>
                        <a:buSzPts val="3000"/>
                        <a:buFont typeface="Arial"/>
                        <a:buNone/>
                      </a:pPr>
                      <a:r>
                        <a:rPr b="1" lang="fr-FR" sz="3000" u="none" cap="none" strike="noStrike">
                          <a:solidFill>
                            <a:schemeClr val="lt2"/>
                          </a:solidFill>
                          <a:latin typeface="Rajdhani"/>
                          <a:ea typeface="Rajdhani"/>
                          <a:cs typeface="Rajdhani"/>
                          <a:sym typeface="Rajdhani"/>
                        </a:rPr>
                        <a:t>03</a:t>
                      </a:r>
                      <a:endParaRPr b="1" sz="3000" u="none" cap="none" strike="noStrike">
                        <a:solidFill>
                          <a:schemeClr val="lt2"/>
                        </a:solidFill>
                        <a:latin typeface="Rajdhani"/>
                        <a:ea typeface="Rajdhani"/>
                        <a:cs typeface="Rajdhani"/>
                        <a:sym typeface="Rajdhani"/>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c>
                  <a:txBody>
                    <a:bodyPr/>
                    <a:lstStyle/>
                    <a:p>
                      <a:pPr indent="0" lvl="0" marL="0" marR="0" rtl="0" algn="ctr">
                        <a:lnSpc>
                          <a:spcPct val="100000"/>
                        </a:lnSpc>
                        <a:spcBef>
                          <a:spcPts val="0"/>
                        </a:spcBef>
                        <a:spcAft>
                          <a:spcPts val="0"/>
                        </a:spcAft>
                        <a:buClr>
                          <a:srgbClr val="000000"/>
                        </a:buClr>
                        <a:buSzPts val="3000"/>
                        <a:buFont typeface="Arial"/>
                        <a:buNone/>
                      </a:pPr>
                      <a:r>
                        <a:rPr b="1" lang="fr-FR" sz="3000" u="none" cap="none" strike="noStrike">
                          <a:solidFill>
                            <a:schemeClr val="lt2"/>
                          </a:solidFill>
                          <a:latin typeface="Rajdhani"/>
                          <a:ea typeface="Rajdhani"/>
                          <a:cs typeface="Rajdhani"/>
                          <a:sym typeface="Rajdhani"/>
                        </a:rPr>
                        <a:t>04</a:t>
                      </a:r>
                      <a:endParaRPr b="1" sz="3000" u="none" cap="none" strike="noStrike">
                        <a:solidFill>
                          <a:schemeClr val="lt2"/>
                        </a:solidFill>
                        <a:latin typeface="Rajdhani"/>
                        <a:ea typeface="Rajdhani"/>
                        <a:cs typeface="Rajdhani"/>
                        <a:sym typeface="Rajdhani"/>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r>
              <a:tr h="2088250">
                <a:tc>
                  <a:txBody>
                    <a:bodyPr/>
                    <a:lstStyle/>
                    <a:p>
                      <a:pPr indent="0" lvl="0" marL="0" marR="0" rtl="0" algn="l">
                        <a:lnSpc>
                          <a:spcPct val="100000"/>
                        </a:lnSpc>
                        <a:spcBef>
                          <a:spcPts val="0"/>
                        </a:spcBef>
                        <a:spcAft>
                          <a:spcPts val="0"/>
                        </a:spcAft>
                        <a:buNone/>
                      </a:pPr>
                      <a:r>
                        <a:rPr b="0" i="0" lang="fr-FR" sz="1400" u="none" cap="none" strike="noStrike">
                          <a:solidFill>
                            <a:schemeClr val="accent4"/>
                          </a:solidFill>
                          <a:latin typeface="Arial"/>
                          <a:ea typeface="Arial"/>
                          <a:cs typeface="Arial"/>
                          <a:sym typeface="Arial"/>
                        </a:rPr>
                        <a:t>Le modèle peut avoir de nombreux paramètres, en fonction de la complexité souhaitée du modèle</a:t>
                      </a:r>
                      <a:r>
                        <a:rPr b="0" i="0" lang="fr-FR"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c>
                  <a:txBody>
                    <a:bodyPr/>
                    <a:lstStyle/>
                    <a:p>
                      <a:pPr indent="0" lvl="0" marL="0" marR="0" rtl="0" algn="l">
                        <a:lnSpc>
                          <a:spcPct val="100000"/>
                        </a:lnSpc>
                        <a:spcBef>
                          <a:spcPts val="0"/>
                        </a:spcBef>
                        <a:spcAft>
                          <a:spcPts val="0"/>
                        </a:spcAft>
                        <a:buNone/>
                      </a:pPr>
                      <a:r>
                        <a:rPr b="0" i="0" lang="fr-FR" sz="1400" u="none" cap="none" strike="noStrike">
                          <a:solidFill>
                            <a:schemeClr val="accent4"/>
                          </a:solidFill>
                          <a:latin typeface="Arial"/>
                          <a:ea typeface="Arial"/>
                          <a:cs typeface="Arial"/>
                          <a:sym typeface="Arial"/>
                        </a:rPr>
                        <a:t>Plus le modèle est complexe, plus le modèle est sujet au surajustement.</a:t>
                      </a:r>
                      <a:endParaRPr b="0" i="0" sz="1400" u="none" cap="none" strike="noStrike">
                        <a:solidFill>
                          <a:schemeClr val="accent4"/>
                        </a:solidFill>
                        <a:latin typeface="Arial"/>
                        <a:ea typeface="Arial"/>
                        <a:cs typeface="Arial"/>
                        <a:sym typeface="Arial"/>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c>
                  <a:txBody>
                    <a:bodyPr/>
                    <a:lstStyle/>
                    <a:p>
                      <a:pPr indent="0" lvl="0" marL="0" marR="0" rtl="0" algn="l">
                        <a:lnSpc>
                          <a:spcPct val="100000"/>
                        </a:lnSpc>
                        <a:spcBef>
                          <a:spcPts val="0"/>
                        </a:spcBef>
                        <a:spcAft>
                          <a:spcPts val="0"/>
                        </a:spcAft>
                        <a:buNone/>
                      </a:pPr>
                      <a:r>
                        <a:rPr b="0" i="0" lang="fr-FR" sz="1400" u="none" cap="none" strike="noStrike">
                          <a:solidFill>
                            <a:schemeClr val="accent4"/>
                          </a:solidFill>
                          <a:latin typeface="Arial"/>
                          <a:ea typeface="Arial"/>
                          <a:cs typeface="Arial"/>
                          <a:sym typeface="Arial"/>
                        </a:rPr>
                        <a:t>Sensible aux valeurs aberrantes</a:t>
                      </a:r>
                      <a:endParaRPr b="0" i="0" sz="1400" u="none" cap="none" strike="noStrike">
                        <a:solidFill>
                          <a:schemeClr val="accent4"/>
                        </a:solidFill>
                        <a:latin typeface="Arial"/>
                        <a:ea typeface="Arial"/>
                        <a:cs typeface="Arial"/>
                        <a:sym typeface="Arial"/>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fr-FR" sz="1400" u="none" cap="none" strike="noStrike">
                          <a:solidFill>
                            <a:schemeClr val="accent4"/>
                          </a:solidFill>
                          <a:latin typeface="Arial"/>
                          <a:ea typeface="Arial"/>
                          <a:cs typeface="Arial"/>
                          <a:sym typeface="Arial"/>
                        </a:rPr>
                        <a:t>La présence de </a:t>
                      </a:r>
                      <a:r>
                        <a:rPr b="0" i="0" lang="fr-FR" sz="1400" u="none" cap="none" strike="noStrike">
                          <a:solidFill>
                            <a:schemeClr val="accent4"/>
                          </a:solidFill>
                          <a:latin typeface="Arial"/>
                          <a:ea typeface="Arial"/>
                          <a:cs typeface="Arial"/>
                          <a:sym typeface="Arial"/>
                        </a:rPr>
                        <a:t>valeurs aberrantes</a:t>
                      </a:r>
                      <a:r>
                        <a:rPr b="0" i="0" lang="fr-FR" sz="1400" u="none" cap="none" strike="noStrike">
                          <a:solidFill>
                            <a:schemeClr val="accent4"/>
                          </a:solidFill>
                          <a:latin typeface="Arial"/>
                          <a:ea typeface="Arial"/>
                          <a:cs typeface="Arial"/>
                          <a:sym typeface="Arial"/>
                        </a:rPr>
                        <a:t> rendra le résultat de sortie inexact et plein d'erreurs</a:t>
                      </a:r>
                      <a:endParaRPr sz="1400" u="none" cap="none" strike="noStrike">
                        <a:solidFill>
                          <a:schemeClr val="accent4"/>
                        </a:solidFill>
                        <a:latin typeface="Fira Sans Condensed Light"/>
                        <a:ea typeface="Fira Sans Condensed Light"/>
                        <a:cs typeface="Fira Sans Condensed Light"/>
                        <a:sym typeface="Fira Sans Condensed Light"/>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alpha val="26274"/>
                      </a:scheme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0" name="Shape 1290"/>
        <p:cNvGrpSpPr/>
        <p:nvPr/>
      </p:nvGrpSpPr>
      <p:grpSpPr>
        <a:xfrm>
          <a:off x="0" y="0"/>
          <a:ext cx="0" cy="0"/>
          <a:chOff x="0" y="0"/>
          <a:chExt cx="0" cy="0"/>
        </a:xfrm>
      </p:grpSpPr>
      <p:sp>
        <p:nvSpPr>
          <p:cNvPr id="1291" name="Google Shape;1291;p22"/>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Lien Utiles</a:t>
            </a:r>
            <a:endParaRPr/>
          </a:p>
        </p:txBody>
      </p:sp>
      <p:pic>
        <p:nvPicPr>
          <p:cNvPr id="1292" name="Google Shape;1292;p22"/>
          <p:cNvPicPr preferRelativeResize="0"/>
          <p:nvPr/>
        </p:nvPicPr>
        <p:blipFill rotWithShape="1">
          <a:blip r:embed="rId4">
            <a:alphaModFix/>
          </a:blip>
          <a:srcRect b="0" l="25301" r="25297" t="0"/>
          <a:stretch/>
        </p:blipFill>
        <p:spPr>
          <a:xfrm>
            <a:off x="6197310" y="973194"/>
            <a:ext cx="2845450" cy="3240024"/>
          </a:xfrm>
          <a:prstGeom prst="rect">
            <a:avLst/>
          </a:prstGeom>
          <a:noFill/>
          <a:ln>
            <a:noFill/>
          </a:ln>
        </p:spPr>
      </p:pic>
      <p:sp>
        <p:nvSpPr>
          <p:cNvPr id="1293" name="Google Shape;1293;p22"/>
          <p:cNvSpPr/>
          <p:nvPr/>
        </p:nvSpPr>
        <p:spPr>
          <a:xfrm>
            <a:off x="720100" y="1577224"/>
            <a:ext cx="47418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400" u="none" cap="none" strike="noStrike">
                <a:solidFill>
                  <a:srgbClr val="00B0F0"/>
                </a:solidFill>
                <a:latin typeface="Arial"/>
                <a:ea typeface="Arial"/>
                <a:cs typeface="Arial"/>
                <a:sym typeface="Arial"/>
              </a:rPr>
              <a:t>https://learnetutorials.com/machine-learning/polynomial-regression</a:t>
            </a:r>
            <a:endParaRPr/>
          </a:p>
        </p:txBody>
      </p:sp>
      <p:sp>
        <p:nvSpPr>
          <p:cNvPr id="1294" name="Google Shape;1294;p22"/>
          <p:cNvSpPr/>
          <p:nvPr/>
        </p:nvSpPr>
        <p:spPr>
          <a:xfrm>
            <a:off x="696950" y="2453742"/>
            <a:ext cx="4572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400" u="none" cap="none" strike="noStrike">
                <a:solidFill>
                  <a:srgbClr val="00B0F0"/>
                </a:solidFill>
                <a:latin typeface="Arial"/>
                <a:ea typeface="Arial"/>
                <a:cs typeface="Arial"/>
                <a:sym typeface="Arial"/>
              </a:rPr>
              <a:t>https://learnetutorials.com/machine-learning/logistic-regression</a:t>
            </a:r>
            <a:endParaRPr/>
          </a:p>
        </p:txBody>
      </p:sp>
      <p:sp>
        <p:nvSpPr>
          <p:cNvPr id="1295" name="Google Shape;1295;p22"/>
          <p:cNvSpPr/>
          <p:nvPr/>
        </p:nvSpPr>
        <p:spPr>
          <a:xfrm>
            <a:off x="720100" y="3330260"/>
            <a:ext cx="4572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400" u="none" cap="none" strike="noStrike">
                <a:solidFill>
                  <a:srgbClr val="00B0F0"/>
                </a:solidFill>
                <a:latin typeface="Arial"/>
                <a:ea typeface="Arial"/>
                <a:cs typeface="Arial"/>
                <a:sym typeface="Arial"/>
              </a:rPr>
              <a:t>https://learnetutorials.com/machine-learning/naive-bayes</a:t>
            </a:r>
            <a:endParaRPr/>
          </a:p>
        </p:txBody>
      </p:sp>
      <p:sp>
        <p:nvSpPr>
          <p:cNvPr id="1296" name="Google Shape;1296;p22"/>
          <p:cNvSpPr/>
          <p:nvPr/>
        </p:nvSpPr>
        <p:spPr>
          <a:xfrm>
            <a:off x="696950" y="4103886"/>
            <a:ext cx="5075636"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400" u="none" cap="none" strike="noStrike">
                <a:solidFill>
                  <a:srgbClr val="00B0F0"/>
                </a:solidFill>
                <a:latin typeface="Arial"/>
                <a:ea typeface="Arial"/>
                <a:cs typeface="Arial"/>
                <a:sym typeface="Arial"/>
              </a:rPr>
              <a:t>https://scikit-learn.org/stable/modules/linear_model.html#bayesian-regression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0" name="Shape 1300"/>
        <p:cNvGrpSpPr/>
        <p:nvPr/>
      </p:nvGrpSpPr>
      <p:grpSpPr>
        <a:xfrm>
          <a:off x="0" y="0"/>
          <a:ext cx="0" cy="0"/>
          <a:chOff x="0" y="0"/>
          <a:chExt cx="0" cy="0"/>
        </a:xfrm>
      </p:grpSpPr>
      <p:sp>
        <p:nvSpPr>
          <p:cNvPr id="1301" name="Google Shape;1301;p23"/>
          <p:cNvSpPr txBox="1"/>
          <p:nvPr/>
        </p:nvSpPr>
        <p:spPr>
          <a:xfrm>
            <a:off x="2457473" y="1751482"/>
            <a:ext cx="4020000" cy="1462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2"/>
              </a:buClr>
              <a:buSzPts val="3000"/>
              <a:buFont typeface="Rajdhani"/>
              <a:buNone/>
            </a:pPr>
            <a:r>
              <a:rPr b="1" i="0" lang="fr-FR" sz="6600" u="none" cap="none" strike="noStrike">
                <a:solidFill>
                  <a:schemeClr val="lt2"/>
                </a:solidFill>
                <a:latin typeface="Rajdhani"/>
                <a:ea typeface="Rajdhani"/>
                <a:cs typeface="Rajdhani"/>
                <a:sym typeface="Rajdhani"/>
              </a:rPr>
              <a:t>THANKS!</a:t>
            </a:r>
            <a:endParaRPr b="1" i="0" sz="6600" u="none" cap="none" strike="noStrike">
              <a:solidFill>
                <a:schemeClr val="lt2"/>
              </a:solidFill>
              <a:latin typeface="Rajdhani"/>
              <a:ea typeface="Rajdhani"/>
              <a:cs typeface="Rajdhani"/>
              <a:sym typeface="Rajdhan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g1958a366828_0_0"/>
          <p:cNvPicPr preferRelativeResize="0"/>
          <p:nvPr/>
        </p:nvPicPr>
        <p:blipFill>
          <a:blip r:embed="rId3">
            <a:alphaModFix/>
          </a:blip>
          <a:stretch>
            <a:fillRect/>
          </a:stretch>
        </p:blipFill>
        <p:spPr>
          <a:xfrm>
            <a:off x="1070875" y="2718925"/>
            <a:ext cx="4413775" cy="682300"/>
          </a:xfrm>
          <a:prstGeom prst="rect">
            <a:avLst/>
          </a:prstGeom>
          <a:noFill/>
          <a:ln>
            <a:noFill/>
          </a:ln>
        </p:spPr>
      </p:pic>
      <p:sp>
        <p:nvSpPr>
          <p:cNvPr id="81" name="Google Shape;81;g1958a366828_0_0"/>
          <p:cNvSpPr txBox="1"/>
          <p:nvPr/>
        </p:nvSpPr>
        <p:spPr>
          <a:xfrm>
            <a:off x="402900" y="831300"/>
            <a:ext cx="78918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900">
                <a:solidFill>
                  <a:srgbClr val="FFFFFF"/>
                </a:solidFill>
              </a:rPr>
              <a:t>Voici un ensemble de méthodes destinées à la régression dans lesquelles la valeur cible est censée être une combinaison linéaire des caractéristiques. En notation mathématique, si Y</a:t>
            </a:r>
            <a:endParaRPr sz="1900">
              <a:solidFill>
                <a:srgbClr val="FFFFFF"/>
              </a:solidFill>
            </a:endParaRPr>
          </a:p>
          <a:p>
            <a:pPr indent="0" lvl="0" marL="0" rtl="0" algn="l">
              <a:spcBef>
                <a:spcPts val="0"/>
              </a:spcBef>
              <a:spcAft>
                <a:spcPts val="0"/>
              </a:spcAft>
              <a:buNone/>
            </a:pPr>
            <a:r>
              <a:rPr lang="fr-FR" sz="1900">
                <a:solidFill>
                  <a:srgbClr val="FFFFFF"/>
                </a:solidFill>
              </a:rPr>
              <a:t>est la valeur prédite.</a:t>
            </a:r>
            <a:endParaRPr sz="19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3"/>
          <p:cNvSpPr txBox="1"/>
          <p:nvPr>
            <p:ph type="title"/>
          </p:nvPr>
        </p:nvSpPr>
        <p:spPr>
          <a:xfrm>
            <a:off x="209406" y="971850"/>
            <a:ext cx="4708344" cy="3199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200"/>
              <a:buNone/>
            </a:pPr>
            <a:r>
              <a:rPr lang="fr-FR"/>
              <a:t>Régression logistique</a:t>
            </a:r>
            <a:endParaRPr/>
          </a:p>
        </p:txBody>
      </p:sp>
      <p:sp>
        <p:nvSpPr>
          <p:cNvPr id="87" name="Google Shape;87;p3"/>
          <p:cNvSpPr txBox="1"/>
          <p:nvPr>
            <p:ph idx="2" type="title"/>
          </p:nvPr>
        </p:nvSpPr>
        <p:spPr>
          <a:xfrm>
            <a:off x="5847331" y="1142698"/>
            <a:ext cx="2493951" cy="18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0"/>
              <a:buNone/>
            </a:pPr>
            <a:r>
              <a:rPr lang="fr-FR"/>
              <a:t>01</a:t>
            </a:r>
            <a:endParaRPr/>
          </a:p>
        </p:txBody>
      </p:sp>
      <p:cxnSp>
        <p:nvCxnSpPr>
          <p:cNvPr id="88" name="Google Shape;88;p3"/>
          <p:cNvCxnSpPr/>
          <p:nvPr/>
        </p:nvCxnSpPr>
        <p:spPr>
          <a:xfrm flipH="1" rot="10800000">
            <a:off x="5001175" y="3111650"/>
            <a:ext cx="3425700" cy="2100"/>
          </a:xfrm>
          <a:prstGeom prst="straightConnector1">
            <a:avLst/>
          </a:prstGeom>
          <a:noFill/>
          <a:ln cap="flat" cmpd="sng" w="19050">
            <a:solidFill>
              <a:schemeClr val="lt2"/>
            </a:solidFill>
            <a:prstDash val="solid"/>
            <a:round/>
            <a:headEnd len="med" w="med" type="oval"/>
            <a:tailEnd len="med" w="med" type="oval"/>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4"/>
          <p:cNvSpPr txBox="1"/>
          <p:nvPr>
            <p:ph type="title"/>
          </p:nvPr>
        </p:nvSpPr>
        <p:spPr>
          <a:xfrm>
            <a:off x="523437" y="237702"/>
            <a:ext cx="4933226" cy="1516757"/>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fr-FR"/>
              <a:t>Définition</a:t>
            </a:r>
            <a:endParaRPr/>
          </a:p>
        </p:txBody>
      </p:sp>
      <p:sp>
        <p:nvSpPr>
          <p:cNvPr id="94" name="Google Shape;94;p4"/>
          <p:cNvSpPr txBox="1"/>
          <p:nvPr>
            <p:ph idx="1" type="subTitle"/>
          </p:nvPr>
        </p:nvSpPr>
        <p:spPr>
          <a:xfrm>
            <a:off x="1048942" y="1609106"/>
            <a:ext cx="7292799" cy="22743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2800"/>
              <a:buNone/>
            </a:pPr>
            <a:r>
              <a:rPr b="1" lang="fr-FR" sz="1800"/>
              <a:t>La régression logistique </a:t>
            </a:r>
            <a:r>
              <a:rPr lang="fr-FR" sz="1800"/>
              <a:t>est l'un des algorithmes d'apprentissage automatique les plus simples et les plus élémentaires qui relèvent de l'algorithme de classification d'apprentissage supervisé qui aide à déterminer la variable prédite dans une catégorie à l'aide de l'ensemble de variables d'entrée ou indépendantes</a:t>
            </a:r>
            <a:r>
              <a:rPr lang="fr-FR"/>
              <a:t>.</a:t>
            </a:r>
            <a:endParaRPr sz="1800"/>
          </a:p>
        </p:txBody>
      </p:sp>
      <p:cxnSp>
        <p:nvCxnSpPr>
          <p:cNvPr id="95" name="Google Shape;95;p4"/>
          <p:cNvCxnSpPr/>
          <p:nvPr/>
        </p:nvCxnSpPr>
        <p:spPr>
          <a:xfrm>
            <a:off x="878114" y="2039257"/>
            <a:ext cx="10988" cy="1412687"/>
          </a:xfrm>
          <a:prstGeom prst="straightConnector1">
            <a:avLst/>
          </a:prstGeom>
          <a:noFill/>
          <a:ln cap="flat" cmpd="sng" w="19050">
            <a:solidFill>
              <a:schemeClr val="lt2"/>
            </a:solidFill>
            <a:prstDash val="solid"/>
            <a:round/>
            <a:headEnd len="med" w="med" type="oval"/>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5"/>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Types de régression logistique</a:t>
            </a:r>
            <a:endParaRPr/>
          </a:p>
        </p:txBody>
      </p:sp>
      <p:grpSp>
        <p:nvGrpSpPr>
          <p:cNvPr id="101" name="Google Shape;101;p5"/>
          <p:cNvGrpSpPr/>
          <p:nvPr/>
        </p:nvGrpSpPr>
        <p:grpSpPr>
          <a:xfrm>
            <a:off x="6319820" y="1877366"/>
            <a:ext cx="635478" cy="633411"/>
            <a:chOff x="6039282" y="1042577"/>
            <a:chExt cx="734316" cy="731929"/>
          </a:xfrm>
        </p:grpSpPr>
        <p:sp>
          <p:nvSpPr>
            <p:cNvPr id="102" name="Google Shape;102;p5"/>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5"/>
          <p:cNvGrpSpPr/>
          <p:nvPr/>
        </p:nvGrpSpPr>
        <p:grpSpPr>
          <a:xfrm rot="9050597">
            <a:off x="5957827" y="1513292"/>
            <a:ext cx="1359571" cy="1359571"/>
            <a:chOff x="885403" y="1571142"/>
            <a:chExt cx="2598599" cy="2598599"/>
          </a:xfrm>
        </p:grpSpPr>
        <p:sp>
          <p:nvSpPr>
            <p:cNvPr id="124" name="Google Shape;124;p5"/>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5"/>
          <p:cNvSpPr txBox="1"/>
          <p:nvPr/>
        </p:nvSpPr>
        <p:spPr>
          <a:xfrm>
            <a:off x="1348402" y="1868175"/>
            <a:ext cx="1482122" cy="349200"/>
          </a:xfrm>
          <a:prstGeom prst="rect">
            <a:avLst/>
          </a:prstGeom>
          <a:noFill/>
          <a:ln>
            <a:noFill/>
          </a:ln>
        </p:spPr>
        <p:txBody>
          <a:bodyPr anchorCtr="0" anchor="t" bIns="0" lIns="91425" spcFirstLastPara="1" rIns="91425" wrap="square" tIns="54850">
            <a:noAutofit/>
          </a:bodyPr>
          <a:lstStyle/>
          <a:p>
            <a:pPr indent="0" lvl="0" marL="0" marR="0" rtl="0" algn="l">
              <a:lnSpc>
                <a:spcPct val="100000"/>
              </a:lnSpc>
              <a:spcBef>
                <a:spcPts val="0"/>
              </a:spcBef>
              <a:spcAft>
                <a:spcPts val="1600"/>
              </a:spcAft>
              <a:buNone/>
            </a:pPr>
            <a:r>
              <a:rPr b="1" i="0" lang="fr-FR" sz="1800" u="none" cap="none" strike="noStrike">
                <a:solidFill>
                  <a:schemeClr val="lt2"/>
                </a:solidFill>
                <a:latin typeface="Rajdhani"/>
                <a:ea typeface="Rajdhani"/>
                <a:cs typeface="Rajdhani"/>
                <a:sym typeface="Rajdhani"/>
              </a:rPr>
              <a:t> Binaire</a:t>
            </a:r>
            <a:endParaRPr b="1" i="0" sz="1800" u="none" cap="none" strike="noStrike">
              <a:solidFill>
                <a:schemeClr val="lt2"/>
              </a:solidFill>
              <a:latin typeface="Rajdhani"/>
              <a:ea typeface="Rajdhani"/>
              <a:cs typeface="Rajdhani"/>
              <a:sym typeface="Rajdhani"/>
            </a:endParaRPr>
          </a:p>
        </p:txBody>
      </p:sp>
      <p:sp>
        <p:nvSpPr>
          <p:cNvPr id="128" name="Google Shape;128;p5"/>
          <p:cNvSpPr txBox="1"/>
          <p:nvPr/>
        </p:nvSpPr>
        <p:spPr>
          <a:xfrm>
            <a:off x="7431886" y="1856707"/>
            <a:ext cx="1324460" cy="349200"/>
          </a:xfrm>
          <a:prstGeom prst="rect">
            <a:avLst/>
          </a:prstGeom>
          <a:noFill/>
          <a:ln>
            <a:noFill/>
          </a:ln>
        </p:spPr>
        <p:txBody>
          <a:bodyPr anchorCtr="0" anchor="t" bIns="0" lIns="91425" spcFirstLastPara="1" rIns="91425" wrap="square" tIns="54850">
            <a:noAutofit/>
          </a:bodyPr>
          <a:lstStyle/>
          <a:p>
            <a:pPr indent="0" lvl="0" marL="0" marR="0" rtl="0" algn="l">
              <a:lnSpc>
                <a:spcPct val="100000"/>
              </a:lnSpc>
              <a:spcBef>
                <a:spcPts val="0"/>
              </a:spcBef>
              <a:spcAft>
                <a:spcPts val="1600"/>
              </a:spcAft>
              <a:buClr>
                <a:srgbClr val="000000"/>
              </a:buClr>
              <a:buSzPts val="1800"/>
              <a:buFont typeface="Arial"/>
              <a:buNone/>
            </a:pPr>
            <a:r>
              <a:rPr b="1" i="0" lang="fr-FR" sz="1800" u="none" cap="none" strike="noStrike">
                <a:solidFill>
                  <a:schemeClr val="lt2"/>
                </a:solidFill>
                <a:latin typeface="Rajdhani"/>
                <a:ea typeface="Rajdhani"/>
                <a:cs typeface="Rajdhani"/>
                <a:sym typeface="Rajdhani"/>
              </a:rPr>
              <a:t>Ordinar</a:t>
            </a:r>
            <a:endParaRPr b="1" i="0" sz="1800" u="none" cap="none" strike="noStrike">
              <a:solidFill>
                <a:schemeClr val="lt2"/>
              </a:solidFill>
              <a:latin typeface="Rajdhani"/>
              <a:ea typeface="Rajdhani"/>
              <a:cs typeface="Rajdhani"/>
              <a:sym typeface="Rajdhani"/>
            </a:endParaRPr>
          </a:p>
        </p:txBody>
      </p:sp>
      <p:sp>
        <p:nvSpPr>
          <p:cNvPr id="129" name="Google Shape;129;p5"/>
          <p:cNvSpPr txBox="1"/>
          <p:nvPr/>
        </p:nvSpPr>
        <p:spPr>
          <a:xfrm>
            <a:off x="4380677" y="1856707"/>
            <a:ext cx="1491462" cy="349200"/>
          </a:xfrm>
          <a:prstGeom prst="rect">
            <a:avLst/>
          </a:prstGeom>
          <a:noFill/>
          <a:ln>
            <a:noFill/>
          </a:ln>
        </p:spPr>
        <p:txBody>
          <a:bodyPr anchorCtr="0" anchor="t" bIns="0" lIns="91425" spcFirstLastPara="1" rIns="91425" wrap="square" tIns="54850">
            <a:noAutofit/>
          </a:bodyPr>
          <a:lstStyle/>
          <a:p>
            <a:pPr indent="0" lvl="0" marL="0" marR="0" rtl="0" algn="l">
              <a:lnSpc>
                <a:spcPct val="100000"/>
              </a:lnSpc>
              <a:spcBef>
                <a:spcPts val="0"/>
              </a:spcBef>
              <a:spcAft>
                <a:spcPts val="1600"/>
              </a:spcAft>
              <a:buClr>
                <a:srgbClr val="000000"/>
              </a:buClr>
              <a:buSzPts val="1800"/>
              <a:buFont typeface="Arial"/>
              <a:buNone/>
            </a:pPr>
            <a:r>
              <a:rPr b="1" i="0" lang="fr-FR" sz="1800" u="none" cap="none" strike="noStrike">
                <a:solidFill>
                  <a:schemeClr val="lt2"/>
                </a:solidFill>
                <a:latin typeface="Rajdhani"/>
                <a:ea typeface="Rajdhani"/>
                <a:cs typeface="Rajdhani"/>
                <a:sym typeface="Rajdhani"/>
              </a:rPr>
              <a:t>Multinomial</a:t>
            </a:r>
            <a:endParaRPr b="1" i="0" sz="1800" u="none" cap="none" strike="noStrike">
              <a:solidFill>
                <a:schemeClr val="lt2"/>
              </a:solidFill>
              <a:latin typeface="Rajdhani"/>
              <a:ea typeface="Rajdhani"/>
              <a:cs typeface="Rajdhani"/>
              <a:sym typeface="Rajdhani"/>
            </a:endParaRPr>
          </a:p>
        </p:txBody>
      </p:sp>
      <p:grpSp>
        <p:nvGrpSpPr>
          <p:cNvPr id="130" name="Google Shape;130;p5"/>
          <p:cNvGrpSpPr/>
          <p:nvPr/>
        </p:nvGrpSpPr>
        <p:grpSpPr>
          <a:xfrm>
            <a:off x="394196" y="1665198"/>
            <a:ext cx="635478" cy="633411"/>
            <a:chOff x="6039282" y="1042577"/>
            <a:chExt cx="734316" cy="731929"/>
          </a:xfrm>
        </p:grpSpPr>
        <p:sp>
          <p:nvSpPr>
            <p:cNvPr id="131" name="Google Shape;131;p5"/>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 name="Google Shape;152;p5"/>
          <p:cNvGrpSpPr/>
          <p:nvPr/>
        </p:nvGrpSpPr>
        <p:grpSpPr>
          <a:xfrm>
            <a:off x="35586" y="1339826"/>
            <a:ext cx="1359588" cy="1359588"/>
            <a:chOff x="885403" y="1571142"/>
            <a:chExt cx="2598599" cy="2598599"/>
          </a:xfrm>
        </p:grpSpPr>
        <p:sp>
          <p:nvSpPr>
            <p:cNvPr id="153" name="Google Shape;153;p5"/>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5"/>
          <p:cNvGrpSpPr/>
          <p:nvPr/>
        </p:nvGrpSpPr>
        <p:grpSpPr>
          <a:xfrm>
            <a:off x="3419667" y="1760156"/>
            <a:ext cx="635478" cy="633411"/>
            <a:chOff x="6039282" y="1042577"/>
            <a:chExt cx="734316" cy="731929"/>
          </a:xfrm>
        </p:grpSpPr>
        <p:sp>
          <p:nvSpPr>
            <p:cNvPr id="157" name="Google Shape;157;p5"/>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5"/>
          <p:cNvGrpSpPr/>
          <p:nvPr/>
        </p:nvGrpSpPr>
        <p:grpSpPr>
          <a:xfrm rot="3938964">
            <a:off x="3050314" y="1386507"/>
            <a:ext cx="1359428" cy="1359428"/>
            <a:chOff x="885403" y="1571142"/>
            <a:chExt cx="2598599" cy="2598599"/>
          </a:xfrm>
        </p:grpSpPr>
        <p:sp>
          <p:nvSpPr>
            <p:cNvPr id="179" name="Google Shape;179;p5"/>
            <p:cNvSpPr/>
            <p:nvPr/>
          </p:nvSpPr>
          <p:spPr>
            <a:xfrm>
              <a:off x="1303550" y="1980350"/>
              <a:ext cx="1762475" cy="1762450"/>
            </a:xfrm>
            <a:custGeom>
              <a:rect b="b" l="l" r="r" t="t"/>
              <a:pathLst>
                <a:path extrusionOk="0" h="70498" w="70499">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rot="-5400000">
              <a:off x="1201838" y="1887550"/>
              <a:ext cx="1965900" cy="1965900"/>
            </a:xfrm>
            <a:prstGeom prst="blockArc">
              <a:avLst>
                <a:gd fmla="val 13560149" name="adj1"/>
                <a:gd fmla="val 21599613" name="adj2"/>
                <a:gd fmla="val 10681" name="adj3"/>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rot="3949254">
              <a:off x="1201770" y="1887509"/>
              <a:ext cx="1965866" cy="1965866"/>
            </a:xfrm>
            <a:prstGeom prst="blockArc">
              <a:avLst>
                <a:gd fmla="val 17246835" name="adj1"/>
                <a:gd fmla="val 21599613" name="adj2"/>
                <a:gd fmla="val 10681" name="adj3"/>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5"/>
          <p:cNvSpPr txBox="1"/>
          <p:nvPr/>
        </p:nvSpPr>
        <p:spPr>
          <a:xfrm>
            <a:off x="238533" y="2699416"/>
            <a:ext cx="2695800" cy="1947300"/>
          </a:xfrm>
          <a:prstGeom prst="rect">
            <a:avLst/>
          </a:prstGeom>
          <a:noFill/>
          <a:ln>
            <a:noFill/>
          </a:ln>
        </p:spPr>
        <p:txBody>
          <a:bodyPr anchorCtr="0" anchor="t" bIns="0" lIns="91425" spcFirstLastPara="1" rIns="91425" wrap="square" tIns="182875">
            <a:noAutofit/>
          </a:bodyPr>
          <a:lstStyle/>
          <a:p>
            <a:pPr indent="0" lvl="0" marL="0" marR="0" rtl="0" algn="l">
              <a:lnSpc>
                <a:spcPct val="100000"/>
              </a:lnSpc>
              <a:spcBef>
                <a:spcPts val="0"/>
              </a:spcBef>
              <a:spcAft>
                <a:spcPts val="0"/>
              </a:spcAft>
              <a:buNone/>
            </a:pPr>
            <a:r>
              <a:rPr b="0" i="0" lang="fr-FR" sz="1400" u="none" cap="none" strike="noStrike">
                <a:solidFill>
                  <a:schemeClr val="accent4"/>
                </a:solidFill>
                <a:latin typeface="Libre Baskerville"/>
                <a:ea typeface="Libre Baskerville"/>
                <a:cs typeface="Libre Baskerville"/>
                <a:sym typeface="Libre Baskerville"/>
              </a:rPr>
              <a:t>Comme nous le savons dans la classification binaire, la variable prédite n'aura que deux possibilités, soit elle sera nulle, soit elle sera un. Ce sera comme une condition oui ou non qui peut être utilisée pour détecter ou non le spam.</a:t>
            </a:r>
            <a:endParaRPr/>
          </a:p>
        </p:txBody>
      </p:sp>
      <p:sp>
        <p:nvSpPr>
          <p:cNvPr id="183" name="Google Shape;183;p5"/>
          <p:cNvSpPr txBox="1"/>
          <p:nvPr/>
        </p:nvSpPr>
        <p:spPr>
          <a:xfrm>
            <a:off x="6012475" y="2957725"/>
            <a:ext cx="3042600" cy="1799100"/>
          </a:xfrm>
          <a:prstGeom prst="rect">
            <a:avLst/>
          </a:prstGeom>
          <a:noFill/>
          <a:ln>
            <a:noFill/>
          </a:ln>
        </p:spPr>
        <p:txBody>
          <a:bodyPr anchorCtr="0" anchor="t" bIns="0" lIns="91425" spcFirstLastPara="1" rIns="91425" wrap="square" tIns="182875">
            <a:noAutofit/>
          </a:bodyPr>
          <a:lstStyle/>
          <a:p>
            <a:pPr indent="0" lvl="0" marL="0" marR="0" rtl="0" algn="l">
              <a:lnSpc>
                <a:spcPct val="100000"/>
              </a:lnSpc>
              <a:spcBef>
                <a:spcPts val="0"/>
              </a:spcBef>
              <a:spcAft>
                <a:spcPts val="0"/>
              </a:spcAft>
              <a:buNone/>
            </a:pPr>
            <a:r>
              <a:rPr b="0" i="0" lang="fr-FR" sz="1400" u="none" cap="none" strike="noStrike">
                <a:solidFill>
                  <a:schemeClr val="accent4"/>
                </a:solidFill>
                <a:latin typeface="Libre Baskerville"/>
                <a:ea typeface="Libre Baskerville"/>
                <a:cs typeface="Libre Baskerville"/>
                <a:sym typeface="Libre Baskerville"/>
              </a:rPr>
              <a:t>Il s'agit également d'une classification multinomiale telle que la variable prédite peut avoir trois résultats ou plus, mais la catégorie des résultats sera ordonnée, ce qui signifie qu'ils ont une relation ou une dépendance forte. </a:t>
            </a:r>
            <a:endParaRPr/>
          </a:p>
        </p:txBody>
      </p:sp>
      <p:sp>
        <p:nvSpPr>
          <p:cNvPr id="184" name="Google Shape;184;p5"/>
          <p:cNvSpPr txBox="1"/>
          <p:nvPr/>
        </p:nvSpPr>
        <p:spPr>
          <a:xfrm>
            <a:off x="3074510" y="2703211"/>
            <a:ext cx="2797800" cy="1939800"/>
          </a:xfrm>
          <a:prstGeom prst="rect">
            <a:avLst/>
          </a:prstGeom>
          <a:noFill/>
          <a:ln>
            <a:noFill/>
          </a:ln>
        </p:spPr>
        <p:txBody>
          <a:bodyPr anchorCtr="0" anchor="t" bIns="0" lIns="91425" spcFirstLastPara="1" rIns="91425" wrap="square" tIns="182875">
            <a:noAutofit/>
          </a:bodyPr>
          <a:lstStyle/>
          <a:p>
            <a:pPr indent="0" lvl="0" marL="0" marR="0" rtl="0" algn="l">
              <a:lnSpc>
                <a:spcPct val="100000"/>
              </a:lnSpc>
              <a:spcBef>
                <a:spcPts val="0"/>
              </a:spcBef>
              <a:spcAft>
                <a:spcPts val="0"/>
              </a:spcAft>
              <a:buNone/>
            </a:pPr>
            <a:r>
              <a:rPr b="0" i="0" lang="fr-FR" sz="1400" u="none" cap="none" strike="noStrike">
                <a:solidFill>
                  <a:schemeClr val="accent4"/>
                </a:solidFill>
                <a:latin typeface="Libre Baskerville"/>
                <a:ea typeface="Libre Baskerville"/>
                <a:cs typeface="Libre Baskerville"/>
                <a:sym typeface="Libre Baskerville"/>
              </a:rPr>
              <a:t>Dans la classification de type multinomial, la variable prédite peut avoir la probabilité de trois résultats ou plus qui seront de type A ou de type B ou de type C ou comme ça, et il n'y aura pas de relation ou de dépendance entre les catégories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6"/>
          <p:cNvSpPr txBox="1"/>
          <p:nvPr>
            <p:ph type="title"/>
          </p:nvPr>
        </p:nvSpPr>
        <p:spPr>
          <a:xfrm>
            <a:off x="1456740" y="1226634"/>
            <a:ext cx="2339100" cy="138275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fr-FR"/>
              <a:t>Détection de la fraude </a:t>
            </a:r>
            <a:br>
              <a:rPr lang="fr-FR"/>
            </a:br>
            <a:endParaRPr/>
          </a:p>
        </p:txBody>
      </p:sp>
      <p:sp>
        <p:nvSpPr>
          <p:cNvPr id="190" name="Google Shape;190;p6"/>
          <p:cNvSpPr txBox="1"/>
          <p:nvPr>
            <p:ph idx="2" type="title"/>
          </p:nvPr>
        </p:nvSpPr>
        <p:spPr>
          <a:xfrm>
            <a:off x="4826418" y="1315844"/>
            <a:ext cx="3826928" cy="114485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fr-FR"/>
              <a:t>Prédiction des maladies</a:t>
            </a:r>
            <a:br>
              <a:rPr lang="fr-FR"/>
            </a:br>
            <a:endParaRPr/>
          </a:p>
        </p:txBody>
      </p:sp>
      <p:sp>
        <p:nvSpPr>
          <p:cNvPr id="191" name="Google Shape;191;p6"/>
          <p:cNvSpPr txBox="1"/>
          <p:nvPr>
            <p:ph idx="4" type="title"/>
          </p:nvPr>
        </p:nvSpPr>
        <p:spPr>
          <a:xfrm>
            <a:off x="2679636" y="2824976"/>
            <a:ext cx="2624364" cy="143479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fr-FR"/>
              <a:t>Prédiction de l'attrition </a:t>
            </a:r>
            <a:endParaRPr/>
          </a:p>
        </p:txBody>
      </p:sp>
      <p:sp>
        <p:nvSpPr>
          <p:cNvPr id="192" name="Google Shape;192;p6"/>
          <p:cNvSpPr txBox="1"/>
          <p:nvPr>
            <p:ph idx="8" type="title"/>
          </p:nvPr>
        </p:nvSpPr>
        <p:spPr>
          <a:xfrm>
            <a:off x="1959337" y="3164300"/>
            <a:ext cx="600000" cy="42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fr-FR"/>
              <a:t>03</a:t>
            </a:r>
            <a:endParaRPr/>
          </a:p>
        </p:txBody>
      </p:sp>
      <p:sp>
        <p:nvSpPr>
          <p:cNvPr id="193" name="Google Shape;193;p6"/>
          <p:cNvSpPr txBox="1"/>
          <p:nvPr>
            <p:ph idx="9" type="title"/>
          </p:nvPr>
        </p:nvSpPr>
        <p:spPr>
          <a:xfrm>
            <a:off x="704337" y="1730350"/>
            <a:ext cx="600000" cy="42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fr-FR"/>
              <a:t>01</a:t>
            </a:r>
            <a:endParaRPr/>
          </a:p>
        </p:txBody>
      </p:sp>
      <p:sp>
        <p:nvSpPr>
          <p:cNvPr id="194" name="Google Shape;194;p6"/>
          <p:cNvSpPr txBox="1"/>
          <p:nvPr>
            <p:ph idx="14" type="title"/>
          </p:nvPr>
        </p:nvSpPr>
        <p:spPr>
          <a:xfrm>
            <a:off x="4048912" y="1719213"/>
            <a:ext cx="600000" cy="421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fr-FR"/>
              <a:t>02</a:t>
            </a:r>
            <a:endParaRPr/>
          </a:p>
        </p:txBody>
      </p:sp>
      <p:cxnSp>
        <p:nvCxnSpPr>
          <p:cNvPr id="195" name="Google Shape;195;p6"/>
          <p:cNvCxnSpPr/>
          <p:nvPr/>
        </p:nvCxnSpPr>
        <p:spPr>
          <a:xfrm>
            <a:off x="2635538" y="3069415"/>
            <a:ext cx="0" cy="630600"/>
          </a:xfrm>
          <a:prstGeom prst="straightConnector1">
            <a:avLst/>
          </a:prstGeom>
          <a:noFill/>
          <a:ln cap="flat" cmpd="sng" w="19050">
            <a:solidFill>
              <a:schemeClr val="lt2"/>
            </a:solidFill>
            <a:prstDash val="solid"/>
            <a:round/>
            <a:headEnd len="med" w="med" type="oval"/>
            <a:tailEnd len="med" w="med" type="oval"/>
          </a:ln>
        </p:spPr>
      </p:cxnSp>
      <p:cxnSp>
        <p:nvCxnSpPr>
          <p:cNvPr id="196" name="Google Shape;196;p6"/>
          <p:cNvCxnSpPr/>
          <p:nvPr/>
        </p:nvCxnSpPr>
        <p:spPr>
          <a:xfrm>
            <a:off x="4725188" y="1620228"/>
            <a:ext cx="0" cy="630600"/>
          </a:xfrm>
          <a:prstGeom prst="straightConnector1">
            <a:avLst/>
          </a:prstGeom>
          <a:noFill/>
          <a:ln cap="flat" cmpd="sng" w="19050">
            <a:solidFill>
              <a:schemeClr val="lt2"/>
            </a:solidFill>
            <a:prstDash val="solid"/>
            <a:round/>
            <a:headEnd len="med" w="med" type="oval"/>
            <a:tailEnd len="med" w="med" type="oval"/>
          </a:ln>
        </p:spPr>
      </p:cxnSp>
      <p:cxnSp>
        <p:nvCxnSpPr>
          <p:cNvPr id="197" name="Google Shape;197;p6"/>
          <p:cNvCxnSpPr/>
          <p:nvPr/>
        </p:nvCxnSpPr>
        <p:spPr>
          <a:xfrm>
            <a:off x="1380538" y="1620228"/>
            <a:ext cx="0" cy="630600"/>
          </a:xfrm>
          <a:prstGeom prst="straightConnector1">
            <a:avLst/>
          </a:prstGeom>
          <a:noFill/>
          <a:ln cap="flat" cmpd="sng" w="19050">
            <a:solidFill>
              <a:schemeClr val="lt2"/>
            </a:solidFill>
            <a:prstDash val="solid"/>
            <a:round/>
            <a:headEnd len="med" w="med" type="oval"/>
            <a:tailEnd len="med" w="med" type="oval"/>
          </a:ln>
        </p:spPr>
      </p:cxnSp>
      <p:sp>
        <p:nvSpPr>
          <p:cNvPr id="198" name="Google Shape;198;p6"/>
          <p:cNvSpPr txBox="1"/>
          <p:nvPr/>
        </p:nvSpPr>
        <p:spPr>
          <a:xfrm>
            <a:off x="1959337" y="197215"/>
            <a:ext cx="3701143" cy="72058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2"/>
              </a:buClr>
              <a:buSzPts val="1400"/>
              <a:buFont typeface="Rajdhani"/>
              <a:buNone/>
            </a:pPr>
            <a:r>
              <a:rPr b="1" i="0" lang="fr-FR" sz="2400" u="none" cap="none" strike="noStrike">
                <a:solidFill>
                  <a:schemeClr val="lt2"/>
                </a:solidFill>
                <a:latin typeface="Rajdhani"/>
                <a:ea typeface="Rajdhani"/>
                <a:cs typeface="Rajdhani"/>
                <a:sym typeface="Rajdhani"/>
              </a:rPr>
              <a:t>Exemple d’Application</a:t>
            </a:r>
            <a:endParaRPr b="1" i="0" sz="2400" u="none" cap="none" strike="noStrike">
              <a:solidFill>
                <a:schemeClr val="lt2"/>
              </a:solidFill>
              <a:latin typeface="Rajdhani"/>
              <a:ea typeface="Rajdhani"/>
              <a:cs typeface="Rajdhani"/>
              <a:sym typeface="Rajdhan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type="title"/>
          </p:nvPr>
        </p:nvSpPr>
        <p:spPr>
          <a:xfrm>
            <a:off x="720100" y="321139"/>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Exemple</a:t>
            </a:r>
            <a:endParaRPr/>
          </a:p>
        </p:txBody>
      </p:sp>
      <p:sp>
        <p:nvSpPr>
          <p:cNvPr id="204" name="Google Shape;204;p7"/>
          <p:cNvSpPr/>
          <p:nvPr/>
        </p:nvSpPr>
        <p:spPr>
          <a:xfrm>
            <a:off x="166914" y="893839"/>
            <a:ext cx="4572000" cy="93775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fr-FR" sz="1400" u="none" cap="none" strike="noStrike">
                <a:solidFill>
                  <a:schemeClr val="accent4"/>
                </a:solidFill>
                <a:latin typeface="Times New Roman"/>
                <a:ea typeface="Times New Roman"/>
                <a:cs typeface="Times New Roman"/>
                <a:sym typeface="Times New Roman"/>
              </a:rPr>
              <a:t>Programme qui vérifie si un mail est un spam ou non</a:t>
            </a:r>
            <a:endParaRPr b="0" i="0" sz="1200" u="none" cap="none" strike="noStrike">
              <a:solidFill>
                <a:schemeClr val="accent4"/>
              </a:solidFill>
              <a:latin typeface="Calibri"/>
              <a:ea typeface="Calibri"/>
              <a:cs typeface="Calibri"/>
              <a:sym typeface="Calibri"/>
            </a:endParaRPr>
          </a:p>
          <a:p>
            <a:pPr indent="-342900" lvl="0" marL="342900" marR="0" rtl="0" algn="l">
              <a:lnSpc>
                <a:spcPct val="107000"/>
              </a:lnSpc>
              <a:spcBef>
                <a:spcPts val="800"/>
              </a:spcBef>
              <a:spcAft>
                <a:spcPts val="0"/>
              </a:spcAft>
              <a:buClr>
                <a:srgbClr val="000000"/>
              </a:buClr>
              <a:buSzPts val="1000"/>
              <a:buFont typeface="Noto Sans Symbols"/>
              <a:buChar char="∙"/>
            </a:pPr>
            <a:r>
              <a:rPr b="0" i="0" lang="fr-FR" sz="1400" u="none" cap="none" strike="noStrike">
                <a:solidFill>
                  <a:schemeClr val="accent4"/>
                </a:solidFill>
                <a:latin typeface="Times New Roman"/>
                <a:ea typeface="Times New Roman"/>
                <a:cs typeface="Times New Roman"/>
                <a:sym typeface="Times New Roman"/>
              </a:rPr>
              <a:t>Si </a:t>
            </a:r>
            <a:r>
              <a:rPr b="0" i="0" lang="fr-FR" sz="1400" u="none" cap="none" strike="noStrike">
                <a:solidFill>
                  <a:schemeClr val="accent4"/>
                </a:solidFill>
                <a:latin typeface="Cambria Math"/>
                <a:ea typeface="Cambria Math"/>
                <a:cs typeface="Cambria Math"/>
                <a:sym typeface="Cambria Math"/>
              </a:rPr>
              <a:t>𝑦</a:t>
            </a:r>
            <a:r>
              <a:rPr b="0" i="0" lang="fr-FR" sz="1400" u="none" cap="none" strike="noStrike">
                <a:solidFill>
                  <a:schemeClr val="accent4"/>
                </a:solidFill>
                <a:latin typeface="Times New Roman"/>
                <a:ea typeface="Times New Roman"/>
                <a:cs typeface="Times New Roman"/>
                <a:sym typeface="Times New Roman"/>
              </a:rPr>
              <a:t> = 0, alors l’e-mail n’est pas un spam</a:t>
            </a:r>
            <a:endParaRPr b="0" i="0" sz="1200" u="none" cap="none" strike="noStrike">
              <a:solidFill>
                <a:schemeClr val="accent4"/>
              </a:solidFill>
              <a:latin typeface="Calibri"/>
              <a:ea typeface="Calibri"/>
              <a:cs typeface="Calibri"/>
              <a:sym typeface="Calibri"/>
            </a:endParaRPr>
          </a:p>
          <a:p>
            <a:pPr indent="-342900" lvl="0" marL="342900" marR="0" rtl="0" algn="l">
              <a:lnSpc>
                <a:spcPct val="107000"/>
              </a:lnSpc>
              <a:spcBef>
                <a:spcPts val="375"/>
              </a:spcBef>
              <a:spcAft>
                <a:spcPts val="0"/>
              </a:spcAft>
              <a:buClr>
                <a:srgbClr val="000000"/>
              </a:buClr>
              <a:buSzPts val="1000"/>
              <a:buFont typeface="Noto Sans Symbols"/>
              <a:buChar char="∙"/>
            </a:pPr>
            <a:r>
              <a:rPr b="0" i="0" lang="fr-FR" sz="1400" u="none" cap="none" strike="noStrike">
                <a:solidFill>
                  <a:schemeClr val="accent4"/>
                </a:solidFill>
                <a:latin typeface="Times New Roman"/>
                <a:ea typeface="Times New Roman"/>
                <a:cs typeface="Times New Roman"/>
                <a:sym typeface="Times New Roman"/>
              </a:rPr>
              <a:t>Si </a:t>
            </a:r>
            <a:r>
              <a:rPr b="0" i="0" lang="fr-FR" sz="1400" u="none" cap="none" strike="noStrike">
                <a:solidFill>
                  <a:schemeClr val="accent4"/>
                </a:solidFill>
                <a:latin typeface="Cambria Math"/>
                <a:ea typeface="Cambria Math"/>
                <a:cs typeface="Cambria Math"/>
                <a:sym typeface="Cambria Math"/>
              </a:rPr>
              <a:t>𝑦</a:t>
            </a:r>
            <a:r>
              <a:rPr b="0" i="0" lang="fr-FR" sz="1400" u="none" cap="none" strike="noStrike">
                <a:solidFill>
                  <a:schemeClr val="accent4"/>
                </a:solidFill>
                <a:latin typeface="Times New Roman"/>
                <a:ea typeface="Times New Roman"/>
                <a:cs typeface="Times New Roman"/>
                <a:sym typeface="Times New Roman"/>
              </a:rPr>
              <a:t> = 1, alors l’e-mail est un spam</a:t>
            </a:r>
            <a:endParaRPr b="0" i="0" sz="1200" u="none" cap="none" strike="noStrike">
              <a:solidFill>
                <a:schemeClr val="accent4"/>
              </a:solidFill>
              <a:latin typeface="Calibri"/>
              <a:ea typeface="Calibri"/>
              <a:cs typeface="Calibri"/>
              <a:sym typeface="Calibri"/>
            </a:endParaRPr>
          </a:p>
        </p:txBody>
      </p:sp>
      <p:pic>
        <p:nvPicPr>
          <p:cNvPr id="205" name="Google Shape;205;p7"/>
          <p:cNvPicPr preferRelativeResize="0"/>
          <p:nvPr/>
        </p:nvPicPr>
        <p:blipFill rotWithShape="1">
          <a:blip r:embed="rId3">
            <a:alphaModFix/>
          </a:blip>
          <a:srcRect b="0" l="0" r="0" t="0"/>
          <a:stretch/>
        </p:blipFill>
        <p:spPr>
          <a:xfrm>
            <a:off x="2307772" y="1930286"/>
            <a:ext cx="5550868" cy="30649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14"/>
          <p:cNvSpPr txBox="1"/>
          <p:nvPr>
            <p:ph idx="1" type="subTitle"/>
          </p:nvPr>
        </p:nvSpPr>
        <p:spPr>
          <a:xfrm>
            <a:off x="1725924" y="1894325"/>
            <a:ext cx="2868377" cy="98269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100"/>
              <a:buNone/>
            </a:pPr>
            <a:r>
              <a:rPr b="1" lang="fr-FR"/>
              <a:t>La régression logistique est plus facile à mettre en œuvre, à interpréter et très efficace à former.</a:t>
            </a:r>
            <a:endParaRPr/>
          </a:p>
        </p:txBody>
      </p:sp>
      <p:sp>
        <p:nvSpPr>
          <p:cNvPr id="211" name="Google Shape;211;p14"/>
          <p:cNvSpPr txBox="1"/>
          <p:nvPr>
            <p:ph idx="2" type="subTitle"/>
          </p:nvPr>
        </p:nvSpPr>
        <p:spPr>
          <a:xfrm>
            <a:off x="5803498" y="1894324"/>
            <a:ext cx="2620601" cy="826573"/>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100"/>
              <a:buNone/>
            </a:pPr>
            <a:r>
              <a:rPr b="1" lang="fr-FR"/>
              <a:t>Il est très rapide pour classer les enregistrements inconnus.</a:t>
            </a:r>
            <a:endParaRPr/>
          </a:p>
        </p:txBody>
      </p:sp>
      <p:sp>
        <p:nvSpPr>
          <p:cNvPr id="212" name="Google Shape;212;p14"/>
          <p:cNvSpPr txBox="1"/>
          <p:nvPr>
            <p:ph idx="3" type="subTitle"/>
          </p:nvPr>
        </p:nvSpPr>
        <p:spPr>
          <a:xfrm>
            <a:off x="1725924" y="3491450"/>
            <a:ext cx="3020747" cy="116976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100"/>
              <a:buNone/>
            </a:pPr>
            <a:r>
              <a:rPr b="1" lang="fr-FR"/>
              <a:t>Il peut facilement s’étendre à plusieurs classes (régression multinomiale) et une vue probabiliste naturelle des prédictions de classe.</a:t>
            </a:r>
            <a:endParaRPr/>
          </a:p>
        </p:txBody>
      </p:sp>
      <p:sp>
        <p:nvSpPr>
          <p:cNvPr id="213" name="Google Shape;213;p14"/>
          <p:cNvSpPr txBox="1"/>
          <p:nvPr>
            <p:ph idx="4" type="subTitle"/>
          </p:nvPr>
        </p:nvSpPr>
        <p:spPr>
          <a:xfrm>
            <a:off x="5803498" y="3491450"/>
            <a:ext cx="2953925" cy="894696"/>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100"/>
              <a:buNone/>
            </a:pPr>
            <a:r>
              <a:rPr b="1" lang="fr-FR"/>
              <a:t>Bonne précision pour de nombreux ensembles de données simples et fonctionne bien lorsque l’ensemble de données est linéairement séparable</a:t>
            </a:r>
            <a:endParaRPr/>
          </a:p>
        </p:txBody>
      </p:sp>
      <p:sp>
        <p:nvSpPr>
          <p:cNvPr id="214" name="Google Shape;214;p14"/>
          <p:cNvSpPr txBox="1"/>
          <p:nvPr>
            <p:ph type="title"/>
          </p:nvPr>
        </p:nvSpPr>
        <p:spPr>
          <a:xfrm>
            <a:off x="720100" y="509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fr-FR"/>
              <a:t>Avantages Logistique</a:t>
            </a:r>
            <a:endParaRPr/>
          </a:p>
        </p:txBody>
      </p:sp>
      <p:grpSp>
        <p:nvGrpSpPr>
          <p:cNvPr id="215" name="Google Shape;215;p14"/>
          <p:cNvGrpSpPr/>
          <p:nvPr/>
        </p:nvGrpSpPr>
        <p:grpSpPr>
          <a:xfrm>
            <a:off x="5207541" y="3651649"/>
            <a:ext cx="379930" cy="381002"/>
            <a:chOff x="1197950" y="238125"/>
            <a:chExt cx="5204525" cy="5219200"/>
          </a:xfrm>
        </p:grpSpPr>
        <p:sp>
          <p:nvSpPr>
            <p:cNvPr id="216" name="Google Shape;216;p14"/>
            <p:cNvSpPr/>
            <p:nvPr/>
          </p:nvSpPr>
          <p:spPr>
            <a:xfrm>
              <a:off x="1197950" y="1417325"/>
              <a:ext cx="1015325" cy="3126625"/>
            </a:xfrm>
            <a:custGeom>
              <a:rect b="b" l="l" r="r" t="t"/>
              <a:pathLst>
                <a:path extrusionOk="0" h="125065" w="40613">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1431175" y="1951475"/>
              <a:ext cx="457525" cy="838350"/>
            </a:xfrm>
            <a:custGeom>
              <a:rect b="b" l="l" r="r" t="t"/>
              <a:pathLst>
                <a:path extrusionOk="0" h="33534" w="18301">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1431175" y="2923550"/>
              <a:ext cx="152525" cy="152525"/>
            </a:xfrm>
            <a:custGeom>
              <a:rect b="b" l="l" r="r" t="t"/>
              <a:pathLst>
                <a:path extrusionOk="0" h="6101" w="6101">
                  <a:moveTo>
                    <a:pt x="1" y="0"/>
                  </a:moveTo>
                  <a:lnTo>
                    <a:pt x="1" y="6100"/>
                  </a:lnTo>
                  <a:lnTo>
                    <a:pt x="6101" y="6100"/>
                  </a:lnTo>
                  <a:lnTo>
                    <a:pt x="6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1736175" y="2923550"/>
              <a:ext cx="152525" cy="152525"/>
            </a:xfrm>
            <a:custGeom>
              <a:rect b="b" l="l" r="r" t="t"/>
              <a:pathLst>
                <a:path extrusionOk="0" h="6101" w="6101">
                  <a:moveTo>
                    <a:pt x="1" y="0"/>
                  </a:moveTo>
                  <a:lnTo>
                    <a:pt x="1" y="6100"/>
                  </a:lnTo>
                  <a:lnTo>
                    <a:pt x="6101" y="6100"/>
                  </a:lnTo>
                  <a:lnTo>
                    <a:pt x="6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a:off x="1197950" y="4686650"/>
              <a:ext cx="233250" cy="152525"/>
            </a:xfrm>
            <a:custGeom>
              <a:rect b="b" l="l" r="r" t="t"/>
              <a:pathLst>
                <a:path extrusionOk="0" h="6101" w="9330">
                  <a:moveTo>
                    <a:pt x="1" y="0"/>
                  </a:moveTo>
                  <a:lnTo>
                    <a:pt x="1" y="6100"/>
                  </a:lnTo>
                  <a:lnTo>
                    <a:pt x="9330" y="6100"/>
                  </a:lnTo>
                  <a:lnTo>
                    <a:pt x="933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a:off x="1197950" y="4996525"/>
              <a:ext cx="233250" cy="152525"/>
            </a:xfrm>
            <a:custGeom>
              <a:rect b="b" l="l" r="r" t="t"/>
              <a:pathLst>
                <a:path extrusionOk="0" h="6101" w="9330">
                  <a:moveTo>
                    <a:pt x="1" y="1"/>
                  </a:moveTo>
                  <a:lnTo>
                    <a:pt x="1" y="6101"/>
                  </a:lnTo>
                  <a:lnTo>
                    <a:pt x="9330" y="6101"/>
                  </a:lnTo>
                  <a:lnTo>
                    <a:pt x="93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1197950" y="5304800"/>
              <a:ext cx="233250" cy="152525"/>
            </a:xfrm>
            <a:custGeom>
              <a:rect b="b" l="l" r="r" t="t"/>
              <a:pathLst>
                <a:path extrusionOk="0" h="6101" w="9330">
                  <a:moveTo>
                    <a:pt x="1" y="0"/>
                  </a:moveTo>
                  <a:lnTo>
                    <a:pt x="1" y="6100"/>
                  </a:lnTo>
                  <a:lnTo>
                    <a:pt x="9330" y="6100"/>
                  </a:lnTo>
                  <a:lnTo>
                    <a:pt x="933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
            <p:cNvSpPr/>
            <p:nvPr/>
          </p:nvSpPr>
          <p:spPr>
            <a:xfrm>
              <a:off x="1197950" y="3626500"/>
              <a:ext cx="80750" cy="152525"/>
            </a:xfrm>
            <a:custGeom>
              <a:rect b="b" l="l" r="r" t="t"/>
              <a:pathLst>
                <a:path extrusionOk="0" h="6101" w="3230">
                  <a:moveTo>
                    <a:pt x="1" y="1"/>
                  </a:moveTo>
                  <a:lnTo>
                    <a:pt x="1" y="6100"/>
                  </a:lnTo>
                  <a:lnTo>
                    <a:pt x="3230" y="6100"/>
                  </a:lnTo>
                  <a:lnTo>
                    <a:pt x="32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
            <p:cNvSpPr/>
            <p:nvPr/>
          </p:nvSpPr>
          <p:spPr>
            <a:xfrm>
              <a:off x="1202850" y="558600"/>
              <a:ext cx="152525" cy="706250"/>
            </a:xfrm>
            <a:custGeom>
              <a:rect b="b" l="l" r="r" t="t"/>
              <a:pathLst>
                <a:path extrusionOk="0" h="28250" w="6101">
                  <a:moveTo>
                    <a:pt x="0" y="1"/>
                  </a:moveTo>
                  <a:lnTo>
                    <a:pt x="0" y="28249"/>
                  </a:lnTo>
                  <a:lnTo>
                    <a:pt x="6100" y="28249"/>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1202850" y="238125"/>
              <a:ext cx="152525" cy="168000"/>
            </a:xfrm>
            <a:custGeom>
              <a:rect b="b" l="l" r="r" t="t"/>
              <a:pathLst>
                <a:path extrusionOk="0" h="6720" w="6101">
                  <a:moveTo>
                    <a:pt x="0" y="0"/>
                  </a:moveTo>
                  <a:lnTo>
                    <a:pt x="0" y="6720"/>
                  </a:lnTo>
                  <a:lnTo>
                    <a:pt x="6100" y="672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a:off x="5387150" y="1417325"/>
              <a:ext cx="1015325" cy="3126625"/>
            </a:xfrm>
            <a:custGeom>
              <a:rect b="b" l="l" r="r" t="t"/>
              <a:pathLst>
                <a:path extrusionOk="0" h="125065" w="40613">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
            <p:cNvSpPr/>
            <p:nvPr/>
          </p:nvSpPr>
          <p:spPr>
            <a:xfrm>
              <a:off x="5711725" y="1951475"/>
              <a:ext cx="457525" cy="838350"/>
            </a:xfrm>
            <a:custGeom>
              <a:rect b="b" l="l" r="r" t="t"/>
              <a:pathLst>
                <a:path extrusionOk="0" h="33534" w="18301">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a:off x="6016725" y="2923550"/>
              <a:ext cx="152525" cy="152525"/>
            </a:xfrm>
            <a:custGeom>
              <a:rect b="b" l="l" r="r" t="t"/>
              <a:pathLst>
                <a:path extrusionOk="0" h="6101" w="6101">
                  <a:moveTo>
                    <a:pt x="0" y="0"/>
                  </a:moveTo>
                  <a:lnTo>
                    <a:pt x="0" y="6100"/>
                  </a:lnTo>
                  <a:lnTo>
                    <a:pt x="6100" y="610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a:off x="5711725" y="2923550"/>
              <a:ext cx="152525" cy="152525"/>
            </a:xfrm>
            <a:custGeom>
              <a:rect b="b" l="l" r="r" t="t"/>
              <a:pathLst>
                <a:path extrusionOk="0" h="6101" w="6101">
                  <a:moveTo>
                    <a:pt x="1" y="0"/>
                  </a:moveTo>
                  <a:lnTo>
                    <a:pt x="1" y="6100"/>
                  </a:lnTo>
                  <a:lnTo>
                    <a:pt x="6100" y="610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
            <p:cNvSpPr/>
            <p:nvPr/>
          </p:nvSpPr>
          <p:spPr>
            <a:xfrm>
              <a:off x="6169225" y="4686650"/>
              <a:ext cx="233250" cy="152525"/>
            </a:xfrm>
            <a:custGeom>
              <a:rect b="b" l="l" r="r" t="t"/>
              <a:pathLst>
                <a:path extrusionOk="0" h="6101" w="9330">
                  <a:moveTo>
                    <a:pt x="0" y="0"/>
                  </a:moveTo>
                  <a:lnTo>
                    <a:pt x="0" y="6100"/>
                  </a:lnTo>
                  <a:lnTo>
                    <a:pt x="9330" y="6100"/>
                  </a:lnTo>
                  <a:lnTo>
                    <a:pt x="933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
            <p:cNvSpPr/>
            <p:nvPr/>
          </p:nvSpPr>
          <p:spPr>
            <a:xfrm>
              <a:off x="6169225" y="4996525"/>
              <a:ext cx="233250" cy="152525"/>
            </a:xfrm>
            <a:custGeom>
              <a:rect b="b" l="l" r="r" t="t"/>
              <a:pathLst>
                <a:path extrusionOk="0" h="6101" w="9330">
                  <a:moveTo>
                    <a:pt x="0" y="1"/>
                  </a:moveTo>
                  <a:lnTo>
                    <a:pt x="0" y="6101"/>
                  </a:lnTo>
                  <a:lnTo>
                    <a:pt x="9330" y="6101"/>
                  </a:lnTo>
                  <a:lnTo>
                    <a:pt x="93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
            <p:cNvSpPr/>
            <p:nvPr/>
          </p:nvSpPr>
          <p:spPr>
            <a:xfrm>
              <a:off x="6169225" y="5304800"/>
              <a:ext cx="233250" cy="152525"/>
            </a:xfrm>
            <a:custGeom>
              <a:rect b="b" l="l" r="r" t="t"/>
              <a:pathLst>
                <a:path extrusionOk="0" h="6101" w="9330">
                  <a:moveTo>
                    <a:pt x="0" y="0"/>
                  </a:moveTo>
                  <a:lnTo>
                    <a:pt x="0" y="6100"/>
                  </a:lnTo>
                  <a:lnTo>
                    <a:pt x="9330" y="6100"/>
                  </a:lnTo>
                  <a:lnTo>
                    <a:pt x="933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
            <p:cNvSpPr/>
            <p:nvPr/>
          </p:nvSpPr>
          <p:spPr>
            <a:xfrm>
              <a:off x="6321725" y="3626500"/>
              <a:ext cx="80750" cy="152525"/>
            </a:xfrm>
            <a:custGeom>
              <a:rect b="b" l="l" r="r" t="t"/>
              <a:pathLst>
                <a:path extrusionOk="0" h="6101" w="3230">
                  <a:moveTo>
                    <a:pt x="0" y="1"/>
                  </a:moveTo>
                  <a:lnTo>
                    <a:pt x="0" y="6100"/>
                  </a:lnTo>
                  <a:lnTo>
                    <a:pt x="3230" y="6100"/>
                  </a:lnTo>
                  <a:lnTo>
                    <a:pt x="32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6245050" y="558600"/>
              <a:ext cx="152525" cy="706250"/>
            </a:xfrm>
            <a:custGeom>
              <a:rect b="b" l="l" r="r" t="t"/>
              <a:pathLst>
                <a:path extrusionOk="0" h="28250" w="6101">
                  <a:moveTo>
                    <a:pt x="1" y="1"/>
                  </a:moveTo>
                  <a:lnTo>
                    <a:pt x="1" y="28249"/>
                  </a:lnTo>
                  <a:lnTo>
                    <a:pt x="6101" y="28249"/>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p:nvPr/>
          </p:nvSpPr>
          <p:spPr>
            <a:xfrm>
              <a:off x="6245050" y="238125"/>
              <a:ext cx="152525" cy="168000"/>
            </a:xfrm>
            <a:custGeom>
              <a:rect b="b" l="l" r="r" t="t"/>
              <a:pathLst>
                <a:path extrusionOk="0" h="6720" w="6101">
                  <a:moveTo>
                    <a:pt x="1" y="0"/>
                  </a:moveTo>
                  <a:lnTo>
                    <a:pt x="1" y="6720"/>
                  </a:lnTo>
                  <a:lnTo>
                    <a:pt x="6101" y="6720"/>
                  </a:lnTo>
                  <a:lnTo>
                    <a:pt x="6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a:off x="2327425" y="3608550"/>
              <a:ext cx="152500" cy="152525"/>
            </a:xfrm>
            <a:custGeom>
              <a:rect b="b" l="l" r="r" t="t"/>
              <a:pathLst>
                <a:path extrusionOk="0" h="6101" w="6100">
                  <a:moveTo>
                    <a:pt x="0" y="1"/>
                  </a:moveTo>
                  <a:lnTo>
                    <a:pt x="0" y="6101"/>
                  </a:lnTo>
                  <a:lnTo>
                    <a:pt x="6100" y="6101"/>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2632400" y="3608550"/>
              <a:ext cx="152525" cy="152525"/>
            </a:xfrm>
            <a:custGeom>
              <a:rect b="b" l="l" r="r" t="t"/>
              <a:pathLst>
                <a:path extrusionOk="0" h="6101" w="6101">
                  <a:moveTo>
                    <a:pt x="1" y="1"/>
                  </a:moveTo>
                  <a:lnTo>
                    <a:pt x="1" y="6101"/>
                  </a:lnTo>
                  <a:lnTo>
                    <a:pt x="6101" y="6101"/>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
            <p:cNvSpPr/>
            <p:nvPr/>
          </p:nvSpPr>
          <p:spPr>
            <a:xfrm>
              <a:off x="4747800" y="3608550"/>
              <a:ext cx="152525" cy="152525"/>
            </a:xfrm>
            <a:custGeom>
              <a:rect b="b" l="l" r="r" t="t"/>
              <a:pathLst>
                <a:path extrusionOk="0" h="6101" w="6101">
                  <a:moveTo>
                    <a:pt x="1" y="1"/>
                  </a:moveTo>
                  <a:lnTo>
                    <a:pt x="1" y="6101"/>
                  </a:lnTo>
                  <a:lnTo>
                    <a:pt x="6101" y="6101"/>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4"/>
            <p:cNvSpPr/>
            <p:nvPr/>
          </p:nvSpPr>
          <p:spPr>
            <a:xfrm>
              <a:off x="5052800" y="3608550"/>
              <a:ext cx="152525" cy="152525"/>
            </a:xfrm>
            <a:custGeom>
              <a:rect b="b" l="l" r="r" t="t"/>
              <a:pathLst>
                <a:path extrusionOk="0" h="6101" w="6101">
                  <a:moveTo>
                    <a:pt x="1" y="1"/>
                  </a:moveTo>
                  <a:lnTo>
                    <a:pt x="1" y="6101"/>
                  </a:lnTo>
                  <a:lnTo>
                    <a:pt x="6101" y="6101"/>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2937400" y="3379400"/>
              <a:ext cx="1677500" cy="610025"/>
            </a:xfrm>
            <a:custGeom>
              <a:rect b="b" l="l" r="r" t="t"/>
              <a:pathLst>
                <a:path extrusionOk="0" h="24401" w="67100">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2618550" y="2159425"/>
              <a:ext cx="152525" cy="610025"/>
            </a:xfrm>
            <a:custGeom>
              <a:rect b="b" l="l" r="r" t="t"/>
              <a:pathLst>
                <a:path extrusionOk="0" h="24401" w="6101">
                  <a:moveTo>
                    <a:pt x="0" y="0"/>
                  </a:moveTo>
                  <a:lnTo>
                    <a:pt x="0" y="24400"/>
                  </a:lnTo>
                  <a:lnTo>
                    <a:pt x="6100" y="2440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3991025" y="2159425"/>
              <a:ext cx="152525" cy="610025"/>
            </a:xfrm>
            <a:custGeom>
              <a:rect b="b" l="l" r="r" t="t"/>
              <a:pathLst>
                <a:path extrusionOk="0" h="24401" w="6101">
                  <a:moveTo>
                    <a:pt x="1" y="0"/>
                  </a:moveTo>
                  <a:lnTo>
                    <a:pt x="1" y="24400"/>
                  </a:lnTo>
                  <a:lnTo>
                    <a:pt x="6101" y="24400"/>
                  </a:lnTo>
                  <a:lnTo>
                    <a:pt x="6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4296025" y="2159425"/>
              <a:ext cx="152525" cy="610025"/>
            </a:xfrm>
            <a:custGeom>
              <a:rect b="b" l="l" r="r" t="t"/>
              <a:pathLst>
                <a:path extrusionOk="0" h="24401" w="6101">
                  <a:moveTo>
                    <a:pt x="0" y="0"/>
                  </a:moveTo>
                  <a:lnTo>
                    <a:pt x="0" y="24400"/>
                  </a:lnTo>
                  <a:lnTo>
                    <a:pt x="6100" y="24400"/>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2923550" y="2159425"/>
              <a:ext cx="380850" cy="610025"/>
            </a:xfrm>
            <a:custGeom>
              <a:rect b="b" l="l" r="r" t="t"/>
              <a:pathLst>
                <a:path extrusionOk="0" h="24401" w="15234">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3456875" y="2159425"/>
              <a:ext cx="381675" cy="610025"/>
            </a:xfrm>
            <a:custGeom>
              <a:rect b="b" l="l" r="r" t="t"/>
              <a:pathLst>
                <a:path extrusionOk="0" h="24401" w="15267">
                  <a:moveTo>
                    <a:pt x="9167" y="6100"/>
                  </a:moveTo>
                  <a:lnTo>
                    <a:pt x="9167" y="18300"/>
                  </a:lnTo>
                  <a:lnTo>
                    <a:pt x="6101" y="18300"/>
                  </a:lnTo>
                  <a:lnTo>
                    <a:pt x="6101" y="6100"/>
                  </a:lnTo>
                  <a:close/>
                  <a:moveTo>
                    <a:pt x="1" y="0"/>
                  </a:moveTo>
                  <a:lnTo>
                    <a:pt x="1" y="24400"/>
                  </a:lnTo>
                  <a:lnTo>
                    <a:pt x="15267" y="24400"/>
                  </a:lnTo>
                  <a:lnTo>
                    <a:pt x="152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4"/>
            <p:cNvSpPr/>
            <p:nvPr/>
          </p:nvSpPr>
          <p:spPr>
            <a:xfrm>
              <a:off x="4601025" y="2159425"/>
              <a:ext cx="380850" cy="610025"/>
            </a:xfrm>
            <a:custGeom>
              <a:rect b="b" l="l" r="r" t="t"/>
              <a:pathLst>
                <a:path extrusionOk="0" h="24401" w="15234">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14"/>
          <p:cNvGrpSpPr/>
          <p:nvPr/>
        </p:nvGrpSpPr>
        <p:grpSpPr>
          <a:xfrm>
            <a:off x="5207616" y="2054785"/>
            <a:ext cx="379767" cy="380480"/>
            <a:chOff x="1195500" y="238125"/>
            <a:chExt cx="5209425" cy="5219200"/>
          </a:xfrm>
        </p:grpSpPr>
        <p:sp>
          <p:nvSpPr>
            <p:cNvPr id="248" name="Google Shape;248;p14"/>
            <p:cNvSpPr/>
            <p:nvPr/>
          </p:nvSpPr>
          <p:spPr>
            <a:xfrm>
              <a:off x="2651175" y="2689500"/>
              <a:ext cx="2460375" cy="2767825"/>
            </a:xfrm>
            <a:custGeom>
              <a:rect b="b" l="l" r="r" t="t"/>
              <a:pathLst>
                <a:path extrusionOk="0" h="110713" w="98415">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4"/>
            <p:cNvSpPr/>
            <p:nvPr/>
          </p:nvSpPr>
          <p:spPr>
            <a:xfrm>
              <a:off x="3111100" y="774700"/>
              <a:ext cx="1531525" cy="1531525"/>
            </a:xfrm>
            <a:custGeom>
              <a:rect b="b" l="l" r="r" t="t"/>
              <a:pathLst>
                <a:path extrusionOk="0" h="61261" w="61261">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4"/>
            <p:cNvSpPr/>
            <p:nvPr/>
          </p:nvSpPr>
          <p:spPr>
            <a:xfrm>
              <a:off x="3800200" y="14638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a:off x="3800200" y="39142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4"/>
            <p:cNvSpPr/>
            <p:nvPr/>
          </p:nvSpPr>
          <p:spPr>
            <a:xfrm>
              <a:off x="2996950" y="679300"/>
              <a:ext cx="216125" cy="216950"/>
            </a:xfrm>
            <a:custGeom>
              <a:rect b="b" l="l" r="r" t="t"/>
              <a:pathLst>
                <a:path extrusionOk="0" h="8678" w="8645">
                  <a:moveTo>
                    <a:pt x="4306" y="0"/>
                  </a:moveTo>
                  <a:lnTo>
                    <a:pt x="0" y="4339"/>
                  </a:lnTo>
                  <a:lnTo>
                    <a:pt x="4306" y="8677"/>
                  </a:lnTo>
                  <a:lnTo>
                    <a:pt x="8644" y="4339"/>
                  </a:lnTo>
                  <a:lnTo>
                    <a:pt x="430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4"/>
            <p:cNvSpPr/>
            <p:nvPr/>
          </p:nvSpPr>
          <p:spPr>
            <a:xfrm>
              <a:off x="2708250" y="148255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4"/>
            <p:cNvSpPr/>
            <p:nvPr/>
          </p:nvSpPr>
          <p:spPr>
            <a:xfrm>
              <a:off x="2996950" y="2223025"/>
              <a:ext cx="216125" cy="216950"/>
            </a:xfrm>
            <a:custGeom>
              <a:rect b="b" l="l" r="r" t="t"/>
              <a:pathLst>
                <a:path extrusionOk="0" h="8678" w="8645">
                  <a:moveTo>
                    <a:pt x="4306" y="1"/>
                  </a:moveTo>
                  <a:lnTo>
                    <a:pt x="0" y="4339"/>
                  </a:lnTo>
                  <a:lnTo>
                    <a:pt x="4306" y="8678"/>
                  </a:lnTo>
                  <a:lnTo>
                    <a:pt x="8644" y="4339"/>
                  </a:lnTo>
                  <a:lnTo>
                    <a:pt x="43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3800200" y="25745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
            <p:cNvSpPr/>
            <p:nvPr/>
          </p:nvSpPr>
          <p:spPr>
            <a:xfrm>
              <a:off x="4539850" y="2223025"/>
              <a:ext cx="216950" cy="216950"/>
            </a:xfrm>
            <a:custGeom>
              <a:rect b="b" l="l" r="r" t="t"/>
              <a:pathLst>
                <a:path extrusionOk="0" h="8678" w="8678">
                  <a:moveTo>
                    <a:pt x="4339" y="1"/>
                  </a:moveTo>
                  <a:lnTo>
                    <a:pt x="1" y="4339"/>
                  </a:lnTo>
                  <a:lnTo>
                    <a:pt x="4339" y="8678"/>
                  </a:lnTo>
                  <a:lnTo>
                    <a:pt x="8678" y="4339"/>
                  </a:lnTo>
                  <a:lnTo>
                    <a:pt x="43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4"/>
            <p:cNvSpPr/>
            <p:nvPr/>
          </p:nvSpPr>
          <p:spPr>
            <a:xfrm>
              <a:off x="4891325" y="148255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4"/>
            <p:cNvSpPr/>
            <p:nvPr/>
          </p:nvSpPr>
          <p:spPr>
            <a:xfrm>
              <a:off x="4539850" y="679300"/>
              <a:ext cx="216950" cy="216950"/>
            </a:xfrm>
            <a:custGeom>
              <a:rect b="b" l="l" r="r" t="t"/>
              <a:pathLst>
                <a:path extrusionOk="0" h="8678" w="8678">
                  <a:moveTo>
                    <a:pt x="4339" y="0"/>
                  </a:moveTo>
                  <a:lnTo>
                    <a:pt x="1" y="4339"/>
                  </a:lnTo>
                  <a:lnTo>
                    <a:pt x="4339" y="8677"/>
                  </a:lnTo>
                  <a:lnTo>
                    <a:pt x="8678" y="4339"/>
                  </a:lnTo>
                  <a:lnTo>
                    <a:pt x="43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
            <p:cNvSpPr/>
            <p:nvPr/>
          </p:nvSpPr>
          <p:spPr>
            <a:xfrm>
              <a:off x="3497650" y="1161250"/>
              <a:ext cx="216950" cy="216950"/>
            </a:xfrm>
            <a:custGeom>
              <a:rect b="b" l="l" r="r" t="t"/>
              <a:pathLst>
                <a:path extrusionOk="0" h="8678" w="8678">
                  <a:moveTo>
                    <a:pt x="4339" y="1"/>
                  </a:moveTo>
                  <a:lnTo>
                    <a:pt x="1" y="4339"/>
                  </a:lnTo>
                  <a:lnTo>
                    <a:pt x="4339" y="8678"/>
                  </a:lnTo>
                  <a:lnTo>
                    <a:pt x="8677" y="4339"/>
                  </a:lnTo>
                  <a:lnTo>
                    <a:pt x="43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4"/>
            <p:cNvSpPr/>
            <p:nvPr/>
          </p:nvSpPr>
          <p:spPr>
            <a:xfrm>
              <a:off x="4039150" y="1702750"/>
              <a:ext cx="216950" cy="216950"/>
            </a:xfrm>
            <a:custGeom>
              <a:rect b="b" l="l" r="r" t="t"/>
              <a:pathLst>
                <a:path extrusionOk="0" h="8678" w="8678">
                  <a:moveTo>
                    <a:pt x="4339" y="0"/>
                  </a:moveTo>
                  <a:lnTo>
                    <a:pt x="0" y="4339"/>
                  </a:lnTo>
                  <a:lnTo>
                    <a:pt x="4339" y="8677"/>
                  </a:lnTo>
                  <a:lnTo>
                    <a:pt x="8677" y="4339"/>
                  </a:lnTo>
                  <a:lnTo>
                    <a:pt x="43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4"/>
            <p:cNvSpPr/>
            <p:nvPr/>
          </p:nvSpPr>
          <p:spPr>
            <a:xfrm>
              <a:off x="3497650" y="1702750"/>
              <a:ext cx="216950" cy="216950"/>
            </a:xfrm>
            <a:custGeom>
              <a:rect b="b" l="l" r="r" t="t"/>
              <a:pathLst>
                <a:path extrusionOk="0" h="8678" w="8678">
                  <a:moveTo>
                    <a:pt x="4339" y="0"/>
                  </a:moveTo>
                  <a:lnTo>
                    <a:pt x="1" y="4339"/>
                  </a:lnTo>
                  <a:lnTo>
                    <a:pt x="4339" y="8677"/>
                  </a:lnTo>
                  <a:lnTo>
                    <a:pt x="8677" y="4339"/>
                  </a:lnTo>
                  <a:lnTo>
                    <a:pt x="43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4"/>
            <p:cNvSpPr/>
            <p:nvPr/>
          </p:nvSpPr>
          <p:spPr>
            <a:xfrm>
              <a:off x="4039150" y="1161250"/>
              <a:ext cx="216950" cy="216950"/>
            </a:xfrm>
            <a:custGeom>
              <a:rect b="b" l="l" r="r" t="t"/>
              <a:pathLst>
                <a:path extrusionOk="0" h="8678" w="8678">
                  <a:moveTo>
                    <a:pt x="4339" y="1"/>
                  </a:moveTo>
                  <a:lnTo>
                    <a:pt x="0" y="4339"/>
                  </a:lnTo>
                  <a:lnTo>
                    <a:pt x="4339" y="8678"/>
                  </a:lnTo>
                  <a:lnTo>
                    <a:pt x="8677" y="4339"/>
                  </a:lnTo>
                  <a:lnTo>
                    <a:pt x="43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4"/>
            <p:cNvSpPr/>
            <p:nvPr/>
          </p:nvSpPr>
          <p:spPr>
            <a:xfrm>
              <a:off x="5351275" y="716800"/>
              <a:ext cx="728275" cy="727450"/>
            </a:xfrm>
            <a:custGeom>
              <a:rect b="b" l="l" r="r" t="t"/>
              <a:pathLst>
                <a:path extrusionOk="0" h="29098" w="29131">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4"/>
            <p:cNvSpPr/>
            <p:nvPr/>
          </p:nvSpPr>
          <p:spPr>
            <a:xfrm>
              <a:off x="5638325" y="39142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
            <p:cNvSpPr/>
            <p:nvPr/>
          </p:nvSpPr>
          <p:spPr>
            <a:xfrm>
              <a:off x="5638325" y="16171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
            <p:cNvSpPr/>
            <p:nvPr/>
          </p:nvSpPr>
          <p:spPr>
            <a:xfrm>
              <a:off x="6251575" y="10038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4"/>
            <p:cNvSpPr/>
            <p:nvPr/>
          </p:nvSpPr>
          <p:spPr>
            <a:xfrm>
              <a:off x="5025900" y="100387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5638325" y="10038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4"/>
            <p:cNvSpPr/>
            <p:nvPr/>
          </p:nvSpPr>
          <p:spPr>
            <a:xfrm>
              <a:off x="1520900" y="793475"/>
              <a:ext cx="728250" cy="727450"/>
            </a:xfrm>
            <a:custGeom>
              <a:rect b="b" l="l" r="r" t="t"/>
              <a:pathLst>
                <a:path extrusionOk="0" h="29098" w="2913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4"/>
            <p:cNvSpPr/>
            <p:nvPr/>
          </p:nvSpPr>
          <p:spPr>
            <a:xfrm>
              <a:off x="1808750" y="4680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4"/>
            <p:cNvSpPr/>
            <p:nvPr/>
          </p:nvSpPr>
          <p:spPr>
            <a:xfrm>
              <a:off x="1808750" y="16937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4"/>
            <p:cNvSpPr/>
            <p:nvPr/>
          </p:nvSpPr>
          <p:spPr>
            <a:xfrm>
              <a:off x="2421200" y="108052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a:off x="1195500" y="10805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1808750" y="10805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2114575" y="238125"/>
              <a:ext cx="1379025" cy="478700"/>
            </a:xfrm>
            <a:custGeom>
              <a:rect b="b" l="l" r="r" t="t"/>
              <a:pathLst>
                <a:path extrusionOk="0" h="19148" w="55161">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2402450" y="831800"/>
              <a:ext cx="632025" cy="402050"/>
            </a:xfrm>
            <a:custGeom>
              <a:rect b="b" l="l" r="r" t="t"/>
              <a:pathLst>
                <a:path extrusionOk="0" h="16082" w="25281">
                  <a:moveTo>
                    <a:pt x="0" y="0"/>
                  </a:moveTo>
                  <a:lnTo>
                    <a:pt x="0" y="6133"/>
                  </a:lnTo>
                  <a:lnTo>
                    <a:pt x="13766" y="6133"/>
                  </a:lnTo>
                  <a:lnTo>
                    <a:pt x="13766" y="16082"/>
                  </a:lnTo>
                  <a:lnTo>
                    <a:pt x="25281" y="16082"/>
                  </a:lnTo>
                  <a:lnTo>
                    <a:pt x="25281" y="9949"/>
                  </a:lnTo>
                  <a:lnTo>
                    <a:pt x="19898" y="9949"/>
                  </a:lnTo>
                  <a:lnTo>
                    <a:pt x="198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
            <p:cNvSpPr/>
            <p:nvPr/>
          </p:nvSpPr>
          <p:spPr>
            <a:xfrm>
              <a:off x="2114575" y="1540450"/>
              <a:ext cx="785350" cy="632050"/>
            </a:xfrm>
            <a:custGeom>
              <a:rect b="b" l="l" r="r" t="t"/>
              <a:pathLst>
                <a:path extrusionOk="0" h="25282" w="31414">
                  <a:moveTo>
                    <a:pt x="0" y="1"/>
                  </a:moveTo>
                  <a:lnTo>
                    <a:pt x="0" y="21432"/>
                  </a:lnTo>
                  <a:lnTo>
                    <a:pt x="25281" y="21432"/>
                  </a:lnTo>
                  <a:lnTo>
                    <a:pt x="25281" y="25281"/>
                  </a:lnTo>
                  <a:lnTo>
                    <a:pt x="31413" y="25281"/>
                  </a:lnTo>
                  <a:lnTo>
                    <a:pt x="31413" y="15332"/>
                  </a:lnTo>
                  <a:lnTo>
                    <a:pt x="6133" y="15332"/>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1272150" y="1387150"/>
              <a:ext cx="306675" cy="383300"/>
            </a:xfrm>
            <a:custGeom>
              <a:rect b="b" l="l" r="r" t="t"/>
              <a:pathLst>
                <a:path extrusionOk="0" h="15332" w="12267">
                  <a:moveTo>
                    <a:pt x="1" y="0"/>
                  </a:moveTo>
                  <a:lnTo>
                    <a:pt x="1" y="15332"/>
                  </a:lnTo>
                  <a:lnTo>
                    <a:pt x="12266" y="15332"/>
                  </a:lnTo>
                  <a:lnTo>
                    <a:pt x="12266" y="9199"/>
                  </a:lnTo>
                  <a:lnTo>
                    <a:pt x="6134" y="9199"/>
                  </a:lnTo>
                  <a:lnTo>
                    <a:pt x="61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
            <p:cNvSpPr/>
            <p:nvPr/>
          </p:nvSpPr>
          <p:spPr>
            <a:xfrm>
              <a:off x="4106825" y="391425"/>
              <a:ext cx="1206150" cy="383300"/>
            </a:xfrm>
            <a:custGeom>
              <a:rect b="b" l="l" r="r" t="t"/>
              <a:pathLst>
                <a:path extrusionOk="0" h="15332" w="48246">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4662175" y="1080525"/>
              <a:ext cx="210425" cy="306650"/>
            </a:xfrm>
            <a:custGeom>
              <a:rect b="b" l="l" r="r" t="t"/>
              <a:pathLst>
                <a:path extrusionOk="0" h="12266" w="8417">
                  <a:moveTo>
                    <a:pt x="1" y="0"/>
                  </a:moveTo>
                  <a:lnTo>
                    <a:pt x="1" y="6133"/>
                  </a:lnTo>
                  <a:lnTo>
                    <a:pt x="2284" y="6133"/>
                  </a:lnTo>
                  <a:lnTo>
                    <a:pt x="2284" y="12265"/>
                  </a:lnTo>
                  <a:lnTo>
                    <a:pt x="8417" y="12265"/>
                  </a:lnTo>
                  <a:lnTo>
                    <a:pt x="841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3340250" y="2382875"/>
              <a:ext cx="230000" cy="306650"/>
            </a:xfrm>
            <a:custGeom>
              <a:rect b="b" l="l" r="r" t="t"/>
              <a:pathLst>
                <a:path extrusionOk="0" h="12266" w="9200">
                  <a:moveTo>
                    <a:pt x="3067" y="0"/>
                  </a:moveTo>
                  <a:lnTo>
                    <a:pt x="3067" y="6133"/>
                  </a:lnTo>
                  <a:lnTo>
                    <a:pt x="1" y="6133"/>
                  </a:lnTo>
                  <a:lnTo>
                    <a:pt x="1" y="12265"/>
                  </a:lnTo>
                  <a:lnTo>
                    <a:pt x="9200" y="12265"/>
                  </a:lnTo>
                  <a:lnTo>
                    <a:pt x="92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
            <p:cNvSpPr/>
            <p:nvPr/>
          </p:nvSpPr>
          <p:spPr>
            <a:xfrm>
              <a:off x="4719275" y="1847075"/>
              <a:ext cx="613275" cy="382500"/>
            </a:xfrm>
            <a:custGeom>
              <a:rect b="b" l="l" r="r" t="t"/>
              <a:pathLst>
                <a:path extrusionOk="0" h="15300" w="24531">
                  <a:moveTo>
                    <a:pt x="0" y="1"/>
                  </a:moveTo>
                  <a:lnTo>
                    <a:pt x="0" y="6101"/>
                  </a:lnTo>
                  <a:lnTo>
                    <a:pt x="12265" y="6101"/>
                  </a:lnTo>
                  <a:lnTo>
                    <a:pt x="12265" y="15300"/>
                  </a:lnTo>
                  <a:lnTo>
                    <a:pt x="24530" y="15300"/>
                  </a:lnTo>
                  <a:lnTo>
                    <a:pt x="24530" y="9167"/>
                  </a:lnTo>
                  <a:lnTo>
                    <a:pt x="18398" y="9167"/>
                  </a:lnTo>
                  <a:lnTo>
                    <a:pt x="1839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4"/>
            <p:cNvSpPr/>
            <p:nvPr/>
          </p:nvSpPr>
          <p:spPr>
            <a:xfrm>
              <a:off x="6021625" y="1463800"/>
              <a:ext cx="306650" cy="383300"/>
            </a:xfrm>
            <a:custGeom>
              <a:rect b="b" l="l" r="r" t="t"/>
              <a:pathLst>
                <a:path extrusionOk="0" h="15332" w="12266">
                  <a:moveTo>
                    <a:pt x="0" y="1"/>
                  </a:moveTo>
                  <a:lnTo>
                    <a:pt x="0" y="15332"/>
                  </a:lnTo>
                  <a:lnTo>
                    <a:pt x="12265" y="15332"/>
                  </a:lnTo>
                  <a:lnTo>
                    <a:pt x="12265" y="9199"/>
                  </a:lnTo>
                  <a:lnTo>
                    <a:pt x="6133" y="9199"/>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6098275" y="314775"/>
              <a:ext cx="306650" cy="306650"/>
            </a:xfrm>
            <a:custGeom>
              <a:rect b="b" l="l" r="r" t="t"/>
              <a:pathLst>
                <a:path extrusionOk="0" h="12266" w="12266">
                  <a:moveTo>
                    <a:pt x="6133" y="0"/>
                  </a:moveTo>
                  <a:lnTo>
                    <a:pt x="6133" y="6133"/>
                  </a:lnTo>
                  <a:lnTo>
                    <a:pt x="0" y="6133"/>
                  </a:lnTo>
                  <a:lnTo>
                    <a:pt x="0" y="12265"/>
                  </a:lnTo>
                  <a:lnTo>
                    <a:pt x="12265" y="12265"/>
                  </a:lnTo>
                  <a:lnTo>
                    <a:pt x="122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2976550" y="4087250"/>
              <a:ext cx="153350" cy="325425"/>
            </a:xfrm>
            <a:custGeom>
              <a:rect b="b" l="l" r="r" t="t"/>
              <a:pathLst>
                <a:path extrusionOk="0" h="13017" w="6134">
                  <a:moveTo>
                    <a:pt x="1" y="1"/>
                  </a:moveTo>
                  <a:lnTo>
                    <a:pt x="1" y="13016"/>
                  </a:lnTo>
                  <a:lnTo>
                    <a:pt x="6133" y="1301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86" name="Google Shape;286;p14"/>
          <p:cNvCxnSpPr/>
          <p:nvPr/>
        </p:nvCxnSpPr>
        <p:spPr>
          <a:xfrm>
            <a:off x="1670925" y="1881875"/>
            <a:ext cx="0" cy="726300"/>
          </a:xfrm>
          <a:prstGeom prst="straightConnector1">
            <a:avLst/>
          </a:prstGeom>
          <a:noFill/>
          <a:ln cap="flat" cmpd="sng" w="19050">
            <a:solidFill>
              <a:schemeClr val="lt2"/>
            </a:solidFill>
            <a:prstDash val="solid"/>
            <a:round/>
            <a:headEnd len="med" w="med" type="oval"/>
            <a:tailEnd len="med" w="med" type="oval"/>
          </a:ln>
        </p:spPr>
      </p:cxnSp>
      <p:cxnSp>
        <p:nvCxnSpPr>
          <p:cNvPr id="287" name="Google Shape;287;p14"/>
          <p:cNvCxnSpPr/>
          <p:nvPr/>
        </p:nvCxnSpPr>
        <p:spPr>
          <a:xfrm>
            <a:off x="5746475" y="1881875"/>
            <a:ext cx="0" cy="726300"/>
          </a:xfrm>
          <a:prstGeom prst="straightConnector1">
            <a:avLst/>
          </a:prstGeom>
          <a:noFill/>
          <a:ln cap="flat" cmpd="sng" w="19050">
            <a:solidFill>
              <a:schemeClr val="lt2"/>
            </a:solidFill>
            <a:prstDash val="solid"/>
            <a:round/>
            <a:headEnd len="med" w="med" type="oval"/>
            <a:tailEnd len="med" w="med" type="oval"/>
          </a:ln>
        </p:spPr>
      </p:cxnSp>
      <p:grpSp>
        <p:nvGrpSpPr>
          <p:cNvPr id="288" name="Google Shape;288;p14"/>
          <p:cNvGrpSpPr/>
          <p:nvPr/>
        </p:nvGrpSpPr>
        <p:grpSpPr>
          <a:xfrm>
            <a:off x="1131976" y="2055046"/>
            <a:ext cx="379958" cy="379958"/>
            <a:chOff x="1190625" y="238125"/>
            <a:chExt cx="5219200" cy="5219200"/>
          </a:xfrm>
        </p:grpSpPr>
        <p:sp>
          <p:nvSpPr>
            <p:cNvPr id="289" name="Google Shape;289;p14"/>
            <p:cNvSpPr/>
            <p:nvPr/>
          </p:nvSpPr>
          <p:spPr>
            <a:xfrm>
              <a:off x="2188775" y="12362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5258300" y="12362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
            <p:cNvSpPr/>
            <p:nvPr/>
          </p:nvSpPr>
          <p:spPr>
            <a:xfrm>
              <a:off x="2188775" y="43058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4"/>
            <p:cNvSpPr/>
            <p:nvPr/>
          </p:nvSpPr>
          <p:spPr>
            <a:xfrm>
              <a:off x="5258300" y="43058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p:nvPr/>
          </p:nvSpPr>
          <p:spPr>
            <a:xfrm>
              <a:off x="2188775" y="1236275"/>
              <a:ext cx="3222875" cy="3222875"/>
            </a:xfrm>
            <a:custGeom>
              <a:rect b="b" l="l" r="r" t="t"/>
              <a:pathLst>
                <a:path extrusionOk="0" h="128915" w="128915">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2495400" y="1849525"/>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2802025" y="1849525"/>
              <a:ext cx="154150" cy="154150"/>
            </a:xfrm>
            <a:custGeom>
              <a:rect b="b" l="l" r="r" t="t"/>
              <a:pathLst>
                <a:path extrusionOk="0" h="6166" w="6166">
                  <a:moveTo>
                    <a:pt x="1" y="1"/>
                  </a:moveTo>
                  <a:lnTo>
                    <a:pt x="1" y="6166"/>
                  </a:lnTo>
                  <a:lnTo>
                    <a:pt x="6166" y="6166"/>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3109475" y="1849525"/>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4"/>
            <p:cNvSpPr/>
            <p:nvPr/>
          </p:nvSpPr>
          <p:spPr>
            <a:xfrm>
              <a:off x="3416100" y="1849525"/>
              <a:ext cx="154150" cy="154150"/>
            </a:xfrm>
            <a:custGeom>
              <a:rect b="b" l="l" r="r" t="t"/>
              <a:pathLst>
                <a:path extrusionOk="0" h="6166" w="6166">
                  <a:moveTo>
                    <a:pt x="1" y="1"/>
                  </a:moveTo>
                  <a:lnTo>
                    <a:pt x="1" y="6166"/>
                  </a:lnTo>
                  <a:lnTo>
                    <a:pt x="6166" y="6166"/>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p:nvPr/>
          </p:nvSpPr>
          <p:spPr>
            <a:xfrm>
              <a:off x="3723550" y="1849525"/>
              <a:ext cx="153325" cy="154150"/>
            </a:xfrm>
            <a:custGeom>
              <a:rect b="b" l="l" r="r" t="t"/>
              <a:pathLst>
                <a:path extrusionOk="0" h="6166" w="6133">
                  <a:moveTo>
                    <a:pt x="0" y="1"/>
                  </a:moveTo>
                  <a:lnTo>
                    <a:pt x="0"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a:off x="4030175" y="1849525"/>
              <a:ext cx="154150" cy="154150"/>
            </a:xfrm>
            <a:custGeom>
              <a:rect b="b" l="l" r="r" t="t"/>
              <a:pathLst>
                <a:path extrusionOk="0" h="6166" w="6166">
                  <a:moveTo>
                    <a:pt x="0" y="1"/>
                  </a:moveTo>
                  <a:lnTo>
                    <a:pt x="0" y="6166"/>
                  </a:lnTo>
                  <a:lnTo>
                    <a:pt x="6166" y="6166"/>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4"/>
            <p:cNvSpPr/>
            <p:nvPr/>
          </p:nvSpPr>
          <p:spPr>
            <a:xfrm>
              <a:off x="4337625" y="1849525"/>
              <a:ext cx="153325" cy="154150"/>
            </a:xfrm>
            <a:custGeom>
              <a:rect b="b" l="l" r="r" t="t"/>
              <a:pathLst>
                <a:path extrusionOk="0" h="6166" w="6133">
                  <a:moveTo>
                    <a:pt x="0" y="1"/>
                  </a:moveTo>
                  <a:lnTo>
                    <a:pt x="0"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4"/>
            <p:cNvSpPr/>
            <p:nvPr/>
          </p:nvSpPr>
          <p:spPr>
            <a:xfrm>
              <a:off x="4644250" y="1849525"/>
              <a:ext cx="154150" cy="154150"/>
            </a:xfrm>
            <a:custGeom>
              <a:rect b="b" l="l" r="r" t="t"/>
              <a:pathLst>
                <a:path extrusionOk="0" h="6166" w="6166">
                  <a:moveTo>
                    <a:pt x="0" y="1"/>
                  </a:moveTo>
                  <a:lnTo>
                    <a:pt x="0" y="6166"/>
                  </a:lnTo>
                  <a:lnTo>
                    <a:pt x="6165" y="6166"/>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a:off x="2802025" y="1542900"/>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4"/>
            <p:cNvSpPr/>
            <p:nvPr/>
          </p:nvSpPr>
          <p:spPr>
            <a:xfrm>
              <a:off x="3109475" y="154290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4"/>
            <p:cNvSpPr/>
            <p:nvPr/>
          </p:nvSpPr>
          <p:spPr>
            <a:xfrm>
              <a:off x="3416100" y="1542900"/>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4"/>
            <p:cNvSpPr/>
            <p:nvPr/>
          </p:nvSpPr>
          <p:spPr>
            <a:xfrm>
              <a:off x="3723550" y="1542900"/>
              <a:ext cx="153325" cy="153350"/>
            </a:xfrm>
            <a:custGeom>
              <a:rect b="b" l="l" r="r" t="t"/>
              <a:pathLst>
                <a:path extrusionOk="0" h="6134" w="6133">
                  <a:moveTo>
                    <a:pt x="0" y="1"/>
                  </a:moveTo>
                  <a:lnTo>
                    <a:pt x="0"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4"/>
            <p:cNvSpPr/>
            <p:nvPr/>
          </p:nvSpPr>
          <p:spPr>
            <a:xfrm>
              <a:off x="4030175" y="1542900"/>
              <a:ext cx="154150" cy="153350"/>
            </a:xfrm>
            <a:custGeom>
              <a:rect b="b" l="l" r="r" t="t"/>
              <a:pathLst>
                <a:path extrusionOk="0" h="6134" w="6166">
                  <a:moveTo>
                    <a:pt x="0" y="1"/>
                  </a:moveTo>
                  <a:lnTo>
                    <a:pt x="0"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4"/>
            <p:cNvSpPr/>
            <p:nvPr/>
          </p:nvSpPr>
          <p:spPr>
            <a:xfrm>
              <a:off x="4337625" y="1542900"/>
              <a:ext cx="153325" cy="153350"/>
            </a:xfrm>
            <a:custGeom>
              <a:rect b="b" l="l" r="r" t="t"/>
              <a:pathLst>
                <a:path extrusionOk="0" h="6134" w="6133">
                  <a:moveTo>
                    <a:pt x="0" y="1"/>
                  </a:moveTo>
                  <a:lnTo>
                    <a:pt x="0"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4"/>
            <p:cNvSpPr/>
            <p:nvPr/>
          </p:nvSpPr>
          <p:spPr>
            <a:xfrm>
              <a:off x="4644250" y="1542900"/>
              <a:ext cx="154150" cy="153350"/>
            </a:xfrm>
            <a:custGeom>
              <a:rect b="b" l="l" r="r" t="t"/>
              <a:pathLst>
                <a:path extrusionOk="0" h="6134" w="6166">
                  <a:moveTo>
                    <a:pt x="0" y="1"/>
                  </a:moveTo>
                  <a:lnTo>
                    <a:pt x="0" y="6133"/>
                  </a:lnTo>
                  <a:lnTo>
                    <a:pt x="6165" y="6133"/>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a:off x="4951675" y="1849525"/>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p:nvPr/>
          </p:nvSpPr>
          <p:spPr>
            <a:xfrm>
              <a:off x="2495400" y="21569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
            <p:cNvSpPr/>
            <p:nvPr/>
          </p:nvSpPr>
          <p:spPr>
            <a:xfrm>
              <a:off x="2802025" y="2156975"/>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4644250" y="2771050"/>
              <a:ext cx="154150" cy="153325"/>
            </a:xfrm>
            <a:custGeom>
              <a:rect b="b" l="l" r="r" t="t"/>
              <a:pathLst>
                <a:path extrusionOk="0" h="6133" w="6166">
                  <a:moveTo>
                    <a:pt x="0" y="0"/>
                  </a:moveTo>
                  <a:lnTo>
                    <a:pt x="0" y="6133"/>
                  </a:lnTo>
                  <a:lnTo>
                    <a:pt x="6165" y="6133"/>
                  </a:lnTo>
                  <a:lnTo>
                    <a:pt x="61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
            <p:cNvSpPr/>
            <p:nvPr/>
          </p:nvSpPr>
          <p:spPr>
            <a:xfrm>
              <a:off x="4644250" y="2463600"/>
              <a:ext cx="154150" cy="154150"/>
            </a:xfrm>
            <a:custGeom>
              <a:rect b="b" l="l" r="r" t="t"/>
              <a:pathLst>
                <a:path extrusionOk="0" h="6166" w="6166">
                  <a:moveTo>
                    <a:pt x="0" y="1"/>
                  </a:moveTo>
                  <a:lnTo>
                    <a:pt x="0" y="6166"/>
                  </a:lnTo>
                  <a:lnTo>
                    <a:pt x="6165" y="6166"/>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4"/>
            <p:cNvSpPr/>
            <p:nvPr/>
          </p:nvSpPr>
          <p:spPr>
            <a:xfrm>
              <a:off x="4644250" y="3077675"/>
              <a:ext cx="154150" cy="154150"/>
            </a:xfrm>
            <a:custGeom>
              <a:rect b="b" l="l" r="r" t="t"/>
              <a:pathLst>
                <a:path extrusionOk="0" h="6166" w="6166">
                  <a:moveTo>
                    <a:pt x="0" y="0"/>
                  </a:moveTo>
                  <a:lnTo>
                    <a:pt x="0" y="6166"/>
                  </a:lnTo>
                  <a:lnTo>
                    <a:pt x="6165" y="6166"/>
                  </a:lnTo>
                  <a:lnTo>
                    <a:pt x="61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
            <p:cNvSpPr/>
            <p:nvPr/>
          </p:nvSpPr>
          <p:spPr>
            <a:xfrm>
              <a:off x="4644250" y="3385125"/>
              <a:ext cx="154150" cy="153325"/>
            </a:xfrm>
            <a:custGeom>
              <a:rect b="b" l="l" r="r" t="t"/>
              <a:pathLst>
                <a:path extrusionOk="0" h="6133" w="6166">
                  <a:moveTo>
                    <a:pt x="0" y="0"/>
                  </a:moveTo>
                  <a:lnTo>
                    <a:pt x="0" y="6133"/>
                  </a:lnTo>
                  <a:lnTo>
                    <a:pt x="6165" y="6133"/>
                  </a:lnTo>
                  <a:lnTo>
                    <a:pt x="61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4"/>
            <p:cNvSpPr/>
            <p:nvPr/>
          </p:nvSpPr>
          <p:spPr>
            <a:xfrm>
              <a:off x="4951675" y="2771050"/>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
            <p:cNvSpPr/>
            <p:nvPr/>
          </p:nvSpPr>
          <p:spPr>
            <a:xfrm>
              <a:off x="4951675" y="2463600"/>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
            <p:cNvSpPr/>
            <p:nvPr/>
          </p:nvSpPr>
          <p:spPr>
            <a:xfrm>
              <a:off x="4951675" y="3077675"/>
              <a:ext cx="153350" cy="154150"/>
            </a:xfrm>
            <a:custGeom>
              <a:rect b="b" l="l" r="r" t="t"/>
              <a:pathLst>
                <a:path extrusionOk="0" h="6166" w="6134">
                  <a:moveTo>
                    <a:pt x="1" y="0"/>
                  </a:moveTo>
                  <a:lnTo>
                    <a:pt x="1" y="6166"/>
                  </a:lnTo>
                  <a:lnTo>
                    <a:pt x="6133" y="6166"/>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
            <p:cNvSpPr/>
            <p:nvPr/>
          </p:nvSpPr>
          <p:spPr>
            <a:xfrm>
              <a:off x="4951675" y="33851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
            <p:cNvSpPr/>
            <p:nvPr/>
          </p:nvSpPr>
          <p:spPr>
            <a:xfrm>
              <a:off x="4644250" y="2156975"/>
              <a:ext cx="154150" cy="153350"/>
            </a:xfrm>
            <a:custGeom>
              <a:rect b="b" l="l" r="r" t="t"/>
              <a:pathLst>
                <a:path extrusionOk="0" h="6134" w="6166">
                  <a:moveTo>
                    <a:pt x="0" y="1"/>
                  </a:moveTo>
                  <a:lnTo>
                    <a:pt x="0" y="6133"/>
                  </a:lnTo>
                  <a:lnTo>
                    <a:pt x="6165" y="6133"/>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
            <p:cNvSpPr/>
            <p:nvPr/>
          </p:nvSpPr>
          <p:spPr>
            <a:xfrm>
              <a:off x="4951675" y="21569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4"/>
            <p:cNvSpPr/>
            <p:nvPr/>
          </p:nvSpPr>
          <p:spPr>
            <a:xfrm>
              <a:off x="2495400" y="3691750"/>
              <a:ext cx="153350" cy="154150"/>
            </a:xfrm>
            <a:custGeom>
              <a:rect b="b" l="l" r="r" t="t"/>
              <a:pathLst>
                <a:path extrusionOk="0" h="6166" w="6134">
                  <a:moveTo>
                    <a:pt x="1" y="0"/>
                  </a:moveTo>
                  <a:lnTo>
                    <a:pt x="1"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4"/>
            <p:cNvSpPr/>
            <p:nvPr/>
          </p:nvSpPr>
          <p:spPr>
            <a:xfrm>
              <a:off x="2802025" y="3691750"/>
              <a:ext cx="154150" cy="154150"/>
            </a:xfrm>
            <a:custGeom>
              <a:rect b="b" l="l" r="r" t="t"/>
              <a:pathLst>
                <a:path extrusionOk="0" h="6166" w="6166">
                  <a:moveTo>
                    <a:pt x="1" y="0"/>
                  </a:moveTo>
                  <a:lnTo>
                    <a:pt x="1" y="6165"/>
                  </a:lnTo>
                  <a:lnTo>
                    <a:pt x="6166" y="6165"/>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4"/>
            <p:cNvSpPr/>
            <p:nvPr/>
          </p:nvSpPr>
          <p:spPr>
            <a:xfrm>
              <a:off x="3109475" y="3691750"/>
              <a:ext cx="153350" cy="154150"/>
            </a:xfrm>
            <a:custGeom>
              <a:rect b="b" l="l" r="r" t="t"/>
              <a:pathLst>
                <a:path extrusionOk="0" h="6166" w="6134">
                  <a:moveTo>
                    <a:pt x="1" y="0"/>
                  </a:moveTo>
                  <a:lnTo>
                    <a:pt x="1"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4"/>
            <p:cNvSpPr/>
            <p:nvPr/>
          </p:nvSpPr>
          <p:spPr>
            <a:xfrm>
              <a:off x="3416100" y="3691750"/>
              <a:ext cx="154150" cy="154150"/>
            </a:xfrm>
            <a:custGeom>
              <a:rect b="b" l="l" r="r" t="t"/>
              <a:pathLst>
                <a:path extrusionOk="0" h="6166" w="6166">
                  <a:moveTo>
                    <a:pt x="1" y="0"/>
                  </a:moveTo>
                  <a:lnTo>
                    <a:pt x="1" y="6165"/>
                  </a:lnTo>
                  <a:lnTo>
                    <a:pt x="6166" y="6165"/>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4"/>
            <p:cNvSpPr/>
            <p:nvPr/>
          </p:nvSpPr>
          <p:spPr>
            <a:xfrm>
              <a:off x="3723550" y="3691750"/>
              <a:ext cx="153325" cy="154150"/>
            </a:xfrm>
            <a:custGeom>
              <a:rect b="b" l="l" r="r" t="t"/>
              <a:pathLst>
                <a:path extrusionOk="0" h="6166" w="6133">
                  <a:moveTo>
                    <a:pt x="0" y="0"/>
                  </a:moveTo>
                  <a:lnTo>
                    <a:pt x="0"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4"/>
            <p:cNvSpPr/>
            <p:nvPr/>
          </p:nvSpPr>
          <p:spPr>
            <a:xfrm>
              <a:off x="4030175" y="3691750"/>
              <a:ext cx="154150" cy="154150"/>
            </a:xfrm>
            <a:custGeom>
              <a:rect b="b" l="l" r="r" t="t"/>
              <a:pathLst>
                <a:path extrusionOk="0" h="6166" w="6166">
                  <a:moveTo>
                    <a:pt x="0" y="0"/>
                  </a:moveTo>
                  <a:lnTo>
                    <a:pt x="0" y="6165"/>
                  </a:lnTo>
                  <a:lnTo>
                    <a:pt x="6166" y="6165"/>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4"/>
            <p:cNvSpPr/>
            <p:nvPr/>
          </p:nvSpPr>
          <p:spPr>
            <a:xfrm>
              <a:off x="2495400" y="33851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4"/>
            <p:cNvSpPr/>
            <p:nvPr/>
          </p:nvSpPr>
          <p:spPr>
            <a:xfrm>
              <a:off x="2802025" y="3385125"/>
              <a:ext cx="154150" cy="153325"/>
            </a:xfrm>
            <a:custGeom>
              <a:rect b="b" l="l" r="r" t="t"/>
              <a:pathLst>
                <a:path extrusionOk="0" h="6133" w="6166">
                  <a:moveTo>
                    <a:pt x="1" y="0"/>
                  </a:moveTo>
                  <a:lnTo>
                    <a:pt x="1" y="6133"/>
                  </a:lnTo>
                  <a:lnTo>
                    <a:pt x="6166" y="6133"/>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4"/>
            <p:cNvSpPr/>
            <p:nvPr/>
          </p:nvSpPr>
          <p:spPr>
            <a:xfrm>
              <a:off x="4337625" y="3691750"/>
              <a:ext cx="153325" cy="154150"/>
            </a:xfrm>
            <a:custGeom>
              <a:rect b="b" l="l" r="r" t="t"/>
              <a:pathLst>
                <a:path extrusionOk="0" h="6166" w="6133">
                  <a:moveTo>
                    <a:pt x="0" y="0"/>
                  </a:moveTo>
                  <a:lnTo>
                    <a:pt x="0"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4"/>
            <p:cNvSpPr/>
            <p:nvPr/>
          </p:nvSpPr>
          <p:spPr>
            <a:xfrm>
              <a:off x="4644250" y="3691750"/>
              <a:ext cx="154150" cy="154150"/>
            </a:xfrm>
            <a:custGeom>
              <a:rect b="b" l="l" r="r" t="t"/>
              <a:pathLst>
                <a:path extrusionOk="0" h="6166" w="6166">
                  <a:moveTo>
                    <a:pt x="0" y="0"/>
                  </a:moveTo>
                  <a:lnTo>
                    <a:pt x="0" y="6165"/>
                  </a:lnTo>
                  <a:lnTo>
                    <a:pt x="6165" y="6165"/>
                  </a:lnTo>
                  <a:lnTo>
                    <a:pt x="61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4"/>
            <p:cNvSpPr/>
            <p:nvPr/>
          </p:nvSpPr>
          <p:spPr>
            <a:xfrm>
              <a:off x="2802025" y="3999175"/>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4"/>
            <p:cNvSpPr/>
            <p:nvPr/>
          </p:nvSpPr>
          <p:spPr>
            <a:xfrm>
              <a:off x="3109475" y="399917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4"/>
            <p:cNvSpPr/>
            <p:nvPr/>
          </p:nvSpPr>
          <p:spPr>
            <a:xfrm>
              <a:off x="2802025" y="2771050"/>
              <a:ext cx="154150" cy="153325"/>
            </a:xfrm>
            <a:custGeom>
              <a:rect b="b" l="l" r="r" t="t"/>
              <a:pathLst>
                <a:path extrusionOk="0" h="6133" w="6166">
                  <a:moveTo>
                    <a:pt x="1" y="0"/>
                  </a:moveTo>
                  <a:lnTo>
                    <a:pt x="1" y="6133"/>
                  </a:lnTo>
                  <a:lnTo>
                    <a:pt x="6166" y="6133"/>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4"/>
            <p:cNvSpPr/>
            <p:nvPr/>
          </p:nvSpPr>
          <p:spPr>
            <a:xfrm>
              <a:off x="2802025" y="2463600"/>
              <a:ext cx="154150" cy="154150"/>
            </a:xfrm>
            <a:custGeom>
              <a:rect b="b" l="l" r="r" t="t"/>
              <a:pathLst>
                <a:path extrusionOk="0" h="6166" w="6166">
                  <a:moveTo>
                    <a:pt x="1" y="1"/>
                  </a:moveTo>
                  <a:lnTo>
                    <a:pt x="1" y="6166"/>
                  </a:lnTo>
                  <a:lnTo>
                    <a:pt x="6166" y="6166"/>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4"/>
            <p:cNvSpPr/>
            <p:nvPr/>
          </p:nvSpPr>
          <p:spPr>
            <a:xfrm>
              <a:off x="2802025" y="3077675"/>
              <a:ext cx="154150" cy="154150"/>
            </a:xfrm>
            <a:custGeom>
              <a:rect b="b" l="l" r="r" t="t"/>
              <a:pathLst>
                <a:path extrusionOk="0" h="6166" w="6166">
                  <a:moveTo>
                    <a:pt x="1" y="0"/>
                  </a:moveTo>
                  <a:lnTo>
                    <a:pt x="1" y="6166"/>
                  </a:lnTo>
                  <a:lnTo>
                    <a:pt x="6166" y="6166"/>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4"/>
            <p:cNvSpPr/>
            <p:nvPr/>
          </p:nvSpPr>
          <p:spPr>
            <a:xfrm>
              <a:off x="2495400" y="2771050"/>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4"/>
            <p:cNvSpPr/>
            <p:nvPr/>
          </p:nvSpPr>
          <p:spPr>
            <a:xfrm>
              <a:off x="2495400" y="2463600"/>
              <a:ext cx="153350" cy="154150"/>
            </a:xfrm>
            <a:custGeom>
              <a:rect b="b" l="l" r="r" t="t"/>
              <a:pathLst>
                <a:path extrusionOk="0" h="6166" w="6134">
                  <a:moveTo>
                    <a:pt x="1" y="1"/>
                  </a:moveTo>
                  <a:lnTo>
                    <a:pt x="1" y="6166"/>
                  </a:lnTo>
                  <a:lnTo>
                    <a:pt x="6133" y="6166"/>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4"/>
            <p:cNvSpPr/>
            <p:nvPr/>
          </p:nvSpPr>
          <p:spPr>
            <a:xfrm>
              <a:off x="2495400" y="3077675"/>
              <a:ext cx="153350" cy="154150"/>
            </a:xfrm>
            <a:custGeom>
              <a:rect b="b" l="l" r="r" t="t"/>
              <a:pathLst>
                <a:path extrusionOk="0" h="6166" w="6134">
                  <a:moveTo>
                    <a:pt x="1" y="0"/>
                  </a:moveTo>
                  <a:lnTo>
                    <a:pt x="1" y="6166"/>
                  </a:lnTo>
                  <a:lnTo>
                    <a:pt x="6133" y="6166"/>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4"/>
            <p:cNvSpPr/>
            <p:nvPr/>
          </p:nvSpPr>
          <p:spPr>
            <a:xfrm>
              <a:off x="3416100" y="3999175"/>
              <a:ext cx="154150" cy="153350"/>
            </a:xfrm>
            <a:custGeom>
              <a:rect b="b" l="l" r="r" t="t"/>
              <a:pathLst>
                <a:path extrusionOk="0" h="6134" w="6166">
                  <a:moveTo>
                    <a:pt x="1" y="1"/>
                  </a:moveTo>
                  <a:lnTo>
                    <a:pt x="1"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4"/>
            <p:cNvSpPr/>
            <p:nvPr/>
          </p:nvSpPr>
          <p:spPr>
            <a:xfrm>
              <a:off x="3723550" y="3999175"/>
              <a:ext cx="153325" cy="153350"/>
            </a:xfrm>
            <a:custGeom>
              <a:rect b="b" l="l" r="r" t="t"/>
              <a:pathLst>
                <a:path extrusionOk="0" h="6134" w="6133">
                  <a:moveTo>
                    <a:pt x="0" y="1"/>
                  </a:moveTo>
                  <a:lnTo>
                    <a:pt x="0"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4"/>
            <p:cNvSpPr/>
            <p:nvPr/>
          </p:nvSpPr>
          <p:spPr>
            <a:xfrm>
              <a:off x="4030175" y="3999175"/>
              <a:ext cx="154150" cy="153350"/>
            </a:xfrm>
            <a:custGeom>
              <a:rect b="b" l="l" r="r" t="t"/>
              <a:pathLst>
                <a:path extrusionOk="0" h="6134" w="6166">
                  <a:moveTo>
                    <a:pt x="0" y="1"/>
                  </a:moveTo>
                  <a:lnTo>
                    <a:pt x="0" y="6133"/>
                  </a:lnTo>
                  <a:lnTo>
                    <a:pt x="6166" y="6133"/>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4"/>
            <p:cNvSpPr/>
            <p:nvPr/>
          </p:nvSpPr>
          <p:spPr>
            <a:xfrm>
              <a:off x="4337625" y="3999175"/>
              <a:ext cx="153325" cy="153350"/>
            </a:xfrm>
            <a:custGeom>
              <a:rect b="b" l="l" r="r" t="t"/>
              <a:pathLst>
                <a:path extrusionOk="0" h="6134" w="6133">
                  <a:moveTo>
                    <a:pt x="0" y="1"/>
                  </a:moveTo>
                  <a:lnTo>
                    <a:pt x="0"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4"/>
            <p:cNvSpPr/>
            <p:nvPr/>
          </p:nvSpPr>
          <p:spPr>
            <a:xfrm>
              <a:off x="4644250" y="3999175"/>
              <a:ext cx="154150" cy="153350"/>
            </a:xfrm>
            <a:custGeom>
              <a:rect b="b" l="l" r="r" t="t"/>
              <a:pathLst>
                <a:path extrusionOk="0" h="6134" w="6166">
                  <a:moveTo>
                    <a:pt x="0" y="1"/>
                  </a:moveTo>
                  <a:lnTo>
                    <a:pt x="0" y="6133"/>
                  </a:lnTo>
                  <a:lnTo>
                    <a:pt x="6165" y="6133"/>
                  </a:lnTo>
                  <a:lnTo>
                    <a:pt x="61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4"/>
            <p:cNvSpPr/>
            <p:nvPr/>
          </p:nvSpPr>
          <p:spPr>
            <a:xfrm>
              <a:off x="4951675" y="3691750"/>
              <a:ext cx="153350" cy="154150"/>
            </a:xfrm>
            <a:custGeom>
              <a:rect b="b" l="l" r="r" t="t"/>
              <a:pathLst>
                <a:path extrusionOk="0" h="6166" w="6134">
                  <a:moveTo>
                    <a:pt x="1" y="0"/>
                  </a:moveTo>
                  <a:lnTo>
                    <a:pt x="1" y="6165"/>
                  </a:lnTo>
                  <a:lnTo>
                    <a:pt x="6133" y="6165"/>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4"/>
            <p:cNvSpPr/>
            <p:nvPr/>
          </p:nvSpPr>
          <p:spPr>
            <a:xfrm>
              <a:off x="1728025" y="775525"/>
              <a:ext cx="4144375" cy="4144375"/>
            </a:xfrm>
            <a:custGeom>
              <a:rect b="b" l="l" r="r" t="t"/>
              <a:pathLst>
                <a:path extrusionOk="0" h="165775" w="165775">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4"/>
            <p:cNvSpPr/>
            <p:nvPr/>
          </p:nvSpPr>
          <p:spPr>
            <a:xfrm>
              <a:off x="3416100" y="2463600"/>
              <a:ext cx="460775" cy="768225"/>
            </a:xfrm>
            <a:custGeom>
              <a:rect b="b" l="l" r="r" t="t"/>
              <a:pathLst>
                <a:path extrusionOk="0" h="30729" w="18431">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4"/>
            <p:cNvSpPr/>
            <p:nvPr/>
          </p:nvSpPr>
          <p:spPr>
            <a:xfrm>
              <a:off x="4030175" y="2463600"/>
              <a:ext cx="159050" cy="777200"/>
            </a:xfrm>
            <a:custGeom>
              <a:rect b="b" l="l" r="r" t="t"/>
              <a:pathLst>
                <a:path extrusionOk="0" h="31088" w="6362">
                  <a:moveTo>
                    <a:pt x="6166" y="1"/>
                  </a:moveTo>
                  <a:lnTo>
                    <a:pt x="0" y="33"/>
                  </a:lnTo>
                  <a:lnTo>
                    <a:pt x="229" y="31087"/>
                  </a:lnTo>
                  <a:lnTo>
                    <a:pt x="6361" y="31055"/>
                  </a:lnTo>
                  <a:lnTo>
                    <a:pt x="61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4"/>
            <p:cNvSpPr/>
            <p:nvPr/>
          </p:nvSpPr>
          <p:spPr>
            <a:xfrm>
              <a:off x="2098250" y="238125"/>
              <a:ext cx="153350" cy="384100"/>
            </a:xfrm>
            <a:custGeom>
              <a:rect b="b" l="l" r="r" t="t"/>
              <a:pathLst>
                <a:path extrusionOk="0" h="15364"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4"/>
            <p:cNvSpPr/>
            <p:nvPr/>
          </p:nvSpPr>
          <p:spPr>
            <a:xfrm>
              <a:off x="2558200" y="238125"/>
              <a:ext cx="153350" cy="384100"/>
            </a:xfrm>
            <a:custGeom>
              <a:rect b="b" l="l" r="r" t="t"/>
              <a:pathLst>
                <a:path extrusionOk="0" h="15364"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4"/>
            <p:cNvSpPr/>
            <p:nvPr/>
          </p:nvSpPr>
          <p:spPr>
            <a:xfrm>
              <a:off x="3017325" y="238125"/>
              <a:ext cx="154150" cy="384100"/>
            </a:xfrm>
            <a:custGeom>
              <a:rect b="b" l="l" r="r" t="t"/>
              <a:pathLst>
                <a:path extrusionOk="0" h="15364" w="6166">
                  <a:moveTo>
                    <a:pt x="0" y="0"/>
                  </a:moveTo>
                  <a:lnTo>
                    <a:pt x="0" y="15364"/>
                  </a:lnTo>
                  <a:lnTo>
                    <a:pt x="6166" y="15364"/>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4"/>
            <p:cNvSpPr/>
            <p:nvPr/>
          </p:nvSpPr>
          <p:spPr>
            <a:xfrm>
              <a:off x="3477275" y="238125"/>
              <a:ext cx="153325" cy="384100"/>
            </a:xfrm>
            <a:custGeom>
              <a:rect b="b" l="l" r="r" t="t"/>
              <a:pathLst>
                <a:path extrusionOk="0" h="15364"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4"/>
            <p:cNvSpPr/>
            <p:nvPr/>
          </p:nvSpPr>
          <p:spPr>
            <a:xfrm>
              <a:off x="3937200" y="238125"/>
              <a:ext cx="153350" cy="384100"/>
            </a:xfrm>
            <a:custGeom>
              <a:rect b="b" l="l" r="r" t="t"/>
              <a:pathLst>
                <a:path extrusionOk="0" h="15364"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4"/>
            <p:cNvSpPr/>
            <p:nvPr/>
          </p:nvSpPr>
          <p:spPr>
            <a:xfrm>
              <a:off x="4396325" y="238125"/>
              <a:ext cx="154150" cy="384100"/>
            </a:xfrm>
            <a:custGeom>
              <a:rect b="b" l="l" r="r" t="t"/>
              <a:pathLst>
                <a:path extrusionOk="0" h="15364" w="6166">
                  <a:moveTo>
                    <a:pt x="1" y="0"/>
                  </a:moveTo>
                  <a:lnTo>
                    <a:pt x="1" y="15364"/>
                  </a:lnTo>
                  <a:lnTo>
                    <a:pt x="6166" y="15364"/>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4"/>
            <p:cNvSpPr/>
            <p:nvPr/>
          </p:nvSpPr>
          <p:spPr>
            <a:xfrm>
              <a:off x="4856275" y="238125"/>
              <a:ext cx="153325" cy="384100"/>
            </a:xfrm>
            <a:custGeom>
              <a:rect b="b" l="l" r="r" t="t"/>
              <a:pathLst>
                <a:path extrusionOk="0" h="15364"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4"/>
            <p:cNvSpPr/>
            <p:nvPr/>
          </p:nvSpPr>
          <p:spPr>
            <a:xfrm>
              <a:off x="5316200" y="238125"/>
              <a:ext cx="153350" cy="384100"/>
            </a:xfrm>
            <a:custGeom>
              <a:rect b="b" l="l" r="r" t="t"/>
              <a:pathLst>
                <a:path extrusionOk="0" h="15364"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4"/>
            <p:cNvSpPr/>
            <p:nvPr/>
          </p:nvSpPr>
          <p:spPr>
            <a:xfrm>
              <a:off x="1190625" y="4472975"/>
              <a:ext cx="384100" cy="153350"/>
            </a:xfrm>
            <a:custGeom>
              <a:rect b="b" l="l" r="r" t="t"/>
              <a:pathLst>
                <a:path extrusionOk="0" h="6134" w="15364">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4"/>
            <p:cNvSpPr/>
            <p:nvPr/>
          </p:nvSpPr>
          <p:spPr>
            <a:xfrm>
              <a:off x="1190625" y="4013050"/>
              <a:ext cx="384100" cy="153325"/>
            </a:xfrm>
            <a:custGeom>
              <a:rect b="b" l="l" r="r" t="t"/>
              <a:pathLst>
                <a:path extrusionOk="0" h="6133" w="15364">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4"/>
            <p:cNvSpPr/>
            <p:nvPr/>
          </p:nvSpPr>
          <p:spPr>
            <a:xfrm>
              <a:off x="1190625" y="3553100"/>
              <a:ext cx="384100" cy="154150"/>
            </a:xfrm>
            <a:custGeom>
              <a:rect b="b" l="l" r="r" t="t"/>
              <a:pathLst>
                <a:path extrusionOk="0" h="6166" w="15364">
                  <a:moveTo>
                    <a:pt x="0" y="1"/>
                  </a:moveTo>
                  <a:lnTo>
                    <a:pt x="0" y="6166"/>
                  </a:lnTo>
                  <a:lnTo>
                    <a:pt x="15364" y="6166"/>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4"/>
            <p:cNvSpPr/>
            <p:nvPr/>
          </p:nvSpPr>
          <p:spPr>
            <a:xfrm>
              <a:off x="1190625" y="3093975"/>
              <a:ext cx="384100" cy="153350"/>
            </a:xfrm>
            <a:custGeom>
              <a:rect b="b" l="l" r="r" t="t"/>
              <a:pathLst>
                <a:path extrusionOk="0" h="6134" w="15364">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4"/>
            <p:cNvSpPr/>
            <p:nvPr/>
          </p:nvSpPr>
          <p:spPr>
            <a:xfrm>
              <a:off x="1190625" y="2634050"/>
              <a:ext cx="384100" cy="153325"/>
            </a:xfrm>
            <a:custGeom>
              <a:rect b="b" l="l" r="r" t="t"/>
              <a:pathLst>
                <a:path extrusionOk="0" h="6133" w="15364">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4"/>
            <p:cNvSpPr/>
            <p:nvPr/>
          </p:nvSpPr>
          <p:spPr>
            <a:xfrm>
              <a:off x="1190625" y="2174100"/>
              <a:ext cx="384100" cy="154150"/>
            </a:xfrm>
            <a:custGeom>
              <a:rect b="b" l="l" r="r" t="t"/>
              <a:pathLst>
                <a:path extrusionOk="0" h="6166" w="15364">
                  <a:moveTo>
                    <a:pt x="0" y="1"/>
                  </a:moveTo>
                  <a:lnTo>
                    <a:pt x="0" y="6166"/>
                  </a:lnTo>
                  <a:lnTo>
                    <a:pt x="15364" y="6166"/>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4"/>
            <p:cNvSpPr/>
            <p:nvPr/>
          </p:nvSpPr>
          <p:spPr>
            <a:xfrm>
              <a:off x="1190625" y="1714975"/>
              <a:ext cx="384100" cy="153350"/>
            </a:xfrm>
            <a:custGeom>
              <a:rect b="b" l="l" r="r" t="t"/>
              <a:pathLst>
                <a:path extrusionOk="0" h="6134" w="15364">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4"/>
            <p:cNvSpPr/>
            <p:nvPr/>
          </p:nvSpPr>
          <p:spPr>
            <a:xfrm>
              <a:off x="1190625" y="1255025"/>
              <a:ext cx="384100" cy="153350"/>
            </a:xfrm>
            <a:custGeom>
              <a:rect b="b" l="l" r="r" t="t"/>
              <a:pathLst>
                <a:path extrusionOk="0" h="6134" w="15364">
                  <a:moveTo>
                    <a:pt x="0" y="1"/>
                  </a:moveTo>
                  <a:lnTo>
                    <a:pt x="0" y="6134"/>
                  </a:lnTo>
                  <a:lnTo>
                    <a:pt x="15364" y="6134"/>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4"/>
            <p:cNvSpPr/>
            <p:nvPr/>
          </p:nvSpPr>
          <p:spPr>
            <a:xfrm>
              <a:off x="5329250" y="5073200"/>
              <a:ext cx="154150" cy="384125"/>
            </a:xfrm>
            <a:custGeom>
              <a:rect b="b" l="l" r="r" t="t"/>
              <a:pathLst>
                <a:path extrusionOk="0" h="15365" w="6166">
                  <a:moveTo>
                    <a:pt x="1" y="0"/>
                  </a:moveTo>
                  <a:lnTo>
                    <a:pt x="1" y="15364"/>
                  </a:lnTo>
                  <a:lnTo>
                    <a:pt x="6166" y="15364"/>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4"/>
            <p:cNvSpPr/>
            <p:nvPr/>
          </p:nvSpPr>
          <p:spPr>
            <a:xfrm>
              <a:off x="4870125" y="5073200"/>
              <a:ext cx="153350" cy="384125"/>
            </a:xfrm>
            <a:custGeom>
              <a:rect b="b" l="l" r="r" t="t"/>
              <a:pathLst>
                <a:path extrusionOk="0" h="15365"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4"/>
            <p:cNvSpPr/>
            <p:nvPr/>
          </p:nvSpPr>
          <p:spPr>
            <a:xfrm>
              <a:off x="4410200" y="5073200"/>
              <a:ext cx="153325" cy="384125"/>
            </a:xfrm>
            <a:custGeom>
              <a:rect b="b" l="l" r="r" t="t"/>
              <a:pathLst>
                <a:path extrusionOk="0" h="15365"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4"/>
            <p:cNvSpPr/>
            <p:nvPr/>
          </p:nvSpPr>
          <p:spPr>
            <a:xfrm>
              <a:off x="3950250" y="5073200"/>
              <a:ext cx="153350" cy="384125"/>
            </a:xfrm>
            <a:custGeom>
              <a:rect b="b" l="l" r="r" t="t"/>
              <a:pathLst>
                <a:path extrusionOk="0" h="15365"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4"/>
            <p:cNvSpPr/>
            <p:nvPr/>
          </p:nvSpPr>
          <p:spPr>
            <a:xfrm>
              <a:off x="3491125" y="5073200"/>
              <a:ext cx="153350" cy="384125"/>
            </a:xfrm>
            <a:custGeom>
              <a:rect b="b" l="l" r="r" t="t"/>
              <a:pathLst>
                <a:path extrusionOk="0" h="15365" w="6134">
                  <a:moveTo>
                    <a:pt x="1" y="0"/>
                  </a:moveTo>
                  <a:lnTo>
                    <a:pt x="1"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4"/>
            <p:cNvSpPr/>
            <p:nvPr/>
          </p:nvSpPr>
          <p:spPr>
            <a:xfrm>
              <a:off x="3031200" y="5073200"/>
              <a:ext cx="153325" cy="384125"/>
            </a:xfrm>
            <a:custGeom>
              <a:rect b="b" l="l" r="r" t="t"/>
              <a:pathLst>
                <a:path extrusionOk="0" h="15365"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4"/>
            <p:cNvSpPr/>
            <p:nvPr/>
          </p:nvSpPr>
          <p:spPr>
            <a:xfrm>
              <a:off x="2571250" y="5073200"/>
              <a:ext cx="153325" cy="384125"/>
            </a:xfrm>
            <a:custGeom>
              <a:rect b="b" l="l" r="r" t="t"/>
              <a:pathLst>
                <a:path extrusionOk="0" h="15365" w="6133">
                  <a:moveTo>
                    <a:pt x="0" y="0"/>
                  </a:moveTo>
                  <a:lnTo>
                    <a:pt x="0" y="15364"/>
                  </a:lnTo>
                  <a:lnTo>
                    <a:pt x="6133" y="15364"/>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4"/>
            <p:cNvSpPr/>
            <p:nvPr/>
          </p:nvSpPr>
          <p:spPr>
            <a:xfrm>
              <a:off x="2111300" y="5073200"/>
              <a:ext cx="154150" cy="384125"/>
            </a:xfrm>
            <a:custGeom>
              <a:rect b="b" l="l" r="r" t="t"/>
              <a:pathLst>
                <a:path extrusionOk="0" h="15365" w="6166">
                  <a:moveTo>
                    <a:pt x="1" y="0"/>
                  </a:moveTo>
                  <a:lnTo>
                    <a:pt x="1" y="15364"/>
                  </a:lnTo>
                  <a:lnTo>
                    <a:pt x="6166" y="15364"/>
                  </a:lnTo>
                  <a:lnTo>
                    <a:pt x="61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4"/>
            <p:cNvSpPr/>
            <p:nvPr/>
          </p:nvSpPr>
          <p:spPr>
            <a:xfrm>
              <a:off x="6025700" y="1158800"/>
              <a:ext cx="384125" cy="154150"/>
            </a:xfrm>
            <a:custGeom>
              <a:rect b="b" l="l" r="r" t="t"/>
              <a:pathLst>
                <a:path extrusionOk="0" h="6166" w="15365">
                  <a:moveTo>
                    <a:pt x="0" y="1"/>
                  </a:moveTo>
                  <a:lnTo>
                    <a:pt x="0" y="6166"/>
                  </a:lnTo>
                  <a:lnTo>
                    <a:pt x="15364" y="6166"/>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4"/>
            <p:cNvSpPr/>
            <p:nvPr/>
          </p:nvSpPr>
          <p:spPr>
            <a:xfrm>
              <a:off x="6025700" y="1618750"/>
              <a:ext cx="384125" cy="153325"/>
            </a:xfrm>
            <a:custGeom>
              <a:rect b="b" l="l" r="r" t="t"/>
              <a:pathLst>
                <a:path extrusionOk="0" h="6133" w="15365">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4"/>
            <p:cNvSpPr/>
            <p:nvPr/>
          </p:nvSpPr>
          <p:spPr>
            <a:xfrm>
              <a:off x="6025700" y="2078700"/>
              <a:ext cx="384125" cy="153325"/>
            </a:xfrm>
            <a:custGeom>
              <a:rect b="b" l="l" r="r" t="t"/>
              <a:pathLst>
                <a:path extrusionOk="0" h="6133" w="15365">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4"/>
            <p:cNvSpPr/>
            <p:nvPr/>
          </p:nvSpPr>
          <p:spPr>
            <a:xfrm>
              <a:off x="6025700" y="2538625"/>
              <a:ext cx="384125" cy="153350"/>
            </a:xfrm>
            <a:custGeom>
              <a:rect b="b" l="l" r="r" t="t"/>
              <a:pathLst>
                <a:path extrusionOk="0" h="6134" w="15365">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4"/>
            <p:cNvSpPr/>
            <p:nvPr/>
          </p:nvSpPr>
          <p:spPr>
            <a:xfrm>
              <a:off x="6025700" y="2997750"/>
              <a:ext cx="384125" cy="153350"/>
            </a:xfrm>
            <a:custGeom>
              <a:rect b="b" l="l" r="r" t="t"/>
              <a:pathLst>
                <a:path extrusionOk="0" h="6134" w="15365">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4"/>
            <p:cNvSpPr/>
            <p:nvPr/>
          </p:nvSpPr>
          <p:spPr>
            <a:xfrm>
              <a:off x="6025700" y="3457700"/>
              <a:ext cx="384125" cy="153325"/>
            </a:xfrm>
            <a:custGeom>
              <a:rect b="b" l="l" r="r" t="t"/>
              <a:pathLst>
                <a:path extrusionOk="0" h="6133" w="15365">
                  <a:moveTo>
                    <a:pt x="0" y="0"/>
                  </a:moveTo>
                  <a:lnTo>
                    <a:pt x="0" y="6133"/>
                  </a:lnTo>
                  <a:lnTo>
                    <a:pt x="15364" y="6133"/>
                  </a:lnTo>
                  <a:lnTo>
                    <a:pt x="153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4"/>
            <p:cNvSpPr/>
            <p:nvPr/>
          </p:nvSpPr>
          <p:spPr>
            <a:xfrm>
              <a:off x="6025700" y="3917625"/>
              <a:ext cx="384125" cy="153350"/>
            </a:xfrm>
            <a:custGeom>
              <a:rect b="b" l="l" r="r" t="t"/>
              <a:pathLst>
                <a:path extrusionOk="0" h="6134" w="15365">
                  <a:moveTo>
                    <a:pt x="0" y="1"/>
                  </a:moveTo>
                  <a:lnTo>
                    <a:pt x="0" y="6133"/>
                  </a:lnTo>
                  <a:lnTo>
                    <a:pt x="15364" y="6133"/>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4"/>
            <p:cNvSpPr/>
            <p:nvPr/>
          </p:nvSpPr>
          <p:spPr>
            <a:xfrm>
              <a:off x="6025700" y="4376750"/>
              <a:ext cx="384125" cy="154150"/>
            </a:xfrm>
            <a:custGeom>
              <a:rect b="b" l="l" r="r" t="t"/>
              <a:pathLst>
                <a:path extrusionOk="0" h="6166" w="15365">
                  <a:moveTo>
                    <a:pt x="0" y="1"/>
                  </a:moveTo>
                  <a:lnTo>
                    <a:pt x="0" y="6166"/>
                  </a:lnTo>
                  <a:lnTo>
                    <a:pt x="15364" y="6166"/>
                  </a:lnTo>
                  <a:lnTo>
                    <a:pt x="153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81" name="Google Shape;381;p14"/>
          <p:cNvCxnSpPr/>
          <p:nvPr/>
        </p:nvCxnSpPr>
        <p:spPr>
          <a:xfrm>
            <a:off x="1670925" y="3479000"/>
            <a:ext cx="0" cy="726300"/>
          </a:xfrm>
          <a:prstGeom prst="straightConnector1">
            <a:avLst/>
          </a:prstGeom>
          <a:noFill/>
          <a:ln cap="flat" cmpd="sng" w="19050">
            <a:solidFill>
              <a:schemeClr val="lt2"/>
            </a:solidFill>
            <a:prstDash val="solid"/>
            <a:round/>
            <a:headEnd len="med" w="med" type="oval"/>
            <a:tailEnd len="med" w="med" type="oval"/>
          </a:ln>
        </p:spPr>
      </p:cxnSp>
      <p:cxnSp>
        <p:nvCxnSpPr>
          <p:cNvPr id="382" name="Google Shape;382;p14"/>
          <p:cNvCxnSpPr/>
          <p:nvPr/>
        </p:nvCxnSpPr>
        <p:spPr>
          <a:xfrm>
            <a:off x="5746475" y="3479000"/>
            <a:ext cx="0" cy="726300"/>
          </a:xfrm>
          <a:prstGeom prst="straightConnector1">
            <a:avLst/>
          </a:prstGeom>
          <a:noFill/>
          <a:ln cap="flat" cmpd="sng" w="19050">
            <a:solidFill>
              <a:schemeClr val="lt2"/>
            </a:solidFill>
            <a:prstDash val="solid"/>
            <a:round/>
            <a:headEnd len="med" w="med" type="oval"/>
            <a:tailEnd len="med" w="med" type="oval"/>
          </a:ln>
        </p:spPr>
      </p:cxnSp>
      <p:grpSp>
        <p:nvGrpSpPr>
          <p:cNvPr id="383" name="Google Shape;383;p14"/>
          <p:cNvGrpSpPr/>
          <p:nvPr/>
        </p:nvGrpSpPr>
        <p:grpSpPr>
          <a:xfrm>
            <a:off x="1132013" y="3640428"/>
            <a:ext cx="379870" cy="403444"/>
            <a:chOff x="1343100" y="238125"/>
            <a:chExt cx="4914225" cy="5219200"/>
          </a:xfrm>
        </p:grpSpPr>
        <p:sp>
          <p:nvSpPr>
            <p:cNvPr id="384" name="Google Shape;384;p14"/>
            <p:cNvSpPr/>
            <p:nvPr/>
          </p:nvSpPr>
          <p:spPr>
            <a:xfrm>
              <a:off x="4110900" y="29145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4"/>
            <p:cNvSpPr/>
            <p:nvPr/>
          </p:nvSpPr>
          <p:spPr>
            <a:xfrm>
              <a:off x="4416725" y="291457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4"/>
            <p:cNvSpPr/>
            <p:nvPr/>
          </p:nvSpPr>
          <p:spPr>
            <a:xfrm>
              <a:off x="3193475" y="291457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4"/>
            <p:cNvSpPr/>
            <p:nvPr/>
          </p:nvSpPr>
          <p:spPr>
            <a:xfrm>
              <a:off x="3499275" y="29145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4"/>
            <p:cNvSpPr/>
            <p:nvPr/>
          </p:nvSpPr>
          <p:spPr>
            <a:xfrm>
              <a:off x="3346775" y="3220375"/>
              <a:ext cx="152525" cy="153350"/>
            </a:xfrm>
            <a:custGeom>
              <a:rect b="b" l="l" r="r" t="t"/>
              <a:pathLst>
                <a:path extrusionOk="0" h="6134" w="6101">
                  <a:moveTo>
                    <a:pt x="1" y="1"/>
                  </a:moveTo>
                  <a:lnTo>
                    <a:pt x="1" y="6133"/>
                  </a:lnTo>
                  <a:lnTo>
                    <a:pt x="6101" y="6133"/>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4"/>
            <p:cNvSpPr/>
            <p:nvPr/>
          </p:nvSpPr>
          <p:spPr>
            <a:xfrm>
              <a:off x="3652600" y="3220375"/>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4"/>
            <p:cNvSpPr/>
            <p:nvPr/>
          </p:nvSpPr>
          <p:spPr>
            <a:xfrm>
              <a:off x="3958400" y="3220375"/>
              <a:ext cx="152525" cy="153350"/>
            </a:xfrm>
            <a:custGeom>
              <a:rect b="b" l="l" r="r" t="t"/>
              <a:pathLst>
                <a:path extrusionOk="0" h="6134" w="6101">
                  <a:moveTo>
                    <a:pt x="1" y="1"/>
                  </a:moveTo>
                  <a:lnTo>
                    <a:pt x="1" y="6133"/>
                  </a:lnTo>
                  <a:lnTo>
                    <a:pt x="6101" y="6133"/>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4"/>
            <p:cNvSpPr/>
            <p:nvPr/>
          </p:nvSpPr>
          <p:spPr>
            <a:xfrm>
              <a:off x="4264225" y="3220375"/>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4"/>
            <p:cNvSpPr/>
            <p:nvPr/>
          </p:nvSpPr>
          <p:spPr>
            <a:xfrm>
              <a:off x="3346775" y="2608750"/>
              <a:ext cx="152525" cy="153350"/>
            </a:xfrm>
            <a:custGeom>
              <a:rect b="b" l="l" r="r" t="t"/>
              <a:pathLst>
                <a:path extrusionOk="0" h="6134" w="6101">
                  <a:moveTo>
                    <a:pt x="1" y="1"/>
                  </a:moveTo>
                  <a:lnTo>
                    <a:pt x="1" y="6133"/>
                  </a:lnTo>
                  <a:lnTo>
                    <a:pt x="6101" y="6133"/>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4"/>
            <p:cNvSpPr/>
            <p:nvPr/>
          </p:nvSpPr>
          <p:spPr>
            <a:xfrm>
              <a:off x="3652600" y="2608750"/>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4"/>
            <p:cNvSpPr/>
            <p:nvPr/>
          </p:nvSpPr>
          <p:spPr>
            <a:xfrm>
              <a:off x="3958400" y="2608750"/>
              <a:ext cx="152525" cy="153350"/>
            </a:xfrm>
            <a:custGeom>
              <a:rect b="b" l="l" r="r" t="t"/>
              <a:pathLst>
                <a:path extrusionOk="0" h="6134" w="6101">
                  <a:moveTo>
                    <a:pt x="1" y="1"/>
                  </a:moveTo>
                  <a:lnTo>
                    <a:pt x="1" y="6133"/>
                  </a:lnTo>
                  <a:lnTo>
                    <a:pt x="6101" y="6133"/>
                  </a:lnTo>
                  <a:lnTo>
                    <a:pt x="61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4"/>
            <p:cNvSpPr/>
            <p:nvPr/>
          </p:nvSpPr>
          <p:spPr>
            <a:xfrm>
              <a:off x="4264225" y="2608750"/>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4"/>
            <p:cNvSpPr/>
            <p:nvPr/>
          </p:nvSpPr>
          <p:spPr>
            <a:xfrm>
              <a:off x="3499275" y="3526200"/>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4"/>
            <p:cNvSpPr/>
            <p:nvPr/>
          </p:nvSpPr>
          <p:spPr>
            <a:xfrm>
              <a:off x="3805100" y="3526200"/>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4"/>
            <p:cNvSpPr/>
            <p:nvPr/>
          </p:nvSpPr>
          <p:spPr>
            <a:xfrm>
              <a:off x="4110900" y="3526200"/>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4"/>
            <p:cNvSpPr/>
            <p:nvPr/>
          </p:nvSpPr>
          <p:spPr>
            <a:xfrm>
              <a:off x="3499275" y="2302950"/>
              <a:ext cx="153350" cy="152525"/>
            </a:xfrm>
            <a:custGeom>
              <a:rect b="b" l="l" r="r" t="t"/>
              <a:pathLst>
                <a:path extrusionOk="0" h="6101" w="6134">
                  <a:moveTo>
                    <a:pt x="1" y="0"/>
                  </a:moveTo>
                  <a:lnTo>
                    <a:pt x="1"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4"/>
            <p:cNvSpPr/>
            <p:nvPr/>
          </p:nvSpPr>
          <p:spPr>
            <a:xfrm>
              <a:off x="3805100" y="2302950"/>
              <a:ext cx="153325" cy="152525"/>
            </a:xfrm>
            <a:custGeom>
              <a:rect b="b" l="l" r="r" t="t"/>
              <a:pathLst>
                <a:path extrusionOk="0" h="6101" w="6133">
                  <a:moveTo>
                    <a:pt x="0" y="0"/>
                  </a:moveTo>
                  <a:lnTo>
                    <a:pt x="0"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4"/>
            <p:cNvSpPr/>
            <p:nvPr/>
          </p:nvSpPr>
          <p:spPr>
            <a:xfrm>
              <a:off x="4110900" y="2302950"/>
              <a:ext cx="153350" cy="152525"/>
            </a:xfrm>
            <a:custGeom>
              <a:rect b="b" l="l" r="r" t="t"/>
              <a:pathLst>
                <a:path extrusionOk="0" h="6101" w="6134">
                  <a:moveTo>
                    <a:pt x="1" y="0"/>
                  </a:moveTo>
                  <a:lnTo>
                    <a:pt x="1"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4"/>
            <p:cNvSpPr/>
            <p:nvPr/>
          </p:nvSpPr>
          <p:spPr>
            <a:xfrm>
              <a:off x="2505200" y="3985325"/>
              <a:ext cx="153325" cy="152525"/>
            </a:xfrm>
            <a:custGeom>
              <a:rect b="b" l="l" r="r" t="t"/>
              <a:pathLst>
                <a:path extrusionOk="0" h="6101" w="6133">
                  <a:moveTo>
                    <a:pt x="0" y="0"/>
                  </a:moveTo>
                  <a:lnTo>
                    <a:pt x="0"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4"/>
            <p:cNvSpPr/>
            <p:nvPr/>
          </p:nvSpPr>
          <p:spPr>
            <a:xfrm>
              <a:off x="1791625" y="1461350"/>
              <a:ext cx="4180275" cy="3384350"/>
            </a:xfrm>
            <a:custGeom>
              <a:rect b="b" l="l" r="r" t="t"/>
              <a:pathLst>
                <a:path extrusionOk="0" h="135374" w="167211">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4"/>
            <p:cNvSpPr/>
            <p:nvPr/>
          </p:nvSpPr>
          <p:spPr>
            <a:xfrm>
              <a:off x="1970225" y="4367775"/>
              <a:ext cx="688300" cy="152525"/>
            </a:xfrm>
            <a:custGeom>
              <a:rect b="b" l="l" r="r" t="t"/>
              <a:pathLst>
                <a:path extrusionOk="0" h="6101" w="27532">
                  <a:moveTo>
                    <a:pt x="1" y="1"/>
                  </a:moveTo>
                  <a:lnTo>
                    <a:pt x="1" y="6101"/>
                  </a:lnTo>
                  <a:lnTo>
                    <a:pt x="27532" y="6101"/>
                  </a:lnTo>
                  <a:lnTo>
                    <a:pt x="275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4"/>
            <p:cNvSpPr/>
            <p:nvPr/>
          </p:nvSpPr>
          <p:spPr>
            <a:xfrm>
              <a:off x="1664425" y="4367775"/>
              <a:ext cx="152525" cy="152525"/>
            </a:xfrm>
            <a:custGeom>
              <a:rect b="b" l="l" r="r" t="t"/>
              <a:pathLst>
                <a:path extrusionOk="0" h="6101" w="6101">
                  <a:moveTo>
                    <a:pt x="0" y="1"/>
                  </a:moveTo>
                  <a:lnTo>
                    <a:pt x="0" y="6101"/>
                  </a:lnTo>
                  <a:lnTo>
                    <a:pt x="6100" y="6101"/>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4"/>
            <p:cNvSpPr/>
            <p:nvPr/>
          </p:nvSpPr>
          <p:spPr>
            <a:xfrm>
              <a:off x="1664425" y="4673600"/>
              <a:ext cx="381675" cy="152525"/>
            </a:xfrm>
            <a:custGeom>
              <a:rect b="b" l="l" r="r" t="t"/>
              <a:pathLst>
                <a:path extrusionOk="0" h="6101" w="15267">
                  <a:moveTo>
                    <a:pt x="0" y="0"/>
                  </a:moveTo>
                  <a:lnTo>
                    <a:pt x="0" y="6100"/>
                  </a:lnTo>
                  <a:lnTo>
                    <a:pt x="15266" y="6100"/>
                  </a:lnTo>
                  <a:lnTo>
                    <a:pt x="1526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4"/>
            <p:cNvSpPr/>
            <p:nvPr/>
          </p:nvSpPr>
          <p:spPr>
            <a:xfrm>
              <a:off x="2199375" y="4673600"/>
              <a:ext cx="153350" cy="152525"/>
            </a:xfrm>
            <a:custGeom>
              <a:rect b="b" l="l" r="r" t="t"/>
              <a:pathLst>
                <a:path extrusionOk="0" h="6101" w="6134">
                  <a:moveTo>
                    <a:pt x="1" y="0"/>
                  </a:moveTo>
                  <a:lnTo>
                    <a:pt x="1"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4"/>
            <p:cNvSpPr/>
            <p:nvPr/>
          </p:nvSpPr>
          <p:spPr>
            <a:xfrm>
              <a:off x="2505200" y="4673600"/>
              <a:ext cx="153325" cy="152525"/>
            </a:xfrm>
            <a:custGeom>
              <a:rect b="b" l="l" r="r" t="t"/>
              <a:pathLst>
                <a:path extrusionOk="0" h="6101" w="6133">
                  <a:moveTo>
                    <a:pt x="0" y="0"/>
                  </a:moveTo>
                  <a:lnTo>
                    <a:pt x="0" y="6100"/>
                  </a:lnTo>
                  <a:lnTo>
                    <a:pt x="6133" y="6100"/>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4"/>
            <p:cNvSpPr/>
            <p:nvPr/>
          </p:nvSpPr>
          <p:spPr>
            <a:xfrm>
              <a:off x="1664425" y="4979400"/>
              <a:ext cx="994100" cy="152525"/>
            </a:xfrm>
            <a:custGeom>
              <a:rect b="b" l="l" r="r" t="t"/>
              <a:pathLst>
                <a:path extrusionOk="0" h="6101" w="39764">
                  <a:moveTo>
                    <a:pt x="0" y="1"/>
                  </a:moveTo>
                  <a:lnTo>
                    <a:pt x="0" y="6101"/>
                  </a:lnTo>
                  <a:lnTo>
                    <a:pt x="39764" y="6101"/>
                  </a:lnTo>
                  <a:lnTo>
                    <a:pt x="397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4"/>
            <p:cNvSpPr/>
            <p:nvPr/>
          </p:nvSpPr>
          <p:spPr>
            <a:xfrm>
              <a:off x="4799175" y="4692350"/>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4"/>
            <p:cNvSpPr/>
            <p:nvPr/>
          </p:nvSpPr>
          <p:spPr>
            <a:xfrm>
              <a:off x="5105000" y="4692350"/>
              <a:ext cx="1152325" cy="153350"/>
            </a:xfrm>
            <a:custGeom>
              <a:rect b="b" l="l" r="r" t="t"/>
              <a:pathLst>
                <a:path extrusionOk="0" h="6134" w="46093">
                  <a:moveTo>
                    <a:pt x="0" y="1"/>
                  </a:moveTo>
                  <a:lnTo>
                    <a:pt x="0" y="6133"/>
                  </a:lnTo>
                  <a:lnTo>
                    <a:pt x="46092" y="6133"/>
                  </a:lnTo>
                  <a:lnTo>
                    <a:pt x="460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4"/>
            <p:cNvSpPr/>
            <p:nvPr/>
          </p:nvSpPr>
          <p:spPr>
            <a:xfrm>
              <a:off x="5105000" y="499817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4"/>
            <p:cNvSpPr/>
            <p:nvPr/>
          </p:nvSpPr>
          <p:spPr>
            <a:xfrm>
              <a:off x="5410800" y="499817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4"/>
            <p:cNvSpPr/>
            <p:nvPr/>
          </p:nvSpPr>
          <p:spPr>
            <a:xfrm>
              <a:off x="5717425" y="4998175"/>
              <a:ext cx="539900" cy="153325"/>
            </a:xfrm>
            <a:custGeom>
              <a:rect b="b" l="l" r="r" t="t"/>
              <a:pathLst>
                <a:path extrusionOk="0" h="6133" w="21596">
                  <a:moveTo>
                    <a:pt x="1" y="0"/>
                  </a:moveTo>
                  <a:lnTo>
                    <a:pt x="1" y="6133"/>
                  </a:lnTo>
                  <a:lnTo>
                    <a:pt x="21595" y="6133"/>
                  </a:lnTo>
                  <a:lnTo>
                    <a:pt x="2159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4"/>
            <p:cNvSpPr/>
            <p:nvPr/>
          </p:nvSpPr>
          <p:spPr>
            <a:xfrm>
              <a:off x="5105000" y="5303975"/>
              <a:ext cx="846500" cy="153350"/>
            </a:xfrm>
            <a:custGeom>
              <a:rect b="b" l="l" r="r" t="t"/>
              <a:pathLst>
                <a:path extrusionOk="0" h="6134" w="33860">
                  <a:moveTo>
                    <a:pt x="0" y="1"/>
                  </a:moveTo>
                  <a:lnTo>
                    <a:pt x="0" y="6133"/>
                  </a:lnTo>
                  <a:lnTo>
                    <a:pt x="33860" y="6133"/>
                  </a:lnTo>
                  <a:lnTo>
                    <a:pt x="3386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4"/>
            <p:cNvSpPr/>
            <p:nvPr/>
          </p:nvSpPr>
          <p:spPr>
            <a:xfrm>
              <a:off x="6104800" y="5303975"/>
              <a:ext cx="152525" cy="153350"/>
            </a:xfrm>
            <a:custGeom>
              <a:rect b="b" l="l" r="r" t="t"/>
              <a:pathLst>
                <a:path extrusionOk="0" h="6134" w="6101">
                  <a:moveTo>
                    <a:pt x="0" y="1"/>
                  </a:moveTo>
                  <a:lnTo>
                    <a:pt x="0" y="6133"/>
                  </a:lnTo>
                  <a:lnTo>
                    <a:pt x="6100" y="6133"/>
                  </a:lnTo>
                  <a:lnTo>
                    <a:pt x="61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4"/>
            <p:cNvSpPr/>
            <p:nvPr/>
          </p:nvSpPr>
          <p:spPr>
            <a:xfrm>
              <a:off x="3805100" y="1155550"/>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4"/>
            <p:cNvSpPr/>
            <p:nvPr/>
          </p:nvSpPr>
          <p:spPr>
            <a:xfrm>
              <a:off x="3805100" y="23812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4"/>
            <p:cNvSpPr/>
            <p:nvPr/>
          </p:nvSpPr>
          <p:spPr>
            <a:xfrm>
              <a:off x="4110900" y="238125"/>
              <a:ext cx="841625" cy="153325"/>
            </a:xfrm>
            <a:custGeom>
              <a:rect b="b" l="l" r="r" t="t"/>
              <a:pathLst>
                <a:path extrusionOk="0" h="6133" w="33665">
                  <a:moveTo>
                    <a:pt x="1" y="0"/>
                  </a:moveTo>
                  <a:lnTo>
                    <a:pt x="1" y="6133"/>
                  </a:lnTo>
                  <a:lnTo>
                    <a:pt x="33664" y="6133"/>
                  </a:lnTo>
                  <a:lnTo>
                    <a:pt x="3366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4"/>
            <p:cNvSpPr/>
            <p:nvPr/>
          </p:nvSpPr>
          <p:spPr>
            <a:xfrm>
              <a:off x="3805100" y="543925"/>
              <a:ext cx="535800" cy="153325"/>
            </a:xfrm>
            <a:custGeom>
              <a:rect b="b" l="l" r="r" t="t"/>
              <a:pathLst>
                <a:path extrusionOk="0" h="6133" w="21432">
                  <a:moveTo>
                    <a:pt x="0" y="0"/>
                  </a:moveTo>
                  <a:lnTo>
                    <a:pt x="0" y="6133"/>
                  </a:lnTo>
                  <a:lnTo>
                    <a:pt x="21432" y="6133"/>
                  </a:lnTo>
                  <a:lnTo>
                    <a:pt x="214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4"/>
            <p:cNvSpPr/>
            <p:nvPr/>
          </p:nvSpPr>
          <p:spPr>
            <a:xfrm>
              <a:off x="4493375" y="543925"/>
              <a:ext cx="153325" cy="153325"/>
            </a:xfrm>
            <a:custGeom>
              <a:rect b="b" l="l" r="r" t="t"/>
              <a:pathLst>
                <a:path extrusionOk="0" h="6133" w="6133">
                  <a:moveTo>
                    <a:pt x="0" y="0"/>
                  </a:moveTo>
                  <a:lnTo>
                    <a:pt x="0"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4"/>
            <p:cNvSpPr/>
            <p:nvPr/>
          </p:nvSpPr>
          <p:spPr>
            <a:xfrm>
              <a:off x="4799175" y="543925"/>
              <a:ext cx="153350" cy="153325"/>
            </a:xfrm>
            <a:custGeom>
              <a:rect b="b" l="l" r="r" t="t"/>
              <a:pathLst>
                <a:path extrusionOk="0" h="6133" w="6134">
                  <a:moveTo>
                    <a:pt x="1" y="0"/>
                  </a:moveTo>
                  <a:lnTo>
                    <a:pt x="1" y="6133"/>
                  </a:lnTo>
                  <a:lnTo>
                    <a:pt x="6133" y="6133"/>
                  </a:lnTo>
                  <a:lnTo>
                    <a:pt x="61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4"/>
            <p:cNvSpPr/>
            <p:nvPr/>
          </p:nvSpPr>
          <p:spPr>
            <a:xfrm>
              <a:off x="3805100" y="849725"/>
              <a:ext cx="841600" cy="153350"/>
            </a:xfrm>
            <a:custGeom>
              <a:rect b="b" l="l" r="r" t="t"/>
              <a:pathLst>
                <a:path extrusionOk="0" h="6134" w="33664">
                  <a:moveTo>
                    <a:pt x="0" y="1"/>
                  </a:moveTo>
                  <a:lnTo>
                    <a:pt x="0" y="6133"/>
                  </a:lnTo>
                  <a:lnTo>
                    <a:pt x="33664" y="6133"/>
                  </a:lnTo>
                  <a:lnTo>
                    <a:pt x="336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4"/>
            <p:cNvSpPr/>
            <p:nvPr/>
          </p:nvSpPr>
          <p:spPr>
            <a:xfrm>
              <a:off x="4799175" y="849725"/>
              <a:ext cx="153350" cy="153350"/>
            </a:xfrm>
            <a:custGeom>
              <a:rect b="b" l="l" r="r" t="t"/>
              <a:pathLst>
                <a:path extrusionOk="0" h="6134" w="6134">
                  <a:moveTo>
                    <a:pt x="1" y="1"/>
                  </a:moveTo>
                  <a:lnTo>
                    <a:pt x="1" y="6133"/>
                  </a:lnTo>
                  <a:lnTo>
                    <a:pt x="6133" y="6133"/>
                  </a:lnTo>
                  <a:lnTo>
                    <a:pt x="61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4"/>
            <p:cNvSpPr/>
            <p:nvPr/>
          </p:nvSpPr>
          <p:spPr>
            <a:xfrm>
              <a:off x="2276050" y="2914575"/>
              <a:ext cx="152500" cy="153325"/>
            </a:xfrm>
            <a:custGeom>
              <a:rect b="b" l="l" r="r" t="t"/>
              <a:pathLst>
                <a:path extrusionOk="0" h="6133" w="6100">
                  <a:moveTo>
                    <a:pt x="0" y="0"/>
                  </a:moveTo>
                  <a:lnTo>
                    <a:pt x="0" y="6133"/>
                  </a:lnTo>
                  <a:lnTo>
                    <a:pt x="6100" y="6133"/>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4"/>
            <p:cNvSpPr/>
            <p:nvPr/>
          </p:nvSpPr>
          <p:spPr>
            <a:xfrm>
              <a:off x="5334975" y="2914575"/>
              <a:ext cx="152525" cy="153325"/>
            </a:xfrm>
            <a:custGeom>
              <a:rect b="b" l="l" r="r" t="t"/>
              <a:pathLst>
                <a:path extrusionOk="0" h="6133" w="6101">
                  <a:moveTo>
                    <a:pt x="0" y="0"/>
                  </a:moveTo>
                  <a:lnTo>
                    <a:pt x="0" y="6133"/>
                  </a:lnTo>
                  <a:lnTo>
                    <a:pt x="6100" y="6133"/>
                  </a:lnTo>
                  <a:lnTo>
                    <a:pt x="61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4"/>
            <p:cNvSpPr/>
            <p:nvPr/>
          </p:nvSpPr>
          <p:spPr>
            <a:xfrm>
              <a:off x="1343100" y="4367775"/>
              <a:ext cx="168025" cy="152525"/>
            </a:xfrm>
            <a:custGeom>
              <a:rect b="b" l="l" r="r" t="t"/>
              <a:pathLst>
                <a:path extrusionOk="0" h="6101" w="6721">
                  <a:moveTo>
                    <a:pt x="1" y="1"/>
                  </a:moveTo>
                  <a:lnTo>
                    <a:pt x="1" y="6101"/>
                  </a:lnTo>
                  <a:lnTo>
                    <a:pt x="6721" y="6101"/>
                  </a:lnTo>
                  <a:lnTo>
                    <a:pt x="67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4"/>
            <p:cNvSpPr/>
            <p:nvPr/>
          </p:nvSpPr>
          <p:spPr>
            <a:xfrm>
              <a:off x="1343100" y="4675225"/>
              <a:ext cx="168025" cy="153350"/>
            </a:xfrm>
            <a:custGeom>
              <a:rect b="b" l="l" r="r" t="t"/>
              <a:pathLst>
                <a:path extrusionOk="0" h="6134" w="6721">
                  <a:moveTo>
                    <a:pt x="1" y="1"/>
                  </a:moveTo>
                  <a:lnTo>
                    <a:pt x="1" y="6133"/>
                  </a:lnTo>
                  <a:lnTo>
                    <a:pt x="6721" y="6133"/>
                  </a:lnTo>
                  <a:lnTo>
                    <a:pt x="67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4"/>
            <p:cNvSpPr/>
            <p:nvPr/>
          </p:nvSpPr>
          <p:spPr>
            <a:xfrm>
              <a:off x="1343100" y="4983475"/>
              <a:ext cx="168025" cy="152525"/>
            </a:xfrm>
            <a:custGeom>
              <a:rect b="b" l="l" r="r" t="t"/>
              <a:pathLst>
                <a:path extrusionOk="0" h="6101" w="6721">
                  <a:moveTo>
                    <a:pt x="1" y="1"/>
                  </a:moveTo>
                  <a:lnTo>
                    <a:pt x="1" y="6101"/>
                  </a:lnTo>
                  <a:lnTo>
                    <a:pt x="6721" y="6101"/>
                  </a:lnTo>
                  <a:lnTo>
                    <a:pt x="67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