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C3ADA-BA1D-BA46-A66C-48FF9489AB06}" type="doc">
      <dgm:prSet loTypeId="urn:microsoft.com/office/officeart/2005/8/layout/hierarchy4" loCatId="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72F24C-AAF8-664A-A30C-A563244C649A}">
      <dgm:prSet phldrT="[Text]" custT="1"/>
      <dgm:spPr/>
      <dgm:t>
        <a:bodyPr/>
        <a:lstStyle/>
        <a:p>
          <a:pPr algn="ctr"/>
          <a:r>
            <a:rPr lang="en-US" sz="2800" b="1" smtClean="0">
              <a:solidFill>
                <a:srgbClr val="000000"/>
              </a:solidFill>
            </a:rPr>
            <a:t>Unity fibers and tasks</a:t>
          </a:r>
          <a:r>
            <a:rPr lang="en-US" smtClean="0">
              <a:solidFill>
                <a:srgbClr val="000000"/>
              </a:solidFill>
            </a:rPr>
            <a:t/>
          </a:r>
          <a:br>
            <a:rPr lang="en-US" smtClean="0">
              <a:solidFill>
                <a:srgbClr val="000000"/>
              </a:solidFill>
            </a:rPr>
          </a:br>
          <a:r>
            <a:rPr lang="en-US" sz="2000" smtClean="0">
              <a:solidFill>
                <a:srgbClr val="000000"/>
              </a:solidFill>
            </a:rPr>
            <a:t>Enables fibers and tasks to be transparently scheduled </a:t>
          </a:r>
          <a:br>
            <a:rPr lang="en-US" sz="2000" smtClean="0">
              <a:solidFill>
                <a:srgbClr val="000000"/>
              </a:solidFill>
            </a:rPr>
          </a:br>
          <a:r>
            <a:rPr lang="en-US" sz="2000" smtClean="0">
              <a:solidFill>
                <a:srgbClr val="000000"/>
              </a:solidFill>
            </a:rPr>
            <a:t>using Unity’s MonoBehaviour coroutine support</a:t>
          </a:r>
          <a:endParaRPr lang="en-US" sz="2000" dirty="0">
            <a:solidFill>
              <a:srgbClr val="000000"/>
            </a:solidFill>
          </a:endParaRPr>
        </a:p>
      </dgm:t>
    </dgm:pt>
    <dgm:pt modelId="{D8B37306-F61F-4040-905F-B228928668CE}" type="parTrans" cxnId="{47B17C83-2FFD-2D46-AAC8-099BFE6A72EF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97711A17-FED8-0940-ACA7-91717FBC43C0}" type="sibTrans" cxnId="{47B17C83-2FFD-2D46-AAC8-099BFE6A72EF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89FC47B4-BDB2-034C-AE58-26CECCF11725}">
      <dgm:prSet phldrT="[Text]" custT="1"/>
      <dgm:spPr/>
      <dgm:t>
        <a:bodyPr/>
        <a:lstStyle/>
        <a:p>
          <a:pPr algn="ctr"/>
          <a:r>
            <a:rPr lang="en-US" sz="2800" b="1" smtClean="0">
              <a:solidFill>
                <a:srgbClr val="000000"/>
              </a:solidFill>
            </a:rPr>
            <a:t>Fiber core</a:t>
          </a:r>
          <a:br>
            <a:rPr lang="en-US" sz="2800" b="1" smtClean="0">
              <a:solidFill>
                <a:srgbClr val="000000"/>
              </a:solidFill>
            </a:rPr>
          </a:br>
          <a:r>
            <a:rPr lang="en-US" sz="2000" smtClean="0">
              <a:solidFill>
                <a:srgbClr val="000000"/>
              </a:solidFill>
            </a:rPr>
            <a:t>Create and schedule co-routines as fibers on</a:t>
          </a:r>
          <a:br>
            <a:rPr lang="en-US" sz="2000" smtClean="0">
              <a:solidFill>
                <a:srgbClr val="000000"/>
              </a:solidFill>
            </a:rPr>
          </a:br>
          <a:r>
            <a:rPr lang="en-US" sz="2000" smtClean="0">
              <a:solidFill>
                <a:srgbClr val="000000"/>
              </a:solidFill>
            </a:rPr>
            <a:t>individual threads to support co-operative multitasking</a:t>
          </a:r>
          <a:endParaRPr lang="en-US" sz="2000" dirty="0">
            <a:solidFill>
              <a:srgbClr val="000000"/>
            </a:solidFill>
          </a:endParaRPr>
        </a:p>
      </dgm:t>
    </dgm:pt>
    <dgm:pt modelId="{B6ACF531-68B2-7A41-B1F4-662B5188340F}" type="parTrans" cxnId="{BC527F25-39C6-4247-A246-8FCE70A23F89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ADE5CC95-9AB3-A344-A76C-C8AFF3A7F864}" type="sibTrans" cxnId="{BC527F25-39C6-4247-A246-8FCE70A23F89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B858745B-25A0-B448-9003-0F5E88E9C8C8}">
      <dgm:prSet phldrT="[Text]" custT="1"/>
      <dgm:spPr/>
      <dgm:t>
        <a:bodyPr/>
        <a:lstStyle/>
        <a:p>
          <a:pPr algn="ctr"/>
          <a:r>
            <a:rPr lang="en-US" sz="2800" b="1" dirty="0" smtClean="0">
              <a:solidFill>
                <a:srgbClr val="000000"/>
              </a:solidFill>
            </a:rPr>
            <a:t>.NET4 concurrency compatibility</a:t>
          </a:r>
          <a:br>
            <a:rPr lang="en-US" sz="2800" b="1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Brings .NET 4 task and concurrency features to</a:t>
          </a:r>
          <a:br>
            <a:rPr lang="en-US" sz="20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earlier frameworks such as the 3.5 runtime used in Unity 3.x</a:t>
          </a:r>
          <a:endParaRPr lang="en-US" sz="2000" dirty="0">
            <a:solidFill>
              <a:srgbClr val="000000"/>
            </a:solidFill>
          </a:endParaRPr>
        </a:p>
      </dgm:t>
    </dgm:pt>
    <dgm:pt modelId="{2EB9929D-53FC-8148-8BFE-3082D32CE53C}" type="parTrans" cxnId="{4651D284-1A46-C146-BD78-5023324464D3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6CBE03BE-1C02-9942-B84A-D5530D6BA30C}" type="sibTrans" cxnId="{4651D284-1A46-C146-BD78-5023324464D3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C2AD30DC-CFB9-9841-873A-8308CC7B7E33}">
      <dgm:prSet phldrT="[Text]" custT="1"/>
      <dgm:spPr/>
      <dgm:t>
        <a:bodyPr/>
        <a:lstStyle/>
        <a:p>
          <a:pPr algn="ctr"/>
          <a:r>
            <a:rPr lang="en-US" sz="2800" b="1" dirty="0" smtClean="0">
              <a:solidFill>
                <a:srgbClr val="000000"/>
              </a:solidFill>
            </a:rPr>
            <a:t>Fiber tasks</a:t>
          </a:r>
          <a:br>
            <a:rPr lang="en-US" sz="2800" b="1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Enables .NET 4 tasks to be scheduled and dispatched </a:t>
          </a:r>
          <a:br>
            <a:rPr lang="en-US" sz="20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using fibers in addition to the thread pool</a:t>
          </a:r>
          <a:endParaRPr lang="en-US" sz="2000" dirty="0">
            <a:solidFill>
              <a:srgbClr val="000000"/>
            </a:solidFill>
          </a:endParaRPr>
        </a:p>
      </dgm:t>
    </dgm:pt>
    <dgm:pt modelId="{B742CCB2-6BA3-C34E-823A-8D13525DC44F}" type="parTrans" cxnId="{1241E229-6642-184A-B4DE-D60559E6136C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F8D1DDE8-D955-054C-BA1F-34958180134D}" type="sibTrans" cxnId="{1241E229-6642-184A-B4DE-D60559E6136C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51FCFEA8-02FA-ED45-B71F-84C311C0CD5F}" type="pres">
      <dgm:prSet presAssocID="{1F3C3ADA-BA1D-BA46-A66C-48FF9489AB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E796A78-14CA-5447-B7FB-51176F195B84}" type="pres">
      <dgm:prSet presAssocID="{8672F24C-AAF8-664A-A30C-A563244C649A}" presName="vertOne" presStyleCnt="0"/>
      <dgm:spPr/>
    </dgm:pt>
    <dgm:pt modelId="{FF24F552-24B6-4F4F-9612-CF6BDAE0F15F}" type="pres">
      <dgm:prSet presAssocID="{8672F24C-AAF8-664A-A30C-A563244C649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EE723D-20CD-584F-9D07-8573B83B3575}" type="pres">
      <dgm:prSet presAssocID="{8672F24C-AAF8-664A-A30C-A563244C649A}" presName="parTransOne" presStyleCnt="0"/>
      <dgm:spPr/>
    </dgm:pt>
    <dgm:pt modelId="{B32F1D1A-3547-CD47-9D89-1B1233EAFE4F}" type="pres">
      <dgm:prSet presAssocID="{8672F24C-AAF8-664A-A30C-A563244C649A}" presName="horzOne" presStyleCnt="0"/>
      <dgm:spPr/>
    </dgm:pt>
    <dgm:pt modelId="{15AB58A2-8858-8B47-AB06-36B1ECAFD11F}" type="pres">
      <dgm:prSet presAssocID="{C2AD30DC-CFB9-9841-873A-8308CC7B7E33}" presName="vertTwo" presStyleCnt="0"/>
      <dgm:spPr/>
    </dgm:pt>
    <dgm:pt modelId="{BE01C2F7-B8AF-884B-8F50-B000B018279D}" type="pres">
      <dgm:prSet presAssocID="{C2AD30DC-CFB9-9841-873A-8308CC7B7E33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DA12EE-1D3D-8042-B10B-8C9098875FDD}" type="pres">
      <dgm:prSet presAssocID="{C2AD30DC-CFB9-9841-873A-8308CC7B7E33}" presName="parTransTwo" presStyleCnt="0"/>
      <dgm:spPr/>
    </dgm:pt>
    <dgm:pt modelId="{995F323A-C48B-0A4C-9E53-6AAD522359A4}" type="pres">
      <dgm:prSet presAssocID="{C2AD30DC-CFB9-9841-873A-8308CC7B7E33}" presName="horzTwo" presStyleCnt="0"/>
      <dgm:spPr/>
    </dgm:pt>
    <dgm:pt modelId="{77D3F065-4007-E64C-85F2-84769DF9F10E}" type="pres">
      <dgm:prSet presAssocID="{89FC47B4-BDB2-034C-AE58-26CECCF11725}" presName="vertThree" presStyleCnt="0"/>
      <dgm:spPr/>
    </dgm:pt>
    <dgm:pt modelId="{97C6A359-8E4D-E64F-B610-3BB978B47BAF}" type="pres">
      <dgm:prSet presAssocID="{89FC47B4-BDB2-034C-AE58-26CECCF11725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291757-D0CA-A94A-BF23-245B4C24252B}" type="pres">
      <dgm:prSet presAssocID="{89FC47B4-BDB2-034C-AE58-26CECCF11725}" presName="parTransThree" presStyleCnt="0"/>
      <dgm:spPr/>
    </dgm:pt>
    <dgm:pt modelId="{E61AFCDF-D416-3B46-B245-6A2C5D14E097}" type="pres">
      <dgm:prSet presAssocID="{89FC47B4-BDB2-034C-AE58-26CECCF11725}" presName="horzThree" presStyleCnt="0"/>
      <dgm:spPr/>
    </dgm:pt>
    <dgm:pt modelId="{7C0E2750-FD41-7644-B1E0-43E26BCC2626}" type="pres">
      <dgm:prSet presAssocID="{B858745B-25A0-B448-9003-0F5E88E9C8C8}" presName="vertFour" presStyleCnt="0">
        <dgm:presLayoutVars>
          <dgm:chPref val="3"/>
        </dgm:presLayoutVars>
      </dgm:prSet>
      <dgm:spPr/>
    </dgm:pt>
    <dgm:pt modelId="{15DC7529-3F6F-8346-8FB8-6D74E02B0BCD}" type="pres">
      <dgm:prSet presAssocID="{B858745B-25A0-B448-9003-0F5E88E9C8C8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7297C7-AAE6-CF41-B4E8-C352159631FD}" type="pres">
      <dgm:prSet presAssocID="{B858745B-25A0-B448-9003-0F5E88E9C8C8}" presName="horzFour" presStyleCnt="0"/>
      <dgm:spPr/>
    </dgm:pt>
  </dgm:ptLst>
  <dgm:cxnLst>
    <dgm:cxn modelId="{1241E229-6642-184A-B4DE-D60559E6136C}" srcId="{8672F24C-AAF8-664A-A30C-A563244C649A}" destId="{C2AD30DC-CFB9-9841-873A-8308CC7B7E33}" srcOrd="0" destOrd="0" parTransId="{B742CCB2-6BA3-C34E-823A-8D13525DC44F}" sibTransId="{F8D1DDE8-D955-054C-BA1F-34958180134D}"/>
    <dgm:cxn modelId="{49FDCCA6-74E1-BB43-B5E9-176EDE968AF2}" type="presOf" srcId="{8672F24C-AAF8-664A-A30C-A563244C649A}" destId="{FF24F552-24B6-4F4F-9612-CF6BDAE0F15F}" srcOrd="0" destOrd="0" presId="urn:microsoft.com/office/officeart/2005/8/layout/hierarchy4"/>
    <dgm:cxn modelId="{CAB0E894-D348-FB47-B1BA-AC524E7FCB15}" type="presOf" srcId="{1F3C3ADA-BA1D-BA46-A66C-48FF9489AB06}" destId="{51FCFEA8-02FA-ED45-B71F-84C311C0CD5F}" srcOrd="0" destOrd="0" presId="urn:microsoft.com/office/officeart/2005/8/layout/hierarchy4"/>
    <dgm:cxn modelId="{5B2DA377-A9C0-954B-B3B4-8A134FD54A47}" type="presOf" srcId="{C2AD30DC-CFB9-9841-873A-8308CC7B7E33}" destId="{BE01C2F7-B8AF-884B-8F50-B000B018279D}" srcOrd="0" destOrd="0" presId="urn:microsoft.com/office/officeart/2005/8/layout/hierarchy4"/>
    <dgm:cxn modelId="{BC3757E8-EA7B-7444-81B8-776DD2DF7B8F}" type="presOf" srcId="{89FC47B4-BDB2-034C-AE58-26CECCF11725}" destId="{97C6A359-8E4D-E64F-B610-3BB978B47BAF}" srcOrd="0" destOrd="0" presId="urn:microsoft.com/office/officeart/2005/8/layout/hierarchy4"/>
    <dgm:cxn modelId="{B24868CC-A6DF-2640-8C37-9D6567C4C83A}" type="presOf" srcId="{B858745B-25A0-B448-9003-0F5E88E9C8C8}" destId="{15DC7529-3F6F-8346-8FB8-6D74E02B0BCD}" srcOrd="0" destOrd="0" presId="urn:microsoft.com/office/officeart/2005/8/layout/hierarchy4"/>
    <dgm:cxn modelId="{47B17C83-2FFD-2D46-AAC8-099BFE6A72EF}" srcId="{1F3C3ADA-BA1D-BA46-A66C-48FF9489AB06}" destId="{8672F24C-AAF8-664A-A30C-A563244C649A}" srcOrd="0" destOrd="0" parTransId="{D8B37306-F61F-4040-905F-B228928668CE}" sibTransId="{97711A17-FED8-0940-ACA7-91717FBC43C0}"/>
    <dgm:cxn modelId="{BC527F25-39C6-4247-A246-8FCE70A23F89}" srcId="{C2AD30DC-CFB9-9841-873A-8308CC7B7E33}" destId="{89FC47B4-BDB2-034C-AE58-26CECCF11725}" srcOrd="0" destOrd="0" parTransId="{B6ACF531-68B2-7A41-B1F4-662B5188340F}" sibTransId="{ADE5CC95-9AB3-A344-A76C-C8AFF3A7F864}"/>
    <dgm:cxn modelId="{4651D284-1A46-C146-BD78-5023324464D3}" srcId="{89FC47B4-BDB2-034C-AE58-26CECCF11725}" destId="{B858745B-25A0-B448-9003-0F5E88E9C8C8}" srcOrd="0" destOrd="0" parTransId="{2EB9929D-53FC-8148-8BFE-3082D32CE53C}" sibTransId="{6CBE03BE-1C02-9942-B84A-D5530D6BA30C}"/>
    <dgm:cxn modelId="{4EC71D8D-5E84-654A-BC90-68AC261FA8BA}" type="presParOf" srcId="{51FCFEA8-02FA-ED45-B71F-84C311C0CD5F}" destId="{2E796A78-14CA-5447-B7FB-51176F195B84}" srcOrd="0" destOrd="0" presId="urn:microsoft.com/office/officeart/2005/8/layout/hierarchy4"/>
    <dgm:cxn modelId="{246C051B-B575-2E4A-A938-85E37A5ED7BF}" type="presParOf" srcId="{2E796A78-14CA-5447-B7FB-51176F195B84}" destId="{FF24F552-24B6-4F4F-9612-CF6BDAE0F15F}" srcOrd="0" destOrd="0" presId="urn:microsoft.com/office/officeart/2005/8/layout/hierarchy4"/>
    <dgm:cxn modelId="{FF6AAEDE-EF88-F046-B607-C352B61E3910}" type="presParOf" srcId="{2E796A78-14CA-5447-B7FB-51176F195B84}" destId="{8EEE723D-20CD-584F-9D07-8573B83B3575}" srcOrd="1" destOrd="0" presId="urn:microsoft.com/office/officeart/2005/8/layout/hierarchy4"/>
    <dgm:cxn modelId="{43663D06-AB31-5B40-A030-7CF7C6CC4821}" type="presParOf" srcId="{2E796A78-14CA-5447-B7FB-51176F195B84}" destId="{B32F1D1A-3547-CD47-9D89-1B1233EAFE4F}" srcOrd="2" destOrd="0" presId="urn:microsoft.com/office/officeart/2005/8/layout/hierarchy4"/>
    <dgm:cxn modelId="{4069D9D8-BD96-DF44-BFCA-D3AEBDF595C6}" type="presParOf" srcId="{B32F1D1A-3547-CD47-9D89-1B1233EAFE4F}" destId="{15AB58A2-8858-8B47-AB06-36B1ECAFD11F}" srcOrd="0" destOrd="0" presId="urn:microsoft.com/office/officeart/2005/8/layout/hierarchy4"/>
    <dgm:cxn modelId="{7ACC24A3-CD63-B243-B304-F27335642634}" type="presParOf" srcId="{15AB58A2-8858-8B47-AB06-36B1ECAFD11F}" destId="{BE01C2F7-B8AF-884B-8F50-B000B018279D}" srcOrd="0" destOrd="0" presId="urn:microsoft.com/office/officeart/2005/8/layout/hierarchy4"/>
    <dgm:cxn modelId="{6D693245-B9F7-9149-AD37-219AC1A965BC}" type="presParOf" srcId="{15AB58A2-8858-8B47-AB06-36B1ECAFD11F}" destId="{EEDA12EE-1D3D-8042-B10B-8C9098875FDD}" srcOrd="1" destOrd="0" presId="urn:microsoft.com/office/officeart/2005/8/layout/hierarchy4"/>
    <dgm:cxn modelId="{24B27264-E758-914A-9584-A2D2E25F62D7}" type="presParOf" srcId="{15AB58A2-8858-8B47-AB06-36B1ECAFD11F}" destId="{995F323A-C48B-0A4C-9E53-6AAD522359A4}" srcOrd="2" destOrd="0" presId="urn:microsoft.com/office/officeart/2005/8/layout/hierarchy4"/>
    <dgm:cxn modelId="{34254FDA-FC45-9D42-BE67-2842DA039A00}" type="presParOf" srcId="{995F323A-C48B-0A4C-9E53-6AAD522359A4}" destId="{77D3F065-4007-E64C-85F2-84769DF9F10E}" srcOrd="0" destOrd="0" presId="urn:microsoft.com/office/officeart/2005/8/layout/hierarchy4"/>
    <dgm:cxn modelId="{EC0458A1-E340-E94C-97E2-D0ABF0F38A07}" type="presParOf" srcId="{77D3F065-4007-E64C-85F2-84769DF9F10E}" destId="{97C6A359-8E4D-E64F-B610-3BB978B47BAF}" srcOrd="0" destOrd="0" presId="urn:microsoft.com/office/officeart/2005/8/layout/hierarchy4"/>
    <dgm:cxn modelId="{D1CBB91D-DD5C-9245-9518-91E58CA11B73}" type="presParOf" srcId="{77D3F065-4007-E64C-85F2-84769DF9F10E}" destId="{A2291757-D0CA-A94A-BF23-245B4C24252B}" srcOrd="1" destOrd="0" presId="urn:microsoft.com/office/officeart/2005/8/layout/hierarchy4"/>
    <dgm:cxn modelId="{CE93E7E0-54A7-A545-BE6A-AD73D6B51CDA}" type="presParOf" srcId="{77D3F065-4007-E64C-85F2-84769DF9F10E}" destId="{E61AFCDF-D416-3B46-B245-6A2C5D14E097}" srcOrd="2" destOrd="0" presId="urn:microsoft.com/office/officeart/2005/8/layout/hierarchy4"/>
    <dgm:cxn modelId="{17F03E6A-6AF7-944B-B03C-3540DA6EB714}" type="presParOf" srcId="{E61AFCDF-D416-3B46-B245-6A2C5D14E097}" destId="{7C0E2750-FD41-7644-B1E0-43E26BCC2626}" srcOrd="0" destOrd="0" presId="urn:microsoft.com/office/officeart/2005/8/layout/hierarchy4"/>
    <dgm:cxn modelId="{DAC0D9AD-4336-6842-B2B2-FE696084C2F7}" type="presParOf" srcId="{7C0E2750-FD41-7644-B1E0-43E26BCC2626}" destId="{15DC7529-3F6F-8346-8FB8-6D74E02B0BCD}" srcOrd="0" destOrd="0" presId="urn:microsoft.com/office/officeart/2005/8/layout/hierarchy4"/>
    <dgm:cxn modelId="{C64230A5-83D3-934D-9C7A-9DAB82083A5F}" type="presParOf" srcId="{7C0E2750-FD41-7644-B1E0-43E26BCC2626}" destId="{0C7297C7-AAE6-CF41-B4E8-C352159631F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3BF339-4197-A545-8289-2760BBAD71D3}" type="doc">
      <dgm:prSet loTypeId="urn:microsoft.com/office/officeart/2005/8/layout/vList5" loCatId="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221A7D3-2F7A-0846-8105-F5F9415C1F7C}">
      <dgm:prSet phldrT="[Text]" custT="1"/>
      <dgm:spPr>
        <a:gradFill flip="none" rotWithShape="1">
          <a:gsLst>
            <a:gs pos="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580000" scaled="0"/>
          <a:tileRect/>
        </a:gradFill>
      </dgm:spPr>
      <dgm:t>
        <a:bodyPr/>
        <a:lstStyle/>
        <a:p>
          <a:r>
            <a:rPr lang="en-US" sz="2400" smtClean="0">
              <a:latin typeface="Helvetica"/>
              <a:cs typeface="Helvetica"/>
            </a:rPr>
            <a:t>Future Ready</a:t>
          </a:r>
          <a:endParaRPr lang="en-US" sz="2400" dirty="0">
            <a:latin typeface="Helvetica"/>
            <a:cs typeface="Helvetica"/>
          </a:endParaRPr>
        </a:p>
      </dgm:t>
    </dgm:pt>
    <dgm:pt modelId="{78E34A11-566B-7047-85F5-3E7160A11E43}" type="parTrans" cxnId="{3C36FE6E-30D3-7F4E-8475-56A073740693}">
      <dgm:prSet/>
      <dgm:spPr/>
      <dgm:t>
        <a:bodyPr/>
        <a:lstStyle/>
        <a:p>
          <a:endParaRPr lang="en-US"/>
        </a:p>
      </dgm:t>
    </dgm:pt>
    <dgm:pt modelId="{E8F3AC67-CA81-EA49-8709-BCDD243F9A47}" type="sibTrans" cxnId="{3C36FE6E-30D3-7F4E-8475-56A073740693}">
      <dgm:prSet/>
      <dgm:spPr/>
      <dgm:t>
        <a:bodyPr/>
        <a:lstStyle/>
        <a:p>
          <a:endParaRPr lang="en-US"/>
        </a:p>
      </dgm:t>
    </dgm:pt>
    <dgm:pt modelId="{E04EBFFF-5EC8-854B-908D-9225D6D93947}">
      <dgm:prSet phldrT="[Text]" custT="1"/>
      <dgm:spPr>
        <a:gradFill flip="none" rotWithShape="1">
          <a:gsLst>
            <a:gs pos="0">
              <a:schemeClr val="tx1">
                <a:lumMod val="50000"/>
                <a:lumOff val="50000"/>
                <a:alpha val="90000"/>
              </a:schemeClr>
            </a:gs>
            <a:gs pos="100000">
              <a:schemeClr val="bg1">
                <a:alpha val="90000"/>
              </a:schemeClr>
            </a:gs>
          </a:gsLst>
          <a:lin ang="900000" scaled="0"/>
          <a:tileRect/>
        </a:gradFill>
      </dgm:spPr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Use the .NET 4+ </a:t>
          </a:r>
          <a:r>
            <a:rPr lang="en-US" sz="1400" b="1" dirty="0" smtClean="0">
              <a:latin typeface="Helvetica"/>
              <a:cs typeface="Helvetica"/>
            </a:rPr>
            <a:t>asynchronous task model </a:t>
          </a:r>
          <a:r>
            <a:rPr lang="en-US" sz="1400" dirty="0" smtClean="0">
              <a:latin typeface="Helvetica"/>
              <a:cs typeface="Helvetica"/>
            </a:rPr>
            <a:t>in your designs – it’s feature rich and the framework standard going forward</a:t>
          </a:r>
          <a:endParaRPr lang="en-US" sz="1400" dirty="0">
            <a:latin typeface="Helvetica"/>
            <a:cs typeface="Helvetica"/>
          </a:endParaRPr>
        </a:p>
      </dgm:t>
    </dgm:pt>
    <dgm:pt modelId="{0113B3FF-B5D1-0149-B001-8360578CEC37}" type="parTrans" cxnId="{10DDC414-ADDA-354D-9004-AE416ECEA31C}">
      <dgm:prSet/>
      <dgm:spPr/>
      <dgm:t>
        <a:bodyPr/>
        <a:lstStyle/>
        <a:p>
          <a:endParaRPr lang="en-US"/>
        </a:p>
      </dgm:t>
    </dgm:pt>
    <dgm:pt modelId="{780F289A-54DD-704C-9948-D01C0D8B04E0}" type="sibTrans" cxnId="{10DDC414-ADDA-354D-9004-AE416ECEA31C}">
      <dgm:prSet/>
      <dgm:spPr/>
      <dgm:t>
        <a:bodyPr/>
        <a:lstStyle/>
        <a:p>
          <a:endParaRPr lang="en-US"/>
        </a:p>
      </dgm:t>
    </dgm:pt>
    <dgm:pt modelId="{6F47CAAD-897F-924E-AEF3-A91A7BF2176B}">
      <dgm:prSet phldrT="[Text]" custT="1"/>
      <dgm:spPr>
        <a:gradFill flip="none" rotWithShape="1">
          <a:gsLst>
            <a:gs pos="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580000" scaled="0"/>
          <a:tileRect/>
        </a:gradFill>
      </dgm:spPr>
      <dgm:t>
        <a:bodyPr/>
        <a:lstStyle/>
        <a:p>
          <a:r>
            <a:rPr lang="en-US" sz="2400" smtClean="0">
              <a:latin typeface="Helvetica"/>
              <a:cs typeface="Helvetica"/>
            </a:rPr>
            <a:t>Performance and Power</a:t>
          </a:r>
          <a:endParaRPr lang="en-US" sz="2400" dirty="0">
            <a:latin typeface="Helvetica"/>
            <a:cs typeface="Helvetica"/>
          </a:endParaRPr>
        </a:p>
      </dgm:t>
    </dgm:pt>
    <dgm:pt modelId="{28EC9457-5C94-1E4A-8F1D-E9C339C50579}" type="parTrans" cxnId="{838611A4-40D3-A64D-9D52-C98004259266}">
      <dgm:prSet/>
      <dgm:spPr/>
      <dgm:t>
        <a:bodyPr/>
        <a:lstStyle/>
        <a:p>
          <a:endParaRPr lang="en-US"/>
        </a:p>
      </dgm:t>
    </dgm:pt>
    <dgm:pt modelId="{971D6AEA-D0C6-0E41-8084-4CF18AF7455E}" type="sibTrans" cxnId="{838611A4-40D3-A64D-9D52-C98004259266}">
      <dgm:prSet/>
      <dgm:spPr/>
      <dgm:t>
        <a:bodyPr/>
        <a:lstStyle/>
        <a:p>
          <a:endParaRPr lang="en-US"/>
        </a:p>
      </dgm:t>
    </dgm:pt>
    <dgm:pt modelId="{56167DE2-17D2-5244-A276-9DC9AD8D5B6A}">
      <dgm:prSet phldrT="[Text]" custT="1"/>
      <dgm:spPr>
        <a:gradFill flip="none" rotWithShape="1">
          <a:gsLst>
            <a:gs pos="0">
              <a:schemeClr val="tx1">
                <a:lumMod val="50000"/>
                <a:lumOff val="50000"/>
                <a:alpha val="90000"/>
              </a:schemeClr>
            </a:gs>
            <a:gs pos="100000">
              <a:schemeClr val="bg1">
                <a:alpha val="90000"/>
              </a:schemeClr>
            </a:gs>
          </a:gsLst>
          <a:lin ang="900000" scaled="0"/>
          <a:tileRect/>
        </a:gradFill>
      </dgm:spPr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Leverage </a:t>
          </a:r>
          <a:r>
            <a:rPr lang="en-US" sz="1400" b="1" dirty="0" smtClean="0">
              <a:latin typeface="Helvetica"/>
              <a:cs typeface="Helvetica"/>
            </a:rPr>
            <a:t>multiple CPU cores </a:t>
          </a:r>
          <a:r>
            <a:rPr lang="en-US" sz="1400" dirty="0" smtClean="0">
              <a:latin typeface="Helvetica"/>
              <a:cs typeface="Helvetica"/>
            </a:rPr>
            <a:t>for maximum throughput</a:t>
          </a:r>
          <a:br>
            <a:rPr lang="en-US" sz="1400" dirty="0" smtClean="0">
              <a:latin typeface="Helvetica"/>
              <a:cs typeface="Helvetica"/>
            </a:rPr>
          </a:br>
          <a:endParaRPr lang="en-US" sz="1400" dirty="0">
            <a:latin typeface="Helvetica"/>
            <a:cs typeface="Helvetica"/>
          </a:endParaRPr>
        </a:p>
      </dgm:t>
    </dgm:pt>
    <dgm:pt modelId="{70F52D13-83C5-9F4E-9CFF-23457BDE5286}" type="parTrans" cxnId="{DEE3C720-CA59-434C-A94E-61396A36BF58}">
      <dgm:prSet/>
      <dgm:spPr/>
      <dgm:t>
        <a:bodyPr/>
        <a:lstStyle/>
        <a:p>
          <a:endParaRPr lang="en-US"/>
        </a:p>
      </dgm:t>
    </dgm:pt>
    <dgm:pt modelId="{717F8E18-81D2-A343-A31C-882F21316948}" type="sibTrans" cxnId="{DEE3C720-CA59-434C-A94E-61396A36BF58}">
      <dgm:prSet/>
      <dgm:spPr/>
      <dgm:t>
        <a:bodyPr/>
        <a:lstStyle/>
        <a:p>
          <a:endParaRPr lang="en-US"/>
        </a:p>
      </dgm:t>
    </dgm:pt>
    <dgm:pt modelId="{51C948C1-1F69-5346-B0F9-E5721CA07CFE}">
      <dgm:prSet phldrT="[Text]" custT="1"/>
      <dgm:spPr>
        <a:gradFill flip="none" rotWithShape="1">
          <a:gsLst>
            <a:gs pos="0">
              <a:schemeClr val="tx1">
                <a:lumMod val="50000"/>
                <a:lumOff val="50000"/>
                <a:alpha val="90000"/>
              </a:schemeClr>
            </a:gs>
            <a:gs pos="100000">
              <a:schemeClr val="bg1">
                <a:alpha val="90000"/>
              </a:schemeClr>
            </a:gs>
          </a:gsLst>
          <a:lin ang="900000" scaled="0"/>
          <a:tileRect/>
        </a:gradFill>
      </dgm:spPr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Maximize individual thread usage with </a:t>
          </a:r>
          <a:r>
            <a:rPr lang="en-US" sz="1400" b="1" dirty="0" smtClean="0">
              <a:latin typeface="Helvetica"/>
              <a:cs typeface="Helvetica"/>
            </a:rPr>
            <a:t>co-operative multitasking </a:t>
          </a:r>
          <a:r>
            <a:rPr lang="en-US" sz="1400" b="0" dirty="0" smtClean="0">
              <a:latin typeface="Helvetica"/>
              <a:cs typeface="Helvetica"/>
            </a:rPr>
            <a:t>and task </a:t>
          </a:r>
          <a:r>
            <a:rPr lang="en-US" sz="1400" b="0" dirty="0" err="1" smtClean="0">
              <a:latin typeface="Helvetica"/>
              <a:cs typeface="Helvetica"/>
            </a:rPr>
            <a:t>inlining</a:t>
          </a:r>
          <a:r>
            <a:rPr lang="en-US" sz="1400" b="0" dirty="0" smtClean="0">
              <a:latin typeface="Helvetica"/>
              <a:cs typeface="Helvetica"/>
            </a:rPr>
            <a:t/>
          </a:r>
          <a:br>
            <a:rPr lang="en-US" sz="1400" b="0" dirty="0" smtClean="0">
              <a:latin typeface="Helvetica"/>
              <a:cs typeface="Helvetica"/>
            </a:rPr>
          </a:br>
          <a:endParaRPr lang="en-US" sz="1400" b="1" dirty="0">
            <a:latin typeface="Helvetica"/>
            <a:cs typeface="Helvetica"/>
          </a:endParaRPr>
        </a:p>
      </dgm:t>
    </dgm:pt>
    <dgm:pt modelId="{24D3E58A-1B1B-B942-B799-75760A90423B}" type="parTrans" cxnId="{0F2B2F36-423C-E542-99FB-2474EA5E88BC}">
      <dgm:prSet/>
      <dgm:spPr/>
      <dgm:t>
        <a:bodyPr/>
        <a:lstStyle/>
        <a:p>
          <a:endParaRPr lang="en-US"/>
        </a:p>
      </dgm:t>
    </dgm:pt>
    <dgm:pt modelId="{294174F1-EC8D-9348-8EF4-8F9F19AC652B}" type="sibTrans" cxnId="{0F2B2F36-423C-E542-99FB-2474EA5E88BC}">
      <dgm:prSet/>
      <dgm:spPr/>
      <dgm:t>
        <a:bodyPr/>
        <a:lstStyle/>
        <a:p>
          <a:endParaRPr lang="en-US"/>
        </a:p>
      </dgm:t>
    </dgm:pt>
    <dgm:pt modelId="{04AF9FBB-46E0-2742-BDCD-E81D2EB7A949}">
      <dgm:prSet phldrT="[Text]" custT="1"/>
      <dgm:spPr>
        <a:gradFill flip="none" rotWithShape="1">
          <a:gsLst>
            <a:gs pos="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580000" scaled="0"/>
          <a:tileRect/>
        </a:gradFill>
      </dgm:spPr>
      <dgm:t>
        <a:bodyPr/>
        <a:lstStyle/>
        <a:p>
          <a:r>
            <a:rPr lang="en-US" sz="2400" smtClean="0">
              <a:latin typeface="Helvetica"/>
              <a:cs typeface="Helvetica"/>
            </a:rPr>
            <a:t>Ease and Elegance</a:t>
          </a:r>
          <a:endParaRPr lang="en-US" sz="2400" dirty="0">
            <a:latin typeface="Helvetica"/>
            <a:cs typeface="Helvetica"/>
          </a:endParaRPr>
        </a:p>
      </dgm:t>
    </dgm:pt>
    <dgm:pt modelId="{7FC63164-00BE-4149-8D59-07CE99FADCE6}" type="parTrans" cxnId="{08E6A032-A5E9-CB42-8F9B-A3E63A11DAE0}">
      <dgm:prSet/>
      <dgm:spPr/>
      <dgm:t>
        <a:bodyPr/>
        <a:lstStyle/>
        <a:p>
          <a:endParaRPr lang="en-US"/>
        </a:p>
      </dgm:t>
    </dgm:pt>
    <dgm:pt modelId="{890D83A8-5328-2546-9AD6-52A081553906}" type="sibTrans" cxnId="{08E6A032-A5E9-CB42-8F9B-A3E63A11DAE0}">
      <dgm:prSet/>
      <dgm:spPr/>
      <dgm:t>
        <a:bodyPr/>
        <a:lstStyle/>
        <a:p>
          <a:endParaRPr lang="en-US"/>
        </a:p>
      </dgm:t>
    </dgm:pt>
    <dgm:pt modelId="{9AC121C3-1144-CB42-9AFE-1FB37CD67C16}">
      <dgm:prSet phldrT="[Text]" custT="1"/>
      <dgm:spPr>
        <a:gradFill flip="none" rotWithShape="1">
          <a:gsLst>
            <a:gs pos="0">
              <a:schemeClr val="tx1">
                <a:lumMod val="50000"/>
                <a:lumOff val="50000"/>
                <a:alpha val="90000"/>
              </a:schemeClr>
            </a:gs>
            <a:gs pos="100000">
              <a:schemeClr val="bg1">
                <a:alpha val="90000"/>
              </a:schemeClr>
            </a:gs>
          </a:gsLst>
          <a:lin ang="900000" scaled="0"/>
          <a:tileRect/>
        </a:gradFill>
      </dgm:spPr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Easily start a background task using the thread pool and </a:t>
          </a:r>
          <a:r>
            <a:rPr lang="en-US" sz="1400" b="1" dirty="0" smtClean="0">
              <a:latin typeface="Helvetica"/>
              <a:cs typeface="Helvetica"/>
            </a:rPr>
            <a:t>complete the operation on the main thread</a:t>
          </a:r>
          <a:br>
            <a:rPr lang="en-US" sz="1400" b="1" dirty="0" smtClean="0">
              <a:latin typeface="Helvetica"/>
              <a:cs typeface="Helvetica"/>
            </a:rPr>
          </a:br>
          <a:endParaRPr lang="en-US" sz="1400" b="1" dirty="0">
            <a:latin typeface="Helvetica"/>
            <a:cs typeface="Helvetica"/>
          </a:endParaRPr>
        </a:p>
      </dgm:t>
    </dgm:pt>
    <dgm:pt modelId="{1E82B839-4F9B-8E49-9EBA-6CE15A9CA462}" type="parTrans" cxnId="{5D457908-E9D6-3E45-940C-5F5B7B463E3C}">
      <dgm:prSet/>
      <dgm:spPr/>
      <dgm:t>
        <a:bodyPr/>
        <a:lstStyle/>
        <a:p>
          <a:endParaRPr lang="en-US"/>
        </a:p>
      </dgm:t>
    </dgm:pt>
    <dgm:pt modelId="{1D2B5FDE-AC82-D64A-BBF4-6ED6758E0FC7}" type="sibTrans" cxnId="{5D457908-E9D6-3E45-940C-5F5B7B463E3C}">
      <dgm:prSet/>
      <dgm:spPr/>
      <dgm:t>
        <a:bodyPr/>
        <a:lstStyle/>
        <a:p>
          <a:endParaRPr lang="en-US"/>
        </a:p>
      </dgm:t>
    </dgm:pt>
    <dgm:pt modelId="{BE87E1E5-65E1-B240-98F1-7CA90A531B8E}">
      <dgm:prSet phldrT="[Text]" custT="1"/>
      <dgm:spPr>
        <a:gradFill flip="none" rotWithShape="1">
          <a:gsLst>
            <a:gs pos="0">
              <a:schemeClr val="tx1">
                <a:lumMod val="50000"/>
                <a:lumOff val="50000"/>
                <a:alpha val="90000"/>
              </a:schemeClr>
            </a:gs>
            <a:gs pos="100000">
              <a:schemeClr val="bg1">
                <a:alpha val="90000"/>
              </a:schemeClr>
            </a:gs>
          </a:gsLst>
          <a:lin ang="900000" scaled="0"/>
          <a:tileRect/>
        </a:gradFill>
      </dgm:spPr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Declaratively schedule workflows with </a:t>
          </a:r>
          <a:r>
            <a:rPr lang="en-US" sz="1400" b="1" dirty="0" smtClean="0">
              <a:latin typeface="Helvetica"/>
              <a:cs typeface="Helvetica"/>
            </a:rPr>
            <a:t>chained asynchronous tasks </a:t>
          </a:r>
          <a:r>
            <a:rPr lang="en-US" sz="1400" b="0" dirty="0" smtClean="0">
              <a:latin typeface="Helvetica"/>
              <a:cs typeface="Helvetica"/>
            </a:rPr>
            <a:t>and </a:t>
          </a:r>
          <a:r>
            <a:rPr lang="en-US" sz="1400" b="1" dirty="0" smtClean="0">
              <a:latin typeface="Helvetica"/>
              <a:cs typeface="Helvetica"/>
            </a:rPr>
            <a:t>anonymous delegates</a:t>
          </a:r>
          <a:br>
            <a:rPr lang="en-US" sz="1400" b="1" dirty="0" smtClean="0">
              <a:latin typeface="Helvetica"/>
              <a:cs typeface="Helvetica"/>
            </a:rPr>
          </a:br>
          <a:endParaRPr lang="en-US" sz="1400" b="1" dirty="0">
            <a:latin typeface="Helvetica"/>
            <a:cs typeface="Helvetica"/>
          </a:endParaRPr>
        </a:p>
      </dgm:t>
    </dgm:pt>
    <dgm:pt modelId="{BBE56A9A-C73B-6747-9283-DE293C253CD8}" type="parTrans" cxnId="{E206E21B-FEDE-D045-8309-E69B9F2F38F9}">
      <dgm:prSet/>
      <dgm:spPr/>
      <dgm:t>
        <a:bodyPr/>
        <a:lstStyle/>
        <a:p>
          <a:endParaRPr lang="en-US"/>
        </a:p>
      </dgm:t>
    </dgm:pt>
    <dgm:pt modelId="{7407D0A1-F964-7743-B7EF-F5051E84A39E}" type="sibTrans" cxnId="{E206E21B-FEDE-D045-8309-E69B9F2F38F9}">
      <dgm:prSet/>
      <dgm:spPr/>
      <dgm:t>
        <a:bodyPr/>
        <a:lstStyle/>
        <a:p>
          <a:endParaRPr lang="en-US"/>
        </a:p>
      </dgm:t>
    </dgm:pt>
    <dgm:pt modelId="{D0DC3E61-B7F0-DC44-A99B-908121B0937C}">
      <dgm:prSet phldrT="[Text]" custT="1"/>
      <dgm:spPr>
        <a:gradFill flip="none" rotWithShape="1">
          <a:gsLst>
            <a:gs pos="0">
              <a:schemeClr val="tx1">
                <a:lumMod val="50000"/>
                <a:lumOff val="50000"/>
                <a:alpha val="90000"/>
              </a:schemeClr>
            </a:gs>
            <a:gs pos="100000">
              <a:schemeClr val="bg1">
                <a:alpha val="90000"/>
              </a:schemeClr>
            </a:gs>
          </a:gsLst>
          <a:lin ang="900000" scaled="0"/>
          <a:tileRect/>
        </a:gradFill>
      </dgm:spPr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Take as much or as little </a:t>
          </a:r>
          <a:r>
            <a:rPr lang="en-US" sz="1400" b="1" dirty="0" smtClean="0">
              <a:latin typeface="Helvetica"/>
              <a:cs typeface="Helvetica"/>
            </a:rPr>
            <a:t>control</a:t>
          </a:r>
          <a:r>
            <a:rPr lang="en-US" sz="1400" dirty="0" smtClean="0">
              <a:latin typeface="Helvetica"/>
              <a:cs typeface="Helvetica"/>
            </a:rPr>
            <a:t> as you like over</a:t>
          </a:r>
          <a:r>
            <a:rPr lang="en-US" sz="1400" b="1" dirty="0" smtClean="0">
              <a:latin typeface="Helvetica"/>
              <a:cs typeface="Helvetica"/>
            </a:rPr>
            <a:t> how tasks are scheduled </a:t>
          </a:r>
          <a:r>
            <a:rPr lang="en-US" sz="1400" b="0" dirty="0" smtClean="0">
              <a:latin typeface="Helvetica"/>
              <a:cs typeface="Helvetica"/>
            </a:rPr>
            <a:t>and the level of concurrency</a:t>
          </a:r>
          <a:endParaRPr lang="en-US" sz="1400" b="1" dirty="0">
            <a:latin typeface="Helvetica"/>
            <a:cs typeface="Helvetica"/>
          </a:endParaRPr>
        </a:p>
      </dgm:t>
    </dgm:pt>
    <dgm:pt modelId="{D8EF3D7D-847A-8E4A-A5F8-6F85EDD50895}" type="parTrans" cxnId="{CEEE3224-BD44-A94A-B12B-906FE4CF2084}">
      <dgm:prSet/>
      <dgm:spPr/>
      <dgm:t>
        <a:bodyPr/>
        <a:lstStyle/>
        <a:p>
          <a:endParaRPr lang="en-US"/>
        </a:p>
      </dgm:t>
    </dgm:pt>
    <dgm:pt modelId="{A3ACDCE4-27CA-A045-A307-601A414F5DEC}" type="sibTrans" cxnId="{CEEE3224-BD44-A94A-B12B-906FE4CF2084}">
      <dgm:prSet/>
      <dgm:spPr/>
      <dgm:t>
        <a:bodyPr/>
        <a:lstStyle/>
        <a:p>
          <a:endParaRPr lang="en-US"/>
        </a:p>
      </dgm:t>
    </dgm:pt>
    <dgm:pt modelId="{2533F612-49FF-114F-9DEF-200C71B23225}">
      <dgm:prSet phldrT="[Text]" custT="1"/>
      <dgm:spPr>
        <a:gradFill flip="none" rotWithShape="1">
          <a:gsLst>
            <a:gs pos="0">
              <a:schemeClr val="tx1">
                <a:lumMod val="50000"/>
                <a:lumOff val="50000"/>
                <a:alpha val="90000"/>
              </a:schemeClr>
            </a:gs>
            <a:gs pos="100000">
              <a:schemeClr val="bg1">
                <a:alpha val="90000"/>
              </a:schemeClr>
            </a:gs>
          </a:gsLst>
          <a:lin ang="900000" scaled="0"/>
          <a:tileRect/>
        </a:gradFill>
      </dgm:spPr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Easily </a:t>
          </a:r>
          <a:r>
            <a:rPr lang="en-US" sz="1400" b="1" dirty="0" smtClean="0">
              <a:latin typeface="Helvetica"/>
              <a:cs typeface="Helvetica"/>
            </a:rPr>
            <a:t>cancel tasks </a:t>
          </a:r>
          <a:r>
            <a:rPr lang="en-US" sz="1400" dirty="0" smtClean="0">
              <a:latin typeface="Helvetica"/>
              <a:cs typeface="Helvetica"/>
            </a:rPr>
            <a:t>in progress</a:t>
          </a:r>
          <a:endParaRPr lang="en-US" sz="1400" dirty="0">
            <a:latin typeface="Helvetica"/>
            <a:cs typeface="Helvetica"/>
          </a:endParaRPr>
        </a:p>
      </dgm:t>
    </dgm:pt>
    <dgm:pt modelId="{590B0226-3BC7-FB49-A286-6764F1316B70}" type="parTrans" cxnId="{5D635CE3-0699-7A4B-8042-BC7B23311C12}">
      <dgm:prSet/>
      <dgm:spPr/>
      <dgm:t>
        <a:bodyPr/>
        <a:lstStyle/>
        <a:p>
          <a:endParaRPr lang="en-US"/>
        </a:p>
      </dgm:t>
    </dgm:pt>
    <dgm:pt modelId="{E78D40F7-C833-D641-A6AC-9B8B39F80FD4}" type="sibTrans" cxnId="{5D635CE3-0699-7A4B-8042-BC7B23311C12}">
      <dgm:prSet/>
      <dgm:spPr/>
      <dgm:t>
        <a:bodyPr/>
        <a:lstStyle/>
        <a:p>
          <a:endParaRPr lang="en-US"/>
        </a:p>
      </dgm:t>
    </dgm:pt>
    <dgm:pt modelId="{7ED4E4F2-0F42-5749-A462-3529ED060166}">
      <dgm:prSet phldrT="[Text]" custT="1"/>
      <dgm:spPr>
        <a:gradFill flip="none" rotWithShape="1">
          <a:gsLst>
            <a:gs pos="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580000" scaled="0"/>
          <a:tileRect/>
        </a:gradFill>
      </dgm:spPr>
      <dgm:t>
        <a:bodyPr/>
        <a:lstStyle/>
        <a:p>
          <a:r>
            <a:rPr lang="en-US" sz="2400" smtClean="0">
              <a:latin typeface="Helvetica"/>
              <a:cs typeface="Helvetica"/>
            </a:rPr>
            <a:t>Save Time</a:t>
          </a:r>
          <a:endParaRPr lang="en-US" sz="2400" dirty="0">
            <a:latin typeface="Helvetica"/>
            <a:cs typeface="Helvetica"/>
          </a:endParaRPr>
        </a:p>
      </dgm:t>
    </dgm:pt>
    <dgm:pt modelId="{8F5A853F-24B5-1148-89BC-0A18B98A68EF}" type="parTrans" cxnId="{6F2B8EC0-7774-4246-8576-E1C52D60E476}">
      <dgm:prSet/>
      <dgm:spPr/>
      <dgm:t>
        <a:bodyPr/>
        <a:lstStyle/>
        <a:p>
          <a:endParaRPr lang="en-US"/>
        </a:p>
      </dgm:t>
    </dgm:pt>
    <dgm:pt modelId="{DE6875E6-ABA8-3C44-A619-4E4843155988}" type="sibTrans" cxnId="{6F2B8EC0-7774-4246-8576-E1C52D60E476}">
      <dgm:prSet/>
      <dgm:spPr/>
      <dgm:t>
        <a:bodyPr/>
        <a:lstStyle/>
        <a:p>
          <a:endParaRPr lang="en-US"/>
        </a:p>
      </dgm:t>
    </dgm:pt>
    <dgm:pt modelId="{73CB771A-154D-544D-B136-235F6BBC1239}">
      <dgm:prSet phldrT="[Text]" custT="1"/>
      <dgm:spPr>
        <a:gradFill flip="none" rotWithShape="1">
          <a:gsLst>
            <a:gs pos="0">
              <a:schemeClr val="tx1">
                <a:lumMod val="50000"/>
                <a:lumOff val="50000"/>
                <a:alpha val="90000"/>
              </a:schemeClr>
            </a:gs>
            <a:gs pos="100000">
              <a:schemeClr val="bg1">
                <a:alpha val="90000"/>
              </a:schemeClr>
            </a:gs>
          </a:gsLst>
          <a:lin ang="900000" scaled="0"/>
          <a:tileRect/>
        </a:gradFill>
      </dgm:spPr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Write more </a:t>
          </a:r>
          <a:r>
            <a:rPr lang="en-US" sz="1400" b="1" dirty="0" smtClean="0">
              <a:latin typeface="Helvetica"/>
              <a:cs typeface="Helvetica"/>
            </a:rPr>
            <a:t>maintainable</a:t>
          </a:r>
          <a:r>
            <a:rPr lang="en-US" sz="1400" dirty="0" smtClean="0">
              <a:latin typeface="Helvetica"/>
              <a:cs typeface="Helvetica"/>
            </a:rPr>
            <a:t>, more </a:t>
          </a:r>
          <a:r>
            <a:rPr lang="en-US" sz="1400" b="1" dirty="0" err="1" smtClean="0">
              <a:latin typeface="Helvetica"/>
              <a:cs typeface="Helvetica"/>
            </a:rPr>
            <a:t>performant</a:t>
          </a:r>
          <a:r>
            <a:rPr lang="en-US" sz="1400" dirty="0" smtClean="0">
              <a:latin typeface="Helvetica"/>
              <a:cs typeface="Helvetica"/>
            </a:rPr>
            <a:t> asynchronous code and do it faster </a:t>
          </a:r>
          <a:endParaRPr lang="en-US" sz="1400" dirty="0">
            <a:latin typeface="Helvetica"/>
            <a:cs typeface="Helvetica"/>
          </a:endParaRPr>
        </a:p>
      </dgm:t>
    </dgm:pt>
    <dgm:pt modelId="{A2E0E808-7CD1-5E41-AF4D-AB4D61436B95}" type="parTrans" cxnId="{8E005FDD-FE2F-B147-A1A1-E8A656B3BCC7}">
      <dgm:prSet/>
      <dgm:spPr/>
      <dgm:t>
        <a:bodyPr/>
        <a:lstStyle/>
        <a:p>
          <a:endParaRPr lang="en-US"/>
        </a:p>
      </dgm:t>
    </dgm:pt>
    <dgm:pt modelId="{F6CA99CF-0008-E54A-95E1-A44F60844E1A}" type="sibTrans" cxnId="{8E005FDD-FE2F-B147-A1A1-E8A656B3BCC7}">
      <dgm:prSet/>
      <dgm:spPr/>
      <dgm:t>
        <a:bodyPr/>
        <a:lstStyle/>
        <a:p>
          <a:endParaRPr lang="en-US"/>
        </a:p>
      </dgm:t>
    </dgm:pt>
    <dgm:pt modelId="{CD1AB4A6-50B2-8144-94B2-95E296D35662}" type="pres">
      <dgm:prSet presAssocID="{CF3BF339-4197-A545-8289-2760BBAD71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A77B27-55B3-2948-AF04-8EB51409F42B}" type="pres">
      <dgm:prSet presAssocID="{7ED4E4F2-0F42-5749-A462-3529ED060166}" presName="linNode" presStyleCnt="0"/>
      <dgm:spPr/>
      <dgm:t>
        <a:bodyPr/>
        <a:lstStyle/>
        <a:p>
          <a:endParaRPr lang="en-US"/>
        </a:p>
      </dgm:t>
    </dgm:pt>
    <dgm:pt modelId="{802D44F3-9730-C943-9F7F-FB5CFE15B5C0}" type="pres">
      <dgm:prSet presAssocID="{7ED4E4F2-0F42-5749-A462-3529ED060166}" presName="parentText" presStyleLbl="node1" presStyleIdx="0" presStyleCnt="4" custScaleX="7926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2F102-A28C-E941-A55A-902C6372F814}" type="pres">
      <dgm:prSet presAssocID="{7ED4E4F2-0F42-5749-A462-3529ED060166}" presName="descendantText" presStyleLbl="alignAccFollowNode1" presStyleIdx="0" presStyleCnt="4" custScaleX="111775" custScaleY="969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3DE28B-DE64-3B4C-8A0F-EA8EC63AE679}" type="pres">
      <dgm:prSet presAssocID="{DE6875E6-ABA8-3C44-A619-4E4843155988}" presName="sp" presStyleCnt="0"/>
      <dgm:spPr/>
      <dgm:t>
        <a:bodyPr/>
        <a:lstStyle/>
        <a:p>
          <a:endParaRPr lang="en-US"/>
        </a:p>
      </dgm:t>
    </dgm:pt>
    <dgm:pt modelId="{6D0D42F0-126B-704B-B7B7-120E2766C85A}" type="pres">
      <dgm:prSet presAssocID="{9221A7D3-2F7A-0846-8105-F5F9415C1F7C}" presName="linNode" presStyleCnt="0"/>
      <dgm:spPr/>
      <dgm:t>
        <a:bodyPr/>
        <a:lstStyle/>
        <a:p>
          <a:endParaRPr lang="en-US"/>
        </a:p>
      </dgm:t>
    </dgm:pt>
    <dgm:pt modelId="{A9827833-3327-434D-83A1-98B003AEA961}" type="pres">
      <dgm:prSet presAssocID="{9221A7D3-2F7A-0846-8105-F5F9415C1F7C}" presName="parentText" presStyleLbl="node1" presStyleIdx="1" presStyleCnt="4" custScaleX="7926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6FA90D-254B-BD4F-B3FF-B433D08426DD}" type="pres">
      <dgm:prSet presAssocID="{9221A7D3-2F7A-0846-8105-F5F9415C1F7C}" presName="descendantText" presStyleLbl="alignAccFollowNode1" presStyleIdx="1" presStyleCnt="4" custScaleX="111775" custScaleY="969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553A0-A9D5-B64D-92B4-C9843859A076}" type="pres">
      <dgm:prSet presAssocID="{E8F3AC67-CA81-EA49-8709-BCDD243F9A47}" presName="sp" presStyleCnt="0"/>
      <dgm:spPr/>
      <dgm:t>
        <a:bodyPr/>
        <a:lstStyle/>
        <a:p>
          <a:endParaRPr lang="en-US"/>
        </a:p>
      </dgm:t>
    </dgm:pt>
    <dgm:pt modelId="{AA130997-FFA4-A24F-9A7A-8F862675847C}" type="pres">
      <dgm:prSet presAssocID="{6F47CAAD-897F-924E-AEF3-A91A7BF2176B}" presName="linNode" presStyleCnt="0"/>
      <dgm:spPr/>
      <dgm:t>
        <a:bodyPr/>
        <a:lstStyle/>
        <a:p>
          <a:endParaRPr lang="en-US"/>
        </a:p>
      </dgm:t>
    </dgm:pt>
    <dgm:pt modelId="{219DA6B2-1F54-AD4C-AF9D-207046F73141}" type="pres">
      <dgm:prSet presAssocID="{6F47CAAD-897F-924E-AEF3-A91A7BF2176B}" presName="parentText" presStyleLbl="node1" presStyleIdx="2" presStyleCnt="4" custScaleX="7926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E599F-563A-E34B-9D9C-512DC9E39EAD}" type="pres">
      <dgm:prSet presAssocID="{6F47CAAD-897F-924E-AEF3-A91A7BF2176B}" presName="descendantText" presStyleLbl="alignAccFollowNode1" presStyleIdx="2" presStyleCnt="4" custScaleX="111775" custScaleY="969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33A4B-EDD5-3642-A03A-629168FC160B}" type="pres">
      <dgm:prSet presAssocID="{971D6AEA-D0C6-0E41-8084-4CF18AF7455E}" presName="sp" presStyleCnt="0"/>
      <dgm:spPr/>
      <dgm:t>
        <a:bodyPr/>
        <a:lstStyle/>
        <a:p>
          <a:endParaRPr lang="en-US"/>
        </a:p>
      </dgm:t>
    </dgm:pt>
    <dgm:pt modelId="{52C3E60C-BA53-9745-9CCC-580D10A65E1E}" type="pres">
      <dgm:prSet presAssocID="{04AF9FBB-46E0-2742-BDCD-E81D2EB7A949}" presName="linNode" presStyleCnt="0"/>
      <dgm:spPr/>
      <dgm:t>
        <a:bodyPr/>
        <a:lstStyle/>
        <a:p>
          <a:endParaRPr lang="en-US"/>
        </a:p>
      </dgm:t>
    </dgm:pt>
    <dgm:pt modelId="{CF82C899-6B54-5E4B-AD3B-A7A4A93D4E5C}" type="pres">
      <dgm:prSet presAssocID="{04AF9FBB-46E0-2742-BDCD-E81D2EB7A949}" presName="parentText" presStyleLbl="node1" presStyleIdx="3" presStyleCnt="4" custScaleX="7926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0DE6A5-80BA-A049-B148-37E2B9B3DE04}" type="pres">
      <dgm:prSet presAssocID="{04AF9FBB-46E0-2742-BDCD-E81D2EB7A949}" presName="descendantText" presStyleLbl="alignAccFollowNode1" presStyleIdx="3" presStyleCnt="4" custScaleX="111775" custScaleY="969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7D407D-2DD6-E149-A293-8AE1E6525A46}" type="presOf" srcId="{56167DE2-17D2-5244-A276-9DC9AD8D5B6A}" destId="{44AE599F-563A-E34B-9D9C-512DC9E39EAD}" srcOrd="0" destOrd="0" presId="urn:microsoft.com/office/officeart/2005/8/layout/vList5"/>
    <dgm:cxn modelId="{A0FC51EB-8A53-3C4E-8F23-C232B2B4B8D2}" type="presOf" srcId="{D0DC3E61-B7F0-DC44-A99B-908121B0937C}" destId="{44AE599F-563A-E34B-9D9C-512DC9E39EAD}" srcOrd="0" destOrd="2" presId="urn:microsoft.com/office/officeart/2005/8/layout/vList5"/>
    <dgm:cxn modelId="{838611A4-40D3-A64D-9D52-C98004259266}" srcId="{CF3BF339-4197-A545-8289-2760BBAD71D3}" destId="{6F47CAAD-897F-924E-AEF3-A91A7BF2176B}" srcOrd="2" destOrd="0" parTransId="{28EC9457-5C94-1E4A-8F1D-E9C339C50579}" sibTransId="{971D6AEA-D0C6-0E41-8084-4CF18AF7455E}"/>
    <dgm:cxn modelId="{5E598E74-532A-DF4A-82A9-5B1FD1044C9C}" type="presOf" srcId="{2533F612-49FF-114F-9DEF-200C71B23225}" destId="{7D0DE6A5-80BA-A049-B148-37E2B9B3DE04}" srcOrd="0" destOrd="2" presId="urn:microsoft.com/office/officeart/2005/8/layout/vList5"/>
    <dgm:cxn modelId="{DEE3C720-CA59-434C-A94E-61396A36BF58}" srcId="{6F47CAAD-897F-924E-AEF3-A91A7BF2176B}" destId="{56167DE2-17D2-5244-A276-9DC9AD8D5B6A}" srcOrd="0" destOrd="0" parTransId="{70F52D13-83C5-9F4E-9CFF-23457BDE5286}" sibTransId="{717F8E18-81D2-A343-A31C-882F21316948}"/>
    <dgm:cxn modelId="{3C36FE6E-30D3-7F4E-8475-56A073740693}" srcId="{CF3BF339-4197-A545-8289-2760BBAD71D3}" destId="{9221A7D3-2F7A-0846-8105-F5F9415C1F7C}" srcOrd="1" destOrd="0" parTransId="{78E34A11-566B-7047-85F5-3E7160A11E43}" sibTransId="{E8F3AC67-CA81-EA49-8709-BCDD243F9A47}"/>
    <dgm:cxn modelId="{F8D69272-5A28-B14C-BFE9-4E54620B89D2}" type="presOf" srcId="{BE87E1E5-65E1-B240-98F1-7CA90A531B8E}" destId="{7D0DE6A5-80BA-A049-B148-37E2B9B3DE04}" srcOrd="0" destOrd="1" presId="urn:microsoft.com/office/officeart/2005/8/layout/vList5"/>
    <dgm:cxn modelId="{08E6A032-A5E9-CB42-8F9B-A3E63A11DAE0}" srcId="{CF3BF339-4197-A545-8289-2760BBAD71D3}" destId="{04AF9FBB-46E0-2742-BDCD-E81D2EB7A949}" srcOrd="3" destOrd="0" parTransId="{7FC63164-00BE-4149-8D59-07CE99FADCE6}" sibTransId="{890D83A8-5328-2546-9AD6-52A081553906}"/>
    <dgm:cxn modelId="{7D568595-C496-1946-8D2A-98ABD84980E2}" type="presOf" srcId="{9221A7D3-2F7A-0846-8105-F5F9415C1F7C}" destId="{A9827833-3327-434D-83A1-98B003AEA961}" srcOrd="0" destOrd="0" presId="urn:microsoft.com/office/officeart/2005/8/layout/vList5"/>
    <dgm:cxn modelId="{9C855DF4-5862-6B40-89CC-2064DFBEBA3B}" type="presOf" srcId="{CF3BF339-4197-A545-8289-2760BBAD71D3}" destId="{CD1AB4A6-50B2-8144-94B2-95E296D35662}" srcOrd="0" destOrd="0" presId="urn:microsoft.com/office/officeart/2005/8/layout/vList5"/>
    <dgm:cxn modelId="{0F2B2F36-423C-E542-99FB-2474EA5E88BC}" srcId="{6F47CAAD-897F-924E-AEF3-A91A7BF2176B}" destId="{51C948C1-1F69-5346-B0F9-E5721CA07CFE}" srcOrd="1" destOrd="0" parTransId="{24D3E58A-1B1B-B942-B799-75760A90423B}" sibTransId="{294174F1-EC8D-9348-8EF4-8F9F19AC652B}"/>
    <dgm:cxn modelId="{6F2B8EC0-7774-4246-8576-E1C52D60E476}" srcId="{CF3BF339-4197-A545-8289-2760BBAD71D3}" destId="{7ED4E4F2-0F42-5749-A462-3529ED060166}" srcOrd="0" destOrd="0" parTransId="{8F5A853F-24B5-1148-89BC-0A18B98A68EF}" sibTransId="{DE6875E6-ABA8-3C44-A619-4E4843155988}"/>
    <dgm:cxn modelId="{CEEE3224-BD44-A94A-B12B-906FE4CF2084}" srcId="{6F47CAAD-897F-924E-AEF3-A91A7BF2176B}" destId="{D0DC3E61-B7F0-DC44-A99B-908121B0937C}" srcOrd="2" destOrd="0" parTransId="{D8EF3D7D-847A-8E4A-A5F8-6F85EDD50895}" sibTransId="{A3ACDCE4-27CA-A045-A307-601A414F5DEC}"/>
    <dgm:cxn modelId="{B0212A6D-AE2A-6047-B41E-89EA5F87B163}" type="presOf" srcId="{51C948C1-1F69-5346-B0F9-E5721CA07CFE}" destId="{44AE599F-563A-E34B-9D9C-512DC9E39EAD}" srcOrd="0" destOrd="1" presId="urn:microsoft.com/office/officeart/2005/8/layout/vList5"/>
    <dgm:cxn modelId="{4941145A-AE15-1942-A03B-EF651B57AB11}" type="presOf" srcId="{E04EBFFF-5EC8-854B-908D-9225D6D93947}" destId="{2A6FA90D-254B-BD4F-B3FF-B433D08426DD}" srcOrd="0" destOrd="0" presId="urn:microsoft.com/office/officeart/2005/8/layout/vList5"/>
    <dgm:cxn modelId="{39201015-6CE1-9D43-9858-F87338EA9550}" type="presOf" srcId="{04AF9FBB-46E0-2742-BDCD-E81D2EB7A949}" destId="{CF82C899-6B54-5E4B-AD3B-A7A4A93D4E5C}" srcOrd="0" destOrd="0" presId="urn:microsoft.com/office/officeart/2005/8/layout/vList5"/>
    <dgm:cxn modelId="{7CDEAA97-A516-474A-9B47-78D90CE30C7F}" type="presOf" srcId="{73CB771A-154D-544D-B136-235F6BBC1239}" destId="{6572F102-A28C-E941-A55A-902C6372F814}" srcOrd="0" destOrd="0" presId="urn:microsoft.com/office/officeart/2005/8/layout/vList5"/>
    <dgm:cxn modelId="{E206E21B-FEDE-D045-8309-E69B9F2F38F9}" srcId="{04AF9FBB-46E0-2742-BDCD-E81D2EB7A949}" destId="{BE87E1E5-65E1-B240-98F1-7CA90A531B8E}" srcOrd="1" destOrd="0" parTransId="{BBE56A9A-C73B-6747-9283-DE293C253CD8}" sibTransId="{7407D0A1-F964-7743-B7EF-F5051E84A39E}"/>
    <dgm:cxn modelId="{5D635CE3-0699-7A4B-8042-BC7B23311C12}" srcId="{04AF9FBB-46E0-2742-BDCD-E81D2EB7A949}" destId="{2533F612-49FF-114F-9DEF-200C71B23225}" srcOrd="2" destOrd="0" parTransId="{590B0226-3BC7-FB49-A286-6764F1316B70}" sibTransId="{E78D40F7-C833-D641-A6AC-9B8B39F80FD4}"/>
    <dgm:cxn modelId="{10DDC414-ADDA-354D-9004-AE416ECEA31C}" srcId="{9221A7D3-2F7A-0846-8105-F5F9415C1F7C}" destId="{E04EBFFF-5EC8-854B-908D-9225D6D93947}" srcOrd="0" destOrd="0" parTransId="{0113B3FF-B5D1-0149-B001-8360578CEC37}" sibTransId="{780F289A-54DD-704C-9948-D01C0D8B04E0}"/>
    <dgm:cxn modelId="{B349962D-65A2-AB42-86A6-33C164A66F3F}" type="presOf" srcId="{6F47CAAD-897F-924E-AEF3-A91A7BF2176B}" destId="{219DA6B2-1F54-AD4C-AF9D-207046F73141}" srcOrd="0" destOrd="0" presId="urn:microsoft.com/office/officeart/2005/8/layout/vList5"/>
    <dgm:cxn modelId="{5D457908-E9D6-3E45-940C-5F5B7B463E3C}" srcId="{04AF9FBB-46E0-2742-BDCD-E81D2EB7A949}" destId="{9AC121C3-1144-CB42-9AFE-1FB37CD67C16}" srcOrd="0" destOrd="0" parTransId="{1E82B839-4F9B-8E49-9EBA-6CE15A9CA462}" sibTransId="{1D2B5FDE-AC82-D64A-BBF4-6ED6758E0FC7}"/>
    <dgm:cxn modelId="{8E005FDD-FE2F-B147-A1A1-E8A656B3BCC7}" srcId="{7ED4E4F2-0F42-5749-A462-3529ED060166}" destId="{73CB771A-154D-544D-B136-235F6BBC1239}" srcOrd="0" destOrd="0" parTransId="{A2E0E808-7CD1-5E41-AF4D-AB4D61436B95}" sibTransId="{F6CA99CF-0008-E54A-95E1-A44F60844E1A}"/>
    <dgm:cxn modelId="{9DE5FCE0-8CC0-9646-81AF-1C02C95575EB}" type="presOf" srcId="{9AC121C3-1144-CB42-9AFE-1FB37CD67C16}" destId="{7D0DE6A5-80BA-A049-B148-37E2B9B3DE04}" srcOrd="0" destOrd="0" presId="urn:microsoft.com/office/officeart/2005/8/layout/vList5"/>
    <dgm:cxn modelId="{077CB446-E36E-1042-B3E1-621847657A75}" type="presOf" srcId="{7ED4E4F2-0F42-5749-A462-3529ED060166}" destId="{802D44F3-9730-C943-9F7F-FB5CFE15B5C0}" srcOrd="0" destOrd="0" presId="urn:microsoft.com/office/officeart/2005/8/layout/vList5"/>
    <dgm:cxn modelId="{09B01B7D-32B9-A34E-83E3-FA6681522B21}" type="presParOf" srcId="{CD1AB4A6-50B2-8144-94B2-95E296D35662}" destId="{48A77B27-55B3-2948-AF04-8EB51409F42B}" srcOrd="0" destOrd="0" presId="urn:microsoft.com/office/officeart/2005/8/layout/vList5"/>
    <dgm:cxn modelId="{D0BDF556-482B-B348-8B2F-ECB71AF545AC}" type="presParOf" srcId="{48A77B27-55B3-2948-AF04-8EB51409F42B}" destId="{802D44F3-9730-C943-9F7F-FB5CFE15B5C0}" srcOrd="0" destOrd="0" presId="urn:microsoft.com/office/officeart/2005/8/layout/vList5"/>
    <dgm:cxn modelId="{0AC7D256-14F7-404C-8267-53B5ABBBD15F}" type="presParOf" srcId="{48A77B27-55B3-2948-AF04-8EB51409F42B}" destId="{6572F102-A28C-E941-A55A-902C6372F814}" srcOrd="1" destOrd="0" presId="urn:microsoft.com/office/officeart/2005/8/layout/vList5"/>
    <dgm:cxn modelId="{A0450E4F-40D0-CE4C-91DF-42350970B6A4}" type="presParOf" srcId="{CD1AB4A6-50B2-8144-94B2-95E296D35662}" destId="{5D3DE28B-DE64-3B4C-8A0F-EA8EC63AE679}" srcOrd="1" destOrd="0" presId="urn:microsoft.com/office/officeart/2005/8/layout/vList5"/>
    <dgm:cxn modelId="{C17703D5-67C8-4049-B886-955C9E34C093}" type="presParOf" srcId="{CD1AB4A6-50B2-8144-94B2-95E296D35662}" destId="{6D0D42F0-126B-704B-B7B7-120E2766C85A}" srcOrd="2" destOrd="0" presId="urn:microsoft.com/office/officeart/2005/8/layout/vList5"/>
    <dgm:cxn modelId="{E70870C7-60E1-EF40-AAF6-F2289A3E450F}" type="presParOf" srcId="{6D0D42F0-126B-704B-B7B7-120E2766C85A}" destId="{A9827833-3327-434D-83A1-98B003AEA961}" srcOrd="0" destOrd="0" presId="urn:microsoft.com/office/officeart/2005/8/layout/vList5"/>
    <dgm:cxn modelId="{8925FF92-EBCB-774A-B118-B0AF38ADF421}" type="presParOf" srcId="{6D0D42F0-126B-704B-B7B7-120E2766C85A}" destId="{2A6FA90D-254B-BD4F-B3FF-B433D08426DD}" srcOrd="1" destOrd="0" presId="urn:microsoft.com/office/officeart/2005/8/layout/vList5"/>
    <dgm:cxn modelId="{F9008395-75E2-A84D-82EC-6D8709DE2BF1}" type="presParOf" srcId="{CD1AB4A6-50B2-8144-94B2-95E296D35662}" destId="{5F9553A0-A9D5-B64D-92B4-C9843859A076}" srcOrd="3" destOrd="0" presId="urn:microsoft.com/office/officeart/2005/8/layout/vList5"/>
    <dgm:cxn modelId="{7CC71BA7-06AD-C943-8A7C-6015EAD665DA}" type="presParOf" srcId="{CD1AB4A6-50B2-8144-94B2-95E296D35662}" destId="{AA130997-FFA4-A24F-9A7A-8F862675847C}" srcOrd="4" destOrd="0" presId="urn:microsoft.com/office/officeart/2005/8/layout/vList5"/>
    <dgm:cxn modelId="{A377E807-B0C3-974B-8876-150CA92A4EAE}" type="presParOf" srcId="{AA130997-FFA4-A24F-9A7A-8F862675847C}" destId="{219DA6B2-1F54-AD4C-AF9D-207046F73141}" srcOrd="0" destOrd="0" presId="urn:microsoft.com/office/officeart/2005/8/layout/vList5"/>
    <dgm:cxn modelId="{6EE4B3C9-B07F-0B4F-9F0F-D50131470241}" type="presParOf" srcId="{AA130997-FFA4-A24F-9A7A-8F862675847C}" destId="{44AE599F-563A-E34B-9D9C-512DC9E39EAD}" srcOrd="1" destOrd="0" presId="urn:microsoft.com/office/officeart/2005/8/layout/vList5"/>
    <dgm:cxn modelId="{12803ABC-2E19-294D-A16D-C218028296F7}" type="presParOf" srcId="{CD1AB4A6-50B2-8144-94B2-95E296D35662}" destId="{24533A4B-EDD5-3642-A03A-629168FC160B}" srcOrd="5" destOrd="0" presId="urn:microsoft.com/office/officeart/2005/8/layout/vList5"/>
    <dgm:cxn modelId="{CBB16A1F-D9C7-B245-8CB9-B90F2805D916}" type="presParOf" srcId="{CD1AB4A6-50B2-8144-94B2-95E296D35662}" destId="{52C3E60C-BA53-9745-9CCC-580D10A65E1E}" srcOrd="6" destOrd="0" presId="urn:microsoft.com/office/officeart/2005/8/layout/vList5"/>
    <dgm:cxn modelId="{D149B6EA-D333-D54F-917E-45F824F3D88A}" type="presParOf" srcId="{52C3E60C-BA53-9745-9CCC-580D10A65E1E}" destId="{CF82C899-6B54-5E4B-AD3B-A7A4A93D4E5C}" srcOrd="0" destOrd="0" presId="urn:microsoft.com/office/officeart/2005/8/layout/vList5"/>
    <dgm:cxn modelId="{E3C5BEDB-10D3-204C-BA42-1A4BAFFF42A7}" type="presParOf" srcId="{52C3E60C-BA53-9745-9CCC-580D10A65E1E}" destId="{7D0DE6A5-80BA-A049-B148-37E2B9B3DE0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3BF339-4197-A545-8289-2760BBAD71D3}" type="doc">
      <dgm:prSet loTypeId="urn:microsoft.com/office/officeart/2005/8/layout/list1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221A7D3-2F7A-0846-8105-F5F9415C1F7C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2400" b="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Future Ready</a:t>
          </a:r>
          <a:endParaRPr lang="en-US" sz="2400" b="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gm:t>
    </dgm:pt>
    <dgm:pt modelId="{78E34A11-566B-7047-85F5-3E7160A11E43}" type="parTrans" cxnId="{3C36FE6E-30D3-7F4E-8475-56A073740693}">
      <dgm:prSet/>
      <dgm:spPr/>
      <dgm:t>
        <a:bodyPr/>
        <a:lstStyle/>
        <a:p>
          <a:endParaRPr lang="en-US"/>
        </a:p>
      </dgm:t>
    </dgm:pt>
    <dgm:pt modelId="{E8F3AC67-CA81-EA49-8709-BCDD243F9A47}" type="sibTrans" cxnId="{3C36FE6E-30D3-7F4E-8475-56A073740693}">
      <dgm:prSet/>
      <dgm:spPr/>
      <dgm:t>
        <a:bodyPr/>
        <a:lstStyle/>
        <a:p>
          <a:endParaRPr lang="en-US"/>
        </a:p>
      </dgm:t>
    </dgm:pt>
    <dgm:pt modelId="{E04EBFFF-5EC8-854B-908D-9225D6D93947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Use the .NET 4+ </a:t>
          </a:r>
          <a:r>
            <a:rPr lang="en-US" sz="1400" b="1" dirty="0" smtClean="0">
              <a:latin typeface="Helvetica"/>
              <a:cs typeface="Helvetica"/>
            </a:rPr>
            <a:t>asynchronous task model </a:t>
          </a:r>
          <a:r>
            <a:rPr lang="en-US" sz="1400" dirty="0" smtClean="0">
              <a:latin typeface="Helvetica"/>
              <a:cs typeface="Helvetica"/>
            </a:rPr>
            <a:t>in your designs – it’s feature rich and the framework standard going forward</a:t>
          </a:r>
          <a:endParaRPr lang="en-US" sz="1400" dirty="0">
            <a:latin typeface="Helvetica"/>
            <a:cs typeface="Helvetica"/>
          </a:endParaRPr>
        </a:p>
      </dgm:t>
    </dgm:pt>
    <dgm:pt modelId="{0113B3FF-B5D1-0149-B001-8360578CEC37}" type="parTrans" cxnId="{10DDC414-ADDA-354D-9004-AE416ECEA31C}">
      <dgm:prSet/>
      <dgm:spPr/>
      <dgm:t>
        <a:bodyPr/>
        <a:lstStyle/>
        <a:p>
          <a:endParaRPr lang="en-US"/>
        </a:p>
      </dgm:t>
    </dgm:pt>
    <dgm:pt modelId="{780F289A-54DD-704C-9948-D01C0D8B04E0}" type="sibTrans" cxnId="{10DDC414-ADDA-354D-9004-AE416ECEA31C}">
      <dgm:prSet/>
      <dgm:spPr/>
      <dgm:t>
        <a:bodyPr/>
        <a:lstStyle/>
        <a:p>
          <a:endParaRPr lang="en-US"/>
        </a:p>
      </dgm:t>
    </dgm:pt>
    <dgm:pt modelId="{6F47CAAD-897F-924E-AEF3-A91A7BF2176B}">
      <dgm:prSet phldrT="[Text]" custT="1"/>
      <dgm:spPr/>
      <dgm:t>
        <a:bodyPr/>
        <a:lstStyle/>
        <a:p>
          <a:r>
            <a:rPr lang="en-US" sz="2400" b="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Performance and Power</a:t>
          </a:r>
          <a:endParaRPr lang="en-US" sz="2400" b="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gm:t>
    </dgm:pt>
    <dgm:pt modelId="{28EC9457-5C94-1E4A-8F1D-E9C339C50579}" type="parTrans" cxnId="{838611A4-40D3-A64D-9D52-C98004259266}">
      <dgm:prSet/>
      <dgm:spPr/>
      <dgm:t>
        <a:bodyPr/>
        <a:lstStyle/>
        <a:p>
          <a:endParaRPr lang="en-US"/>
        </a:p>
      </dgm:t>
    </dgm:pt>
    <dgm:pt modelId="{971D6AEA-D0C6-0E41-8084-4CF18AF7455E}" type="sibTrans" cxnId="{838611A4-40D3-A64D-9D52-C98004259266}">
      <dgm:prSet/>
      <dgm:spPr/>
      <dgm:t>
        <a:bodyPr/>
        <a:lstStyle/>
        <a:p>
          <a:endParaRPr lang="en-US"/>
        </a:p>
      </dgm:t>
    </dgm:pt>
    <dgm:pt modelId="{56167DE2-17D2-5244-A276-9DC9AD8D5B6A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Leverage </a:t>
          </a:r>
          <a:r>
            <a:rPr lang="en-US" sz="1400" b="1" dirty="0" smtClean="0">
              <a:latin typeface="Helvetica"/>
              <a:cs typeface="Helvetica"/>
            </a:rPr>
            <a:t>multiple CPU cores </a:t>
          </a:r>
          <a:r>
            <a:rPr lang="en-US" sz="1400" dirty="0" smtClean="0">
              <a:latin typeface="Helvetica"/>
              <a:cs typeface="Helvetica"/>
            </a:rPr>
            <a:t>for maximum throughput</a:t>
          </a:r>
          <a:br>
            <a:rPr lang="en-US" sz="1400" dirty="0" smtClean="0">
              <a:latin typeface="Helvetica"/>
              <a:cs typeface="Helvetica"/>
            </a:rPr>
          </a:br>
          <a:endParaRPr lang="en-US" sz="1400" dirty="0">
            <a:latin typeface="Helvetica"/>
            <a:cs typeface="Helvetica"/>
          </a:endParaRPr>
        </a:p>
      </dgm:t>
    </dgm:pt>
    <dgm:pt modelId="{70F52D13-83C5-9F4E-9CFF-23457BDE5286}" type="parTrans" cxnId="{DEE3C720-CA59-434C-A94E-61396A36BF58}">
      <dgm:prSet/>
      <dgm:spPr/>
      <dgm:t>
        <a:bodyPr/>
        <a:lstStyle/>
        <a:p>
          <a:endParaRPr lang="en-US"/>
        </a:p>
      </dgm:t>
    </dgm:pt>
    <dgm:pt modelId="{717F8E18-81D2-A343-A31C-882F21316948}" type="sibTrans" cxnId="{DEE3C720-CA59-434C-A94E-61396A36BF58}">
      <dgm:prSet/>
      <dgm:spPr/>
      <dgm:t>
        <a:bodyPr/>
        <a:lstStyle/>
        <a:p>
          <a:endParaRPr lang="en-US"/>
        </a:p>
      </dgm:t>
    </dgm:pt>
    <dgm:pt modelId="{51C948C1-1F69-5346-B0F9-E5721CA07CFE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Maximize individual thread usage with </a:t>
          </a:r>
          <a:r>
            <a:rPr lang="en-US" sz="1400" b="1" dirty="0" smtClean="0">
              <a:latin typeface="Helvetica"/>
              <a:cs typeface="Helvetica"/>
            </a:rPr>
            <a:t>co-operative multitasking </a:t>
          </a:r>
          <a:r>
            <a:rPr lang="en-US" sz="1400" b="0" dirty="0" smtClean="0">
              <a:latin typeface="Helvetica"/>
              <a:cs typeface="Helvetica"/>
            </a:rPr>
            <a:t>and task </a:t>
          </a:r>
          <a:r>
            <a:rPr lang="en-US" sz="1400" b="0" dirty="0" err="1" smtClean="0">
              <a:latin typeface="Helvetica"/>
              <a:cs typeface="Helvetica"/>
            </a:rPr>
            <a:t>inlining</a:t>
          </a:r>
          <a:r>
            <a:rPr lang="en-US" sz="1400" b="0" dirty="0" smtClean="0">
              <a:latin typeface="Helvetica"/>
              <a:cs typeface="Helvetica"/>
            </a:rPr>
            <a:t/>
          </a:r>
          <a:br>
            <a:rPr lang="en-US" sz="1400" b="0" dirty="0" smtClean="0">
              <a:latin typeface="Helvetica"/>
              <a:cs typeface="Helvetica"/>
            </a:rPr>
          </a:br>
          <a:endParaRPr lang="en-US" sz="1400" b="1" dirty="0">
            <a:latin typeface="Helvetica"/>
            <a:cs typeface="Helvetica"/>
          </a:endParaRPr>
        </a:p>
      </dgm:t>
    </dgm:pt>
    <dgm:pt modelId="{24D3E58A-1B1B-B942-B799-75760A90423B}" type="parTrans" cxnId="{0F2B2F36-423C-E542-99FB-2474EA5E88BC}">
      <dgm:prSet/>
      <dgm:spPr/>
      <dgm:t>
        <a:bodyPr/>
        <a:lstStyle/>
        <a:p>
          <a:endParaRPr lang="en-US"/>
        </a:p>
      </dgm:t>
    </dgm:pt>
    <dgm:pt modelId="{294174F1-EC8D-9348-8EF4-8F9F19AC652B}" type="sibTrans" cxnId="{0F2B2F36-423C-E542-99FB-2474EA5E88BC}">
      <dgm:prSet/>
      <dgm:spPr/>
      <dgm:t>
        <a:bodyPr/>
        <a:lstStyle/>
        <a:p>
          <a:endParaRPr lang="en-US"/>
        </a:p>
      </dgm:t>
    </dgm:pt>
    <dgm:pt modelId="{04AF9FBB-46E0-2742-BDCD-E81D2EB7A949}">
      <dgm:prSet phldrT="[Text]" custT="1"/>
      <dgm:spPr/>
      <dgm:t>
        <a:bodyPr/>
        <a:lstStyle/>
        <a:p>
          <a:r>
            <a:rPr lang="en-US" sz="2400" b="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Ease and Elegance</a:t>
          </a:r>
          <a:endParaRPr lang="en-US" sz="2400" b="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gm:t>
    </dgm:pt>
    <dgm:pt modelId="{7FC63164-00BE-4149-8D59-07CE99FADCE6}" type="parTrans" cxnId="{08E6A032-A5E9-CB42-8F9B-A3E63A11DAE0}">
      <dgm:prSet/>
      <dgm:spPr/>
      <dgm:t>
        <a:bodyPr/>
        <a:lstStyle/>
        <a:p>
          <a:endParaRPr lang="en-US"/>
        </a:p>
      </dgm:t>
    </dgm:pt>
    <dgm:pt modelId="{890D83A8-5328-2546-9AD6-52A081553906}" type="sibTrans" cxnId="{08E6A032-A5E9-CB42-8F9B-A3E63A11DAE0}">
      <dgm:prSet/>
      <dgm:spPr/>
      <dgm:t>
        <a:bodyPr/>
        <a:lstStyle/>
        <a:p>
          <a:endParaRPr lang="en-US"/>
        </a:p>
      </dgm:t>
    </dgm:pt>
    <dgm:pt modelId="{9AC121C3-1144-CB42-9AFE-1FB37CD67C16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Easily start a background task using the thread pool and </a:t>
          </a:r>
          <a:r>
            <a:rPr lang="en-US" sz="1400" b="1" dirty="0" smtClean="0">
              <a:latin typeface="Helvetica"/>
              <a:cs typeface="Helvetica"/>
            </a:rPr>
            <a:t>complete the operation on the main thread</a:t>
          </a:r>
          <a:br>
            <a:rPr lang="en-US" sz="1400" b="1" dirty="0" smtClean="0">
              <a:latin typeface="Helvetica"/>
              <a:cs typeface="Helvetica"/>
            </a:rPr>
          </a:br>
          <a:endParaRPr lang="en-US" sz="1400" b="1" dirty="0">
            <a:latin typeface="Helvetica"/>
            <a:cs typeface="Helvetica"/>
          </a:endParaRPr>
        </a:p>
      </dgm:t>
    </dgm:pt>
    <dgm:pt modelId="{1E82B839-4F9B-8E49-9EBA-6CE15A9CA462}" type="parTrans" cxnId="{5D457908-E9D6-3E45-940C-5F5B7B463E3C}">
      <dgm:prSet/>
      <dgm:spPr/>
      <dgm:t>
        <a:bodyPr/>
        <a:lstStyle/>
        <a:p>
          <a:endParaRPr lang="en-US"/>
        </a:p>
      </dgm:t>
    </dgm:pt>
    <dgm:pt modelId="{1D2B5FDE-AC82-D64A-BBF4-6ED6758E0FC7}" type="sibTrans" cxnId="{5D457908-E9D6-3E45-940C-5F5B7B463E3C}">
      <dgm:prSet/>
      <dgm:spPr/>
      <dgm:t>
        <a:bodyPr/>
        <a:lstStyle/>
        <a:p>
          <a:endParaRPr lang="en-US"/>
        </a:p>
      </dgm:t>
    </dgm:pt>
    <dgm:pt modelId="{BE87E1E5-65E1-B240-98F1-7CA90A531B8E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Declaratively schedule workflows with </a:t>
          </a:r>
          <a:r>
            <a:rPr lang="en-US" sz="1400" b="1" dirty="0" smtClean="0">
              <a:latin typeface="Helvetica"/>
              <a:cs typeface="Helvetica"/>
            </a:rPr>
            <a:t>chained asynchronous tasks </a:t>
          </a:r>
          <a:r>
            <a:rPr lang="en-US" sz="1400" b="0" dirty="0" smtClean="0">
              <a:latin typeface="Helvetica"/>
              <a:cs typeface="Helvetica"/>
            </a:rPr>
            <a:t>and </a:t>
          </a:r>
          <a:r>
            <a:rPr lang="en-US" sz="1400" b="1" dirty="0" smtClean="0">
              <a:latin typeface="Helvetica"/>
              <a:cs typeface="Helvetica"/>
            </a:rPr>
            <a:t>anonymous delegates</a:t>
          </a:r>
          <a:br>
            <a:rPr lang="en-US" sz="1400" b="1" dirty="0" smtClean="0">
              <a:latin typeface="Helvetica"/>
              <a:cs typeface="Helvetica"/>
            </a:rPr>
          </a:br>
          <a:endParaRPr lang="en-US" sz="1400" b="1" dirty="0">
            <a:latin typeface="Helvetica"/>
            <a:cs typeface="Helvetica"/>
          </a:endParaRPr>
        </a:p>
      </dgm:t>
    </dgm:pt>
    <dgm:pt modelId="{BBE56A9A-C73B-6747-9283-DE293C253CD8}" type="parTrans" cxnId="{E206E21B-FEDE-D045-8309-E69B9F2F38F9}">
      <dgm:prSet/>
      <dgm:spPr/>
      <dgm:t>
        <a:bodyPr/>
        <a:lstStyle/>
        <a:p>
          <a:endParaRPr lang="en-US"/>
        </a:p>
      </dgm:t>
    </dgm:pt>
    <dgm:pt modelId="{7407D0A1-F964-7743-B7EF-F5051E84A39E}" type="sibTrans" cxnId="{E206E21B-FEDE-D045-8309-E69B9F2F38F9}">
      <dgm:prSet/>
      <dgm:spPr/>
      <dgm:t>
        <a:bodyPr/>
        <a:lstStyle/>
        <a:p>
          <a:endParaRPr lang="en-US"/>
        </a:p>
      </dgm:t>
    </dgm:pt>
    <dgm:pt modelId="{D0DC3E61-B7F0-DC44-A99B-908121B0937C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Take as much or as little </a:t>
          </a:r>
          <a:r>
            <a:rPr lang="en-US" sz="1400" b="1" dirty="0" smtClean="0">
              <a:latin typeface="Helvetica"/>
              <a:cs typeface="Helvetica"/>
            </a:rPr>
            <a:t>control</a:t>
          </a:r>
          <a:r>
            <a:rPr lang="en-US" sz="1400" dirty="0" smtClean="0">
              <a:latin typeface="Helvetica"/>
              <a:cs typeface="Helvetica"/>
            </a:rPr>
            <a:t> as you like over</a:t>
          </a:r>
          <a:r>
            <a:rPr lang="en-US" sz="1400" b="1" dirty="0" smtClean="0">
              <a:latin typeface="Helvetica"/>
              <a:cs typeface="Helvetica"/>
            </a:rPr>
            <a:t> how tasks are scheduled </a:t>
          </a:r>
          <a:r>
            <a:rPr lang="en-US" sz="1400" b="0" dirty="0" smtClean="0">
              <a:latin typeface="Helvetica"/>
              <a:cs typeface="Helvetica"/>
            </a:rPr>
            <a:t>and the level of concurrency</a:t>
          </a:r>
          <a:endParaRPr lang="en-US" sz="1400" b="1" dirty="0">
            <a:latin typeface="Helvetica"/>
            <a:cs typeface="Helvetica"/>
          </a:endParaRPr>
        </a:p>
      </dgm:t>
    </dgm:pt>
    <dgm:pt modelId="{D8EF3D7D-847A-8E4A-A5F8-6F85EDD50895}" type="parTrans" cxnId="{CEEE3224-BD44-A94A-B12B-906FE4CF2084}">
      <dgm:prSet/>
      <dgm:spPr/>
      <dgm:t>
        <a:bodyPr/>
        <a:lstStyle/>
        <a:p>
          <a:endParaRPr lang="en-US"/>
        </a:p>
      </dgm:t>
    </dgm:pt>
    <dgm:pt modelId="{A3ACDCE4-27CA-A045-A307-601A414F5DEC}" type="sibTrans" cxnId="{CEEE3224-BD44-A94A-B12B-906FE4CF2084}">
      <dgm:prSet/>
      <dgm:spPr/>
      <dgm:t>
        <a:bodyPr/>
        <a:lstStyle/>
        <a:p>
          <a:endParaRPr lang="en-US"/>
        </a:p>
      </dgm:t>
    </dgm:pt>
    <dgm:pt modelId="{2533F612-49FF-114F-9DEF-200C71B23225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Easily </a:t>
          </a:r>
          <a:r>
            <a:rPr lang="en-US" sz="1400" b="1" dirty="0" smtClean="0">
              <a:latin typeface="Helvetica"/>
              <a:cs typeface="Helvetica"/>
            </a:rPr>
            <a:t>cancel tasks </a:t>
          </a:r>
          <a:r>
            <a:rPr lang="en-US" sz="1400" dirty="0" smtClean="0">
              <a:latin typeface="Helvetica"/>
              <a:cs typeface="Helvetica"/>
            </a:rPr>
            <a:t>in progress</a:t>
          </a:r>
          <a:endParaRPr lang="en-US" sz="1400" dirty="0">
            <a:latin typeface="Helvetica"/>
            <a:cs typeface="Helvetica"/>
          </a:endParaRPr>
        </a:p>
      </dgm:t>
    </dgm:pt>
    <dgm:pt modelId="{590B0226-3BC7-FB49-A286-6764F1316B70}" type="parTrans" cxnId="{5D635CE3-0699-7A4B-8042-BC7B23311C12}">
      <dgm:prSet/>
      <dgm:spPr/>
      <dgm:t>
        <a:bodyPr/>
        <a:lstStyle/>
        <a:p>
          <a:endParaRPr lang="en-US"/>
        </a:p>
      </dgm:t>
    </dgm:pt>
    <dgm:pt modelId="{E78D40F7-C833-D641-A6AC-9B8B39F80FD4}" type="sibTrans" cxnId="{5D635CE3-0699-7A4B-8042-BC7B23311C12}">
      <dgm:prSet/>
      <dgm:spPr/>
      <dgm:t>
        <a:bodyPr/>
        <a:lstStyle/>
        <a:p>
          <a:endParaRPr lang="en-US"/>
        </a:p>
      </dgm:t>
    </dgm:pt>
    <dgm:pt modelId="{7ED4E4F2-0F42-5749-A462-3529ED060166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2400" b="0" cap="none" spc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Save Time</a:t>
          </a:r>
          <a:endParaRPr lang="en-US" sz="2400" b="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gm:t>
    </dgm:pt>
    <dgm:pt modelId="{8F5A853F-24B5-1148-89BC-0A18B98A68EF}" type="parTrans" cxnId="{6F2B8EC0-7774-4246-8576-E1C52D60E476}">
      <dgm:prSet/>
      <dgm:spPr/>
      <dgm:t>
        <a:bodyPr/>
        <a:lstStyle/>
        <a:p>
          <a:endParaRPr lang="en-US"/>
        </a:p>
      </dgm:t>
    </dgm:pt>
    <dgm:pt modelId="{DE6875E6-ABA8-3C44-A619-4E4843155988}" type="sibTrans" cxnId="{6F2B8EC0-7774-4246-8576-E1C52D60E476}">
      <dgm:prSet/>
      <dgm:spPr/>
      <dgm:t>
        <a:bodyPr/>
        <a:lstStyle/>
        <a:p>
          <a:endParaRPr lang="en-US"/>
        </a:p>
      </dgm:t>
    </dgm:pt>
    <dgm:pt modelId="{73CB771A-154D-544D-B136-235F6BBC1239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Write more </a:t>
          </a:r>
          <a:r>
            <a:rPr lang="en-US" sz="1400" b="1" dirty="0" smtClean="0">
              <a:latin typeface="Helvetica"/>
              <a:cs typeface="Helvetica"/>
            </a:rPr>
            <a:t>maintainable</a:t>
          </a:r>
          <a:r>
            <a:rPr lang="en-US" sz="1400" dirty="0" smtClean="0">
              <a:latin typeface="Helvetica"/>
              <a:cs typeface="Helvetica"/>
            </a:rPr>
            <a:t>, more </a:t>
          </a:r>
          <a:r>
            <a:rPr lang="en-US" sz="1400" b="1" dirty="0" err="1" smtClean="0">
              <a:latin typeface="Helvetica"/>
              <a:cs typeface="Helvetica"/>
            </a:rPr>
            <a:t>performant</a:t>
          </a:r>
          <a:r>
            <a:rPr lang="en-US" sz="1400" dirty="0" smtClean="0">
              <a:latin typeface="Helvetica"/>
              <a:cs typeface="Helvetica"/>
            </a:rPr>
            <a:t> asynchronous code and do it faster </a:t>
          </a:r>
          <a:endParaRPr lang="en-US" sz="1400" dirty="0">
            <a:latin typeface="Helvetica"/>
            <a:cs typeface="Helvetica"/>
          </a:endParaRPr>
        </a:p>
      </dgm:t>
    </dgm:pt>
    <dgm:pt modelId="{A2E0E808-7CD1-5E41-AF4D-AB4D61436B95}" type="parTrans" cxnId="{8E005FDD-FE2F-B147-A1A1-E8A656B3BCC7}">
      <dgm:prSet/>
      <dgm:spPr/>
      <dgm:t>
        <a:bodyPr/>
        <a:lstStyle/>
        <a:p>
          <a:endParaRPr lang="en-US"/>
        </a:p>
      </dgm:t>
    </dgm:pt>
    <dgm:pt modelId="{F6CA99CF-0008-E54A-95E1-A44F60844E1A}" type="sibTrans" cxnId="{8E005FDD-FE2F-B147-A1A1-E8A656B3BCC7}">
      <dgm:prSet/>
      <dgm:spPr/>
      <dgm:t>
        <a:bodyPr/>
        <a:lstStyle/>
        <a:p>
          <a:endParaRPr lang="en-US"/>
        </a:p>
      </dgm:t>
    </dgm:pt>
    <dgm:pt modelId="{F286362C-8C83-A245-A3B6-47683C06DE10}" type="pres">
      <dgm:prSet presAssocID="{CF3BF339-4197-A545-8289-2760BBAD71D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C09E69-81A9-2946-8B73-7213D8385EE0}" type="pres">
      <dgm:prSet presAssocID="{7ED4E4F2-0F42-5749-A462-3529ED060166}" presName="parentLin" presStyleCnt="0"/>
      <dgm:spPr/>
      <dgm:t>
        <a:bodyPr/>
        <a:lstStyle/>
        <a:p>
          <a:endParaRPr lang="en-US"/>
        </a:p>
      </dgm:t>
    </dgm:pt>
    <dgm:pt modelId="{A26C38B6-318E-2642-95D1-FF51457046A5}" type="pres">
      <dgm:prSet presAssocID="{7ED4E4F2-0F42-5749-A462-3529ED06016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83F2651-1533-5F46-B4A7-34BF764B5AEA}" type="pres">
      <dgm:prSet presAssocID="{7ED4E4F2-0F42-5749-A462-3529ED06016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D7F1B-27F3-754D-83E9-01177606835C}" type="pres">
      <dgm:prSet presAssocID="{7ED4E4F2-0F42-5749-A462-3529ED060166}" presName="negativeSpace" presStyleCnt="0"/>
      <dgm:spPr/>
      <dgm:t>
        <a:bodyPr/>
        <a:lstStyle/>
        <a:p>
          <a:endParaRPr lang="en-US"/>
        </a:p>
      </dgm:t>
    </dgm:pt>
    <dgm:pt modelId="{572C8979-E000-BC42-8BEB-9F5C72BE05CB}" type="pres">
      <dgm:prSet presAssocID="{7ED4E4F2-0F42-5749-A462-3529ED06016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8CFB8-EDCF-7742-B132-BC9C27A02FBD}" type="pres">
      <dgm:prSet presAssocID="{DE6875E6-ABA8-3C44-A619-4E4843155988}" presName="spaceBetweenRectangles" presStyleCnt="0"/>
      <dgm:spPr/>
      <dgm:t>
        <a:bodyPr/>
        <a:lstStyle/>
        <a:p>
          <a:endParaRPr lang="en-US"/>
        </a:p>
      </dgm:t>
    </dgm:pt>
    <dgm:pt modelId="{709B5135-4F6A-8141-85BA-2BA325B77288}" type="pres">
      <dgm:prSet presAssocID="{9221A7D3-2F7A-0846-8105-F5F9415C1F7C}" presName="parentLin" presStyleCnt="0"/>
      <dgm:spPr/>
      <dgm:t>
        <a:bodyPr/>
        <a:lstStyle/>
        <a:p>
          <a:endParaRPr lang="en-US"/>
        </a:p>
      </dgm:t>
    </dgm:pt>
    <dgm:pt modelId="{8A9253F2-FD0B-934F-A731-16FECBAFA632}" type="pres">
      <dgm:prSet presAssocID="{9221A7D3-2F7A-0846-8105-F5F9415C1F7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C775D36-ED49-7840-85F5-A727FC6723AA}" type="pres">
      <dgm:prSet presAssocID="{9221A7D3-2F7A-0846-8105-F5F9415C1F7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8D4784-0CA8-F14E-B743-AD5BC262E10A}" type="pres">
      <dgm:prSet presAssocID="{9221A7D3-2F7A-0846-8105-F5F9415C1F7C}" presName="negativeSpace" presStyleCnt="0"/>
      <dgm:spPr/>
      <dgm:t>
        <a:bodyPr/>
        <a:lstStyle/>
        <a:p>
          <a:endParaRPr lang="en-US"/>
        </a:p>
      </dgm:t>
    </dgm:pt>
    <dgm:pt modelId="{89BEDD2A-FBCD-8C47-8383-982D9E62636C}" type="pres">
      <dgm:prSet presAssocID="{9221A7D3-2F7A-0846-8105-F5F9415C1F7C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699A4-3364-6A40-A825-2C1737EE1C9F}" type="pres">
      <dgm:prSet presAssocID="{E8F3AC67-CA81-EA49-8709-BCDD243F9A47}" presName="spaceBetweenRectangles" presStyleCnt="0"/>
      <dgm:spPr/>
      <dgm:t>
        <a:bodyPr/>
        <a:lstStyle/>
        <a:p>
          <a:endParaRPr lang="en-US"/>
        </a:p>
      </dgm:t>
    </dgm:pt>
    <dgm:pt modelId="{1C52F2A2-0954-2F49-880A-01E1F8B8AFEE}" type="pres">
      <dgm:prSet presAssocID="{04AF9FBB-46E0-2742-BDCD-E81D2EB7A949}" presName="parentLin" presStyleCnt="0"/>
      <dgm:spPr/>
      <dgm:t>
        <a:bodyPr/>
        <a:lstStyle/>
        <a:p>
          <a:endParaRPr lang="en-US"/>
        </a:p>
      </dgm:t>
    </dgm:pt>
    <dgm:pt modelId="{0082F864-0F62-1F46-8AC0-16F54D843B54}" type="pres">
      <dgm:prSet presAssocID="{04AF9FBB-46E0-2742-BDCD-E81D2EB7A949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561FD115-BCB3-3646-86D0-0DE536CD9149}" type="pres">
      <dgm:prSet presAssocID="{04AF9FBB-46E0-2742-BDCD-E81D2EB7A94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443519-4625-F549-BF00-3245375B9250}" type="pres">
      <dgm:prSet presAssocID="{04AF9FBB-46E0-2742-BDCD-E81D2EB7A949}" presName="negativeSpace" presStyleCnt="0"/>
      <dgm:spPr/>
      <dgm:t>
        <a:bodyPr/>
        <a:lstStyle/>
        <a:p>
          <a:endParaRPr lang="en-US"/>
        </a:p>
      </dgm:t>
    </dgm:pt>
    <dgm:pt modelId="{9E7839CD-B607-2647-9821-D7EB4762F24E}" type="pres">
      <dgm:prSet presAssocID="{04AF9FBB-46E0-2742-BDCD-E81D2EB7A949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48EAB-1747-F844-AA8E-9765BAA1053B}" type="pres">
      <dgm:prSet presAssocID="{890D83A8-5328-2546-9AD6-52A081553906}" presName="spaceBetweenRectangles" presStyleCnt="0"/>
      <dgm:spPr/>
    </dgm:pt>
    <dgm:pt modelId="{E4AEAA8C-7164-934F-BC44-2CE11D933BF7}" type="pres">
      <dgm:prSet presAssocID="{6F47CAAD-897F-924E-AEF3-A91A7BF2176B}" presName="parentLin" presStyleCnt="0"/>
      <dgm:spPr/>
      <dgm:t>
        <a:bodyPr/>
        <a:lstStyle/>
        <a:p>
          <a:endParaRPr lang="en-US"/>
        </a:p>
      </dgm:t>
    </dgm:pt>
    <dgm:pt modelId="{6E5A8CA3-B79A-2B45-BBA8-FE95FD92AF78}" type="pres">
      <dgm:prSet presAssocID="{6F47CAAD-897F-924E-AEF3-A91A7BF2176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93D5E728-326B-5D48-8FDE-1CC33E87ABDF}" type="pres">
      <dgm:prSet presAssocID="{6F47CAAD-897F-924E-AEF3-A91A7BF2176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C2B6A-7C31-F544-9B24-466B9944E1ED}" type="pres">
      <dgm:prSet presAssocID="{6F47CAAD-897F-924E-AEF3-A91A7BF2176B}" presName="negativeSpace" presStyleCnt="0"/>
      <dgm:spPr/>
      <dgm:t>
        <a:bodyPr/>
        <a:lstStyle/>
        <a:p>
          <a:endParaRPr lang="en-US"/>
        </a:p>
      </dgm:t>
    </dgm:pt>
    <dgm:pt modelId="{1C5154EB-34CC-F041-A851-6B0B20A1962E}" type="pres">
      <dgm:prSet presAssocID="{6F47CAAD-897F-924E-AEF3-A91A7BF2176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2357BC-84AD-934B-BD23-78D08E31D5FE}" type="presOf" srcId="{BE87E1E5-65E1-B240-98F1-7CA90A531B8E}" destId="{9E7839CD-B607-2647-9821-D7EB4762F24E}" srcOrd="0" destOrd="1" presId="urn:microsoft.com/office/officeart/2005/8/layout/list1"/>
    <dgm:cxn modelId="{5D457908-E9D6-3E45-940C-5F5B7B463E3C}" srcId="{04AF9FBB-46E0-2742-BDCD-E81D2EB7A949}" destId="{9AC121C3-1144-CB42-9AFE-1FB37CD67C16}" srcOrd="0" destOrd="0" parTransId="{1E82B839-4F9B-8E49-9EBA-6CE15A9CA462}" sibTransId="{1D2B5FDE-AC82-D64A-BBF4-6ED6758E0FC7}"/>
    <dgm:cxn modelId="{E206E21B-FEDE-D045-8309-E69B9F2F38F9}" srcId="{04AF9FBB-46E0-2742-BDCD-E81D2EB7A949}" destId="{BE87E1E5-65E1-B240-98F1-7CA90A531B8E}" srcOrd="1" destOrd="0" parTransId="{BBE56A9A-C73B-6747-9283-DE293C253CD8}" sibTransId="{7407D0A1-F964-7743-B7EF-F5051E84A39E}"/>
    <dgm:cxn modelId="{394C2D55-50F5-5B48-BC7A-0F09609A0CC1}" type="presOf" srcId="{7ED4E4F2-0F42-5749-A462-3529ED060166}" destId="{A26C38B6-318E-2642-95D1-FF51457046A5}" srcOrd="0" destOrd="0" presId="urn:microsoft.com/office/officeart/2005/8/layout/list1"/>
    <dgm:cxn modelId="{BDE0076C-5E18-6D4B-B61B-ECE66601EDBC}" type="presOf" srcId="{51C948C1-1F69-5346-B0F9-E5721CA07CFE}" destId="{1C5154EB-34CC-F041-A851-6B0B20A1962E}" srcOrd="0" destOrd="1" presId="urn:microsoft.com/office/officeart/2005/8/layout/list1"/>
    <dgm:cxn modelId="{DEE3C720-CA59-434C-A94E-61396A36BF58}" srcId="{6F47CAAD-897F-924E-AEF3-A91A7BF2176B}" destId="{56167DE2-17D2-5244-A276-9DC9AD8D5B6A}" srcOrd="0" destOrd="0" parTransId="{70F52D13-83C5-9F4E-9CFF-23457BDE5286}" sibTransId="{717F8E18-81D2-A343-A31C-882F21316948}"/>
    <dgm:cxn modelId="{838611A4-40D3-A64D-9D52-C98004259266}" srcId="{CF3BF339-4197-A545-8289-2760BBAD71D3}" destId="{6F47CAAD-897F-924E-AEF3-A91A7BF2176B}" srcOrd="3" destOrd="0" parTransId="{28EC9457-5C94-1E4A-8F1D-E9C339C50579}" sibTransId="{971D6AEA-D0C6-0E41-8084-4CF18AF7455E}"/>
    <dgm:cxn modelId="{ED693F68-06CF-C444-B022-9E9BC391A743}" type="presOf" srcId="{2533F612-49FF-114F-9DEF-200C71B23225}" destId="{9E7839CD-B607-2647-9821-D7EB4762F24E}" srcOrd="0" destOrd="2" presId="urn:microsoft.com/office/officeart/2005/8/layout/list1"/>
    <dgm:cxn modelId="{07933063-D03C-4743-9624-8C40B3790446}" type="presOf" srcId="{CF3BF339-4197-A545-8289-2760BBAD71D3}" destId="{F286362C-8C83-A245-A3B6-47683C06DE10}" srcOrd="0" destOrd="0" presId="urn:microsoft.com/office/officeart/2005/8/layout/list1"/>
    <dgm:cxn modelId="{040823F2-FADD-3F4B-90AC-3F098F75091F}" type="presOf" srcId="{04AF9FBB-46E0-2742-BDCD-E81D2EB7A949}" destId="{561FD115-BCB3-3646-86D0-0DE536CD9149}" srcOrd="1" destOrd="0" presId="urn:microsoft.com/office/officeart/2005/8/layout/list1"/>
    <dgm:cxn modelId="{6F2B8EC0-7774-4246-8576-E1C52D60E476}" srcId="{CF3BF339-4197-A545-8289-2760BBAD71D3}" destId="{7ED4E4F2-0F42-5749-A462-3529ED060166}" srcOrd="0" destOrd="0" parTransId="{8F5A853F-24B5-1148-89BC-0A18B98A68EF}" sibTransId="{DE6875E6-ABA8-3C44-A619-4E4843155988}"/>
    <dgm:cxn modelId="{38F2F0DB-5538-764D-8E3E-A13B1EA8A9F8}" type="presOf" srcId="{9AC121C3-1144-CB42-9AFE-1FB37CD67C16}" destId="{9E7839CD-B607-2647-9821-D7EB4762F24E}" srcOrd="0" destOrd="0" presId="urn:microsoft.com/office/officeart/2005/8/layout/list1"/>
    <dgm:cxn modelId="{10DDC414-ADDA-354D-9004-AE416ECEA31C}" srcId="{9221A7D3-2F7A-0846-8105-F5F9415C1F7C}" destId="{E04EBFFF-5EC8-854B-908D-9225D6D93947}" srcOrd="0" destOrd="0" parTransId="{0113B3FF-B5D1-0149-B001-8360578CEC37}" sibTransId="{780F289A-54DD-704C-9948-D01C0D8B04E0}"/>
    <dgm:cxn modelId="{8E005FDD-FE2F-B147-A1A1-E8A656B3BCC7}" srcId="{7ED4E4F2-0F42-5749-A462-3529ED060166}" destId="{73CB771A-154D-544D-B136-235F6BBC1239}" srcOrd="0" destOrd="0" parTransId="{A2E0E808-7CD1-5E41-AF4D-AB4D61436B95}" sibTransId="{F6CA99CF-0008-E54A-95E1-A44F60844E1A}"/>
    <dgm:cxn modelId="{CEEE3224-BD44-A94A-B12B-906FE4CF2084}" srcId="{6F47CAAD-897F-924E-AEF3-A91A7BF2176B}" destId="{D0DC3E61-B7F0-DC44-A99B-908121B0937C}" srcOrd="2" destOrd="0" parTransId="{D8EF3D7D-847A-8E4A-A5F8-6F85EDD50895}" sibTransId="{A3ACDCE4-27CA-A045-A307-601A414F5DEC}"/>
    <dgm:cxn modelId="{E416024A-A642-3E45-AF28-F536DD5C3F90}" type="presOf" srcId="{7ED4E4F2-0F42-5749-A462-3529ED060166}" destId="{F83F2651-1533-5F46-B4A7-34BF764B5AEA}" srcOrd="1" destOrd="0" presId="urn:microsoft.com/office/officeart/2005/8/layout/list1"/>
    <dgm:cxn modelId="{99FF3045-441E-B344-BBC9-AB1E49D82DAA}" type="presOf" srcId="{04AF9FBB-46E0-2742-BDCD-E81D2EB7A949}" destId="{0082F864-0F62-1F46-8AC0-16F54D843B54}" srcOrd="0" destOrd="0" presId="urn:microsoft.com/office/officeart/2005/8/layout/list1"/>
    <dgm:cxn modelId="{2E35D518-79AF-7842-9FE6-E693CFA372C9}" type="presOf" srcId="{73CB771A-154D-544D-B136-235F6BBC1239}" destId="{572C8979-E000-BC42-8BEB-9F5C72BE05CB}" srcOrd="0" destOrd="0" presId="urn:microsoft.com/office/officeart/2005/8/layout/list1"/>
    <dgm:cxn modelId="{3C36FE6E-30D3-7F4E-8475-56A073740693}" srcId="{CF3BF339-4197-A545-8289-2760BBAD71D3}" destId="{9221A7D3-2F7A-0846-8105-F5F9415C1F7C}" srcOrd="1" destOrd="0" parTransId="{78E34A11-566B-7047-85F5-3E7160A11E43}" sibTransId="{E8F3AC67-CA81-EA49-8709-BCDD243F9A47}"/>
    <dgm:cxn modelId="{2106D9E3-0A42-D74B-A319-C2CBBB716CCC}" type="presOf" srcId="{D0DC3E61-B7F0-DC44-A99B-908121B0937C}" destId="{1C5154EB-34CC-F041-A851-6B0B20A1962E}" srcOrd="0" destOrd="2" presId="urn:microsoft.com/office/officeart/2005/8/layout/list1"/>
    <dgm:cxn modelId="{F7231C8A-BB63-9B45-B40B-20A83D872DC2}" type="presOf" srcId="{6F47CAAD-897F-924E-AEF3-A91A7BF2176B}" destId="{93D5E728-326B-5D48-8FDE-1CC33E87ABDF}" srcOrd="1" destOrd="0" presId="urn:microsoft.com/office/officeart/2005/8/layout/list1"/>
    <dgm:cxn modelId="{BFE4EE1F-0936-894A-8AF0-89B5EC06211D}" type="presOf" srcId="{56167DE2-17D2-5244-A276-9DC9AD8D5B6A}" destId="{1C5154EB-34CC-F041-A851-6B0B20A1962E}" srcOrd="0" destOrd="0" presId="urn:microsoft.com/office/officeart/2005/8/layout/list1"/>
    <dgm:cxn modelId="{08E6A032-A5E9-CB42-8F9B-A3E63A11DAE0}" srcId="{CF3BF339-4197-A545-8289-2760BBAD71D3}" destId="{04AF9FBB-46E0-2742-BDCD-E81D2EB7A949}" srcOrd="2" destOrd="0" parTransId="{7FC63164-00BE-4149-8D59-07CE99FADCE6}" sibTransId="{890D83A8-5328-2546-9AD6-52A081553906}"/>
    <dgm:cxn modelId="{FD0B701C-BC86-C444-87EF-8FF18B5888D9}" type="presOf" srcId="{E04EBFFF-5EC8-854B-908D-9225D6D93947}" destId="{89BEDD2A-FBCD-8C47-8383-982D9E62636C}" srcOrd="0" destOrd="0" presId="urn:microsoft.com/office/officeart/2005/8/layout/list1"/>
    <dgm:cxn modelId="{0F2B2F36-423C-E542-99FB-2474EA5E88BC}" srcId="{6F47CAAD-897F-924E-AEF3-A91A7BF2176B}" destId="{51C948C1-1F69-5346-B0F9-E5721CA07CFE}" srcOrd="1" destOrd="0" parTransId="{24D3E58A-1B1B-B942-B799-75760A90423B}" sibTransId="{294174F1-EC8D-9348-8EF4-8F9F19AC652B}"/>
    <dgm:cxn modelId="{BBF9C8F3-78E9-FE4B-8AA6-B036709260B9}" type="presOf" srcId="{9221A7D3-2F7A-0846-8105-F5F9415C1F7C}" destId="{4C775D36-ED49-7840-85F5-A727FC6723AA}" srcOrd="1" destOrd="0" presId="urn:microsoft.com/office/officeart/2005/8/layout/list1"/>
    <dgm:cxn modelId="{C35A4F5D-B065-1041-A3C9-89E4CAC037CE}" type="presOf" srcId="{9221A7D3-2F7A-0846-8105-F5F9415C1F7C}" destId="{8A9253F2-FD0B-934F-A731-16FECBAFA632}" srcOrd="0" destOrd="0" presId="urn:microsoft.com/office/officeart/2005/8/layout/list1"/>
    <dgm:cxn modelId="{5D635CE3-0699-7A4B-8042-BC7B23311C12}" srcId="{04AF9FBB-46E0-2742-BDCD-E81D2EB7A949}" destId="{2533F612-49FF-114F-9DEF-200C71B23225}" srcOrd="2" destOrd="0" parTransId="{590B0226-3BC7-FB49-A286-6764F1316B70}" sibTransId="{E78D40F7-C833-D641-A6AC-9B8B39F80FD4}"/>
    <dgm:cxn modelId="{E3006F75-2861-CD40-9F09-CDD09059D01E}" type="presOf" srcId="{6F47CAAD-897F-924E-AEF3-A91A7BF2176B}" destId="{6E5A8CA3-B79A-2B45-BBA8-FE95FD92AF78}" srcOrd="0" destOrd="0" presId="urn:microsoft.com/office/officeart/2005/8/layout/list1"/>
    <dgm:cxn modelId="{5BD65BBA-CA3A-6D44-9EDE-8BBDF3F21074}" type="presParOf" srcId="{F286362C-8C83-A245-A3B6-47683C06DE10}" destId="{EBC09E69-81A9-2946-8B73-7213D8385EE0}" srcOrd="0" destOrd="0" presId="urn:microsoft.com/office/officeart/2005/8/layout/list1"/>
    <dgm:cxn modelId="{E7A0A6EA-54C6-BA42-A46F-C403B2B82320}" type="presParOf" srcId="{EBC09E69-81A9-2946-8B73-7213D8385EE0}" destId="{A26C38B6-318E-2642-95D1-FF51457046A5}" srcOrd="0" destOrd="0" presId="urn:microsoft.com/office/officeart/2005/8/layout/list1"/>
    <dgm:cxn modelId="{B3C2AEC6-E4A8-4041-A607-9BAB9826B558}" type="presParOf" srcId="{EBC09E69-81A9-2946-8B73-7213D8385EE0}" destId="{F83F2651-1533-5F46-B4A7-34BF764B5AEA}" srcOrd="1" destOrd="0" presId="urn:microsoft.com/office/officeart/2005/8/layout/list1"/>
    <dgm:cxn modelId="{810D18B8-4ABD-254A-B346-EDFC17383041}" type="presParOf" srcId="{F286362C-8C83-A245-A3B6-47683C06DE10}" destId="{016D7F1B-27F3-754D-83E9-01177606835C}" srcOrd="1" destOrd="0" presId="urn:microsoft.com/office/officeart/2005/8/layout/list1"/>
    <dgm:cxn modelId="{233166CE-4A89-B84D-A3F9-19E679811CD5}" type="presParOf" srcId="{F286362C-8C83-A245-A3B6-47683C06DE10}" destId="{572C8979-E000-BC42-8BEB-9F5C72BE05CB}" srcOrd="2" destOrd="0" presId="urn:microsoft.com/office/officeart/2005/8/layout/list1"/>
    <dgm:cxn modelId="{D150CDE3-142F-C147-B5DE-F30E40451A16}" type="presParOf" srcId="{F286362C-8C83-A245-A3B6-47683C06DE10}" destId="{23A8CFB8-EDCF-7742-B132-BC9C27A02FBD}" srcOrd="3" destOrd="0" presId="urn:microsoft.com/office/officeart/2005/8/layout/list1"/>
    <dgm:cxn modelId="{5BA85CEC-EC70-2B41-B540-C084FAFAC855}" type="presParOf" srcId="{F286362C-8C83-A245-A3B6-47683C06DE10}" destId="{709B5135-4F6A-8141-85BA-2BA325B77288}" srcOrd="4" destOrd="0" presId="urn:microsoft.com/office/officeart/2005/8/layout/list1"/>
    <dgm:cxn modelId="{32BD2184-34C7-904A-B1F2-D9319669FA6E}" type="presParOf" srcId="{709B5135-4F6A-8141-85BA-2BA325B77288}" destId="{8A9253F2-FD0B-934F-A731-16FECBAFA632}" srcOrd="0" destOrd="0" presId="urn:microsoft.com/office/officeart/2005/8/layout/list1"/>
    <dgm:cxn modelId="{2E634F72-1167-2542-9E96-C24709832A00}" type="presParOf" srcId="{709B5135-4F6A-8141-85BA-2BA325B77288}" destId="{4C775D36-ED49-7840-85F5-A727FC6723AA}" srcOrd="1" destOrd="0" presId="urn:microsoft.com/office/officeart/2005/8/layout/list1"/>
    <dgm:cxn modelId="{A846E2A1-D520-B242-8B5B-20ED6DAF5BC4}" type="presParOf" srcId="{F286362C-8C83-A245-A3B6-47683C06DE10}" destId="{418D4784-0CA8-F14E-B743-AD5BC262E10A}" srcOrd="5" destOrd="0" presId="urn:microsoft.com/office/officeart/2005/8/layout/list1"/>
    <dgm:cxn modelId="{A6F44134-A2FD-D64D-8E66-F180A3230D61}" type="presParOf" srcId="{F286362C-8C83-A245-A3B6-47683C06DE10}" destId="{89BEDD2A-FBCD-8C47-8383-982D9E62636C}" srcOrd="6" destOrd="0" presId="urn:microsoft.com/office/officeart/2005/8/layout/list1"/>
    <dgm:cxn modelId="{87C3A261-A02A-244D-B4FC-C2BE6A476F8F}" type="presParOf" srcId="{F286362C-8C83-A245-A3B6-47683C06DE10}" destId="{023699A4-3364-6A40-A825-2C1737EE1C9F}" srcOrd="7" destOrd="0" presId="urn:microsoft.com/office/officeart/2005/8/layout/list1"/>
    <dgm:cxn modelId="{5EC240F8-8CB2-EF40-A447-02A48A5C959E}" type="presParOf" srcId="{F286362C-8C83-A245-A3B6-47683C06DE10}" destId="{1C52F2A2-0954-2F49-880A-01E1F8B8AFEE}" srcOrd="8" destOrd="0" presId="urn:microsoft.com/office/officeart/2005/8/layout/list1"/>
    <dgm:cxn modelId="{D9FC976C-BD49-B74C-B7FC-F8E65D6FAF81}" type="presParOf" srcId="{1C52F2A2-0954-2F49-880A-01E1F8B8AFEE}" destId="{0082F864-0F62-1F46-8AC0-16F54D843B54}" srcOrd="0" destOrd="0" presId="urn:microsoft.com/office/officeart/2005/8/layout/list1"/>
    <dgm:cxn modelId="{C51F31E8-99C4-2643-ACB5-ED3465F51D1B}" type="presParOf" srcId="{1C52F2A2-0954-2F49-880A-01E1F8B8AFEE}" destId="{561FD115-BCB3-3646-86D0-0DE536CD9149}" srcOrd="1" destOrd="0" presId="urn:microsoft.com/office/officeart/2005/8/layout/list1"/>
    <dgm:cxn modelId="{89A5A11B-982E-DB4C-8222-BE6C2547168A}" type="presParOf" srcId="{F286362C-8C83-A245-A3B6-47683C06DE10}" destId="{E2443519-4625-F549-BF00-3245375B9250}" srcOrd="9" destOrd="0" presId="urn:microsoft.com/office/officeart/2005/8/layout/list1"/>
    <dgm:cxn modelId="{0D4BF3B1-C1BE-C64D-88A5-D25F3386E24A}" type="presParOf" srcId="{F286362C-8C83-A245-A3B6-47683C06DE10}" destId="{9E7839CD-B607-2647-9821-D7EB4762F24E}" srcOrd="10" destOrd="0" presId="urn:microsoft.com/office/officeart/2005/8/layout/list1"/>
    <dgm:cxn modelId="{BF3589F3-7477-C24A-A939-318774FD719F}" type="presParOf" srcId="{F286362C-8C83-A245-A3B6-47683C06DE10}" destId="{57848EAB-1747-F844-AA8E-9765BAA1053B}" srcOrd="11" destOrd="0" presId="urn:microsoft.com/office/officeart/2005/8/layout/list1"/>
    <dgm:cxn modelId="{9C0BC4FC-CB11-7749-B432-B7052D251415}" type="presParOf" srcId="{F286362C-8C83-A245-A3B6-47683C06DE10}" destId="{E4AEAA8C-7164-934F-BC44-2CE11D933BF7}" srcOrd="12" destOrd="0" presId="urn:microsoft.com/office/officeart/2005/8/layout/list1"/>
    <dgm:cxn modelId="{C7A3A286-FA3F-F34A-BCC9-52C1EC1AF13D}" type="presParOf" srcId="{E4AEAA8C-7164-934F-BC44-2CE11D933BF7}" destId="{6E5A8CA3-B79A-2B45-BBA8-FE95FD92AF78}" srcOrd="0" destOrd="0" presId="urn:microsoft.com/office/officeart/2005/8/layout/list1"/>
    <dgm:cxn modelId="{C7E16AAA-2707-6D47-8846-5E2818A78E74}" type="presParOf" srcId="{E4AEAA8C-7164-934F-BC44-2CE11D933BF7}" destId="{93D5E728-326B-5D48-8FDE-1CC33E87ABDF}" srcOrd="1" destOrd="0" presId="urn:microsoft.com/office/officeart/2005/8/layout/list1"/>
    <dgm:cxn modelId="{EB5D462A-09AC-BC46-9018-76640D0F460E}" type="presParOf" srcId="{F286362C-8C83-A245-A3B6-47683C06DE10}" destId="{22EC2B6A-7C31-F544-9B24-466B9944E1ED}" srcOrd="13" destOrd="0" presId="urn:microsoft.com/office/officeart/2005/8/layout/list1"/>
    <dgm:cxn modelId="{F4DF1B0B-DC89-F341-8866-3A03FDA0D1A9}" type="presParOf" srcId="{F286362C-8C83-A245-A3B6-47683C06DE10}" destId="{1C5154EB-34CC-F041-A851-6B0B20A1962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3BF339-4197-A545-8289-2760BBAD71D3}" type="doc">
      <dgm:prSet loTypeId="urn:microsoft.com/office/officeart/2005/8/layout/hList1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221A7D3-2F7A-0846-8105-F5F9415C1F7C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800" b="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Future Ready</a:t>
          </a:r>
          <a:endParaRPr lang="en-US" sz="1800" b="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gm:t>
    </dgm:pt>
    <dgm:pt modelId="{78E34A11-566B-7047-85F5-3E7160A11E43}" type="parTrans" cxnId="{3C36FE6E-30D3-7F4E-8475-56A073740693}">
      <dgm:prSet/>
      <dgm:spPr/>
      <dgm:t>
        <a:bodyPr/>
        <a:lstStyle/>
        <a:p>
          <a:endParaRPr lang="en-US"/>
        </a:p>
      </dgm:t>
    </dgm:pt>
    <dgm:pt modelId="{E8F3AC67-CA81-EA49-8709-BCDD243F9A47}" type="sibTrans" cxnId="{3C36FE6E-30D3-7F4E-8475-56A073740693}">
      <dgm:prSet/>
      <dgm:spPr/>
      <dgm:t>
        <a:bodyPr/>
        <a:lstStyle/>
        <a:p>
          <a:endParaRPr lang="en-US"/>
        </a:p>
      </dgm:t>
    </dgm:pt>
    <dgm:pt modelId="{E04EBFFF-5EC8-854B-908D-9225D6D93947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Use the .NET 4+ </a:t>
          </a:r>
          <a:r>
            <a:rPr lang="en-US" sz="1400" b="1" dirty="0" smtClean="0">
              <a:latin typeface="Helvetica"/>
              <a:cs typeface="Helvetica"/>
            </a:rPr>
            <a:t>asynchronous task model </a:t>
          </a:r>
          <a:r>
            <a:rPr lang="en-US" sz="1400" dirty="0" smtClean="0">
              <a:latin typeface="Helvetica"/>
              <a:cs typeface="Helvetica"/>
            </a:rPr>
            <a:t>in your designs – it’s feature rich and the framework standard going forward</a:t>
          </a:r>
          <a:endParaRPr lang="en-US" sz="1400" dirty="0">
            <a:latin typeface="Helvetica"/>
            <a:cs typeface="Helvetica"/>
          </a:endParaRPr>
        </a:p>
      </dgm:t>
    </dgm:pt>
    <dgm:pt modelId="{0113B3FF-B5D1-0149-B001-8360578CEC37}" type="parTrans" cxnId="{10DDC414-ADDA-354D-9004-AE416ECEA31C}">
      <dgm:prSet/>
      <dgm:spPr/>
      <dgm:t>
        <a:bodyPr/>
        <a:lstStyle/>
        <a:p>
          <a:endParaRPr lang="en-US"/>
        </a:p>
      </dgm:t>
    </dgm:pt>
    <dgm:pt modelId="{780F289A-54DD-704C-9948-D01C0D8B04E0}" type="sibTrans" cxnId="{10DDC414-ADDA-354D-9004-AE416ECEA31C}">
      <dgm:prSet/>
      <dgm:spPr/>
      <dgm:t>
        <a:bodyPr/>
        <a:lstStyle/>
        <a:p>
          <a:endParaRPr lang="en-US"/>
        </a:p>
      </dgm:t>
    </dgm:pt>
    <dgm:pt modelId="{6F47CAAD-897F-924E-AEF3-A91A7BF2176B}">
      <dgm:prSet phldrT="[Text]" custT="1"/>
      <dgm:spPr/>
      <dgm:t>
        <a:bodyPr/>
        <a:lstStyle/>
        <a:p>
          <a:r>
            <a:rPr lang="en-US" sz="1800" b="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Performance and Power</a:t>
          </a:r>
          <a:endParaRPr lang="en-US" sz="1800" b="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gm:t>
    </dgm:pt>
    <dgm:pt modelId="{28EC9457-5C94-1E4A-8F1D-E9C339C50579}" type="parTrans" cxnId="{838611A4-40D3-A64D-9D52-C98004259266}">
      <dgm:prSet/>
      <dgm:spPr/>
      <dgm:t>
        <a:bodyPr/>
        <a:lstStyle/>
        <a:p>
          <a:endParaRPr lang="en-US"/>
        </a:p>
      </dgm:t>
    </dgm:pt>
    <dgm:pt modelId="{971D6AEA-D0C6-0E41-8084-4CF18AF7455E}" type="sibTrans" cxnId="{838611A4-40D3-A64D-9D52-C98004259266}">
      <dgm:prSet/>
      <dgm:spPr/>
      <dgm:t>
        <a:bodyPr/>
        <a:lstStyle/>
        <a:p>
          <a:endParaRPr lang="en-US"/>
        </a:p>
      </dgm:t>
    </dgm:pt>
    <dgm:pt modelId="{56167DE2-17D2-5244-A276-9DC9AD8D5B6A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Leverage </a:t>
          </a:r>
          <a:r>
            <a:rPr lang="en-US" sz="1400" b="1" dirty="0" smtClean="0">
              <a:latin typeface="Helvetica"/>
              <a:cs typeface="Helvetica"/>
            </a:rPr>
            <a:t>multiple CPU cores </a:t>
          </a:r>
          <a:r>
            <a:rPr lang="en-US" sz="1400" dirty="0" smtClean="0">
              <a:latin typeface="Helvetica"/>
              <a:cs typeface="Helvetica"/>
            </a:rPr>
            <a:t>for maximum throughput</a:t>
          </a:r>
          <a:br>
            <a:rPr lang="en-US" sz="1400" dirty="0" smtClean="0">
              <a:latin typeface="Helvetica"/>
              <a:cs typeface="Helvetica"/>
            </a:rPr>
          </a:br>
          <a:endParaRPr lang="en-US" sz="1400" dirty="0">
            <a:latin typeface="Helvetica"/>
            <a:cs typeface="Helvetica"/>
          </a:endParaRPr>
        </a:p>
      </dgm:t>
    </dgm:pt>
    <dgm:pt modelId="{70F52D13-83C5-9F4E-9CFF-23457BDE5286}" type="parTrans" cxnId="{DEE3C720-CA59-434C-A94E-61396A36BF58}">
      <dgm:prSet/>
      <dgm:spPr/>
      <dgm:t>
        <a:bodyPr/>
        <a:lstStyle/>
        <a:p>
          <a:endParaRPr lang="en-US"/>
        </a:p>
      </dgm:t>
    </dgm:pt>
    <dgm:pt modelId="{717F8E18-81D2-A343-A31C-882F21316948}" type="sibTrans" cxnId="{DEE3C720-CA59-434C-A94E-61396A36BF58}">
      <dgm:prSet/>
      <dgm:spPr/>
      <dgm:t>
        <a:bodyPr/>
        <a:lstStyle/>
        <a:p>
          <a:endParaRPr lang="en-US"/>
        </a:p>
      </dgm:t>
    </dgm:pt>
    <dgm:pt modelId="{51C948C1-1F69-5346-B0F9-E5721CA07CFE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Maximize individual thread usage with </a:t>
          </a:r>
          <a:r>
            <a:rPr lang="en-US" sz="1400" b="1" dirty="0" smtClean="0">
              <a:latin typeface="Helvetica"/>
              <a:cs typeface="Helvetica"/>
            </a:rPr>
            <a:t>co-operative multitasking </a:t>
          </a:r>
          <a:r>
            <a:rPr lang="en-US" sz="1400" b="0" dirty="0" smtClean="0">
              <a:latin typeface="Helvetica"/>
              <a:cs typeface="Helvetica"/>
            </a:rPr>
            <a:t>and task </a:t>
          </a:r>
          <a:r>
            <a:rPr lang="en-US" sz="1400" b="0" dirty="0" err="1" smtClean="0">
              <a:latin typeface="Helvetica"/>
              <a:cs typeface="Helvetica"/>
            </a:rPr>
            <a:t>inlining</a:t>
          </a:r>
          <a:r>
            <a:rPr lang="en-US" sz="1400" b="0" dirty="0" smtClean="0">
              <a:latin typeface="Helvetica"/>
              <a:cs typeface="Helvetica"/>
            </a:rPr>
            <a:t/>
          </a:r>
          <a:br>
            <a:rPr lang="en-US" sz="1400" b="0" dirty="0" smtClean="0">
              <a:latin typeface="Helvetica"/>
              <a:cs typeface="Helvetica"/>
            </a:rPr>
          </a:br>
          <a:endParaRPr lang="en-US" sz="1400" b="1" dirty="0">
            <a:latin typeface="Helvetica"/>
            <a:cs typeface="Helvetica"/>
          </a:endParaRPr>
        </a:p>
      </dgm:t>
    </dgm:pt>
    <dgm:pt modelId="{24D3E58A-1B1B-B942-B799-75760A90423B}" type="parTrans" cxnId="{0F2B2F36-423C-E542-99FB-2474EA5E88BC}">
      <dgm:prSet/>
      <dgm:spPr/>
      <dgm:t>
        <a:bodyPr/>
        <a:lstStyle/>
        <a:p>
          <a:endParaRPr lang="en-US"/>
        </a:p>
      </dgm:t>
    </dgm:pt>
    <dgm:pt modelId="{294174F1-EC8D-9348-8EF4-8F9F19AC652B}" type="sibTrans" cxnId="{0F2B2F36-423C-E542-99FB-2474EA5E88BC}">
      <dgm:prSet/>
      <dgm:spPr/>
      <dgm:t>
        <a:bodyPr/>
        <a:lstStyle/>
        <a:p>
          <a:endParaRPr lang="en-US"/>
        </a:p>
      </dgm:t>
    </dgm:pt>
    <dgm:pt modelId="{04AF9FBB-46E0-2742-BDCD-E81D2EB7A949}">
      <dgm:prSet phldrT="[Text]" custT="1"/>
      <dgm:spPr/>
      <dgm:t>
        <a:bodyPr/>
        <a:lstStyle/>
        <a:p>
          <a:r>
            <a:rPr lang="en-US" sz="1800" b="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Ease and Elegance</a:t>
          </a:r>
          <a:endParaRPr lang="en-US" sz="1800" b="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gm:t>
    </dgm:pt>
    <dgm:pt modelId="{7FC63164-00BE-4149-8D59-07CE99FADCE6}" type="parTrans" cxnId="{08E6A032-A5E9-CB42-8F9B-A3E63A11DAE0}">
      <dgm:prSet/>
      <dgm:spPr/>
      <dgm:t>
        <a:bodyPr/>
        <a:lstStyle/>
        <a:p>
          <a:endParaRPr lang="en-US"/>
        </a:p>
      </dgm:t>
    </dgm:pt>
    <dgm:pt modelId="{890D83A8-5328-2546-9AD6-52A081553906}" type="sibTrans" cxnId="{08E6A032-A5E9-CB42-8F9B-A3E63A11DAE0}">
      <dgm:prSet/>
      <dgm:spPr/>
      <dgm:t>
        <a:bodyPr/>
        <a:lstStyle/>
        <a:p>
          <a:endParaRPr lang="en-US"/>
        </a:p>
      </dgm:t>
    </dgm:pt>
    <dgm:pt modelId="{9AC121C3-1144-CB42-9AFE-1FB37CD67C16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Easily start a background task using the thread pool and </a:t>
          </a:r>
          <a:r>
            <a:rPr lang="en-US" sz="1400" b="1" dirty="0" smtClean="0">
              <a:latin typeface="Helvetica"/>
              <a:cs typeface="Helvetica"/>
            </a:rPr>
            <a:t>complete the operation on the main thread</a:t>
          </a:r>
          <a:br>
            <a:rPr lang="en-US" sz="1400" b="1" dirty="0" smtClean="0">
              <a:latin typeface="Helvetica"/>
              <a:cs typeface="Helvetica"/>
            </a:rPr>
          </a:br>
          <a:endParaRPr lang="en-US" sz="1400" b="1" dirty="0">
            <a:latin typeface="Helvetica"/>
            <a:cs typeface="Helvetica"/>
          </a:endParaRPr>
        </a:p>
      </dgm:t>
    </dgm:pt>
    <dgm:pt modelId="{1E82B839-4F9B-8E49-9EBA-6CE15A9CA462}" type="parTrans" cxnId="{5D457908-E9D6-3E45-940C-5F5B7B463E3C}">
      <dgm:prSet/>
      <dgm:spPr/>
      <dgm:t>
        <a:bodyPr/>
        <a:lstStyle/>
        <a:p>
          <a:endParaRPr lang="en-US"/>
        </a:p>
      </dgm:t>
    </dgm:pt>
    <dgm:pt modelId="{1D2B5FDE-AC82-D64A-BBF4-6ED6758E0FC7}" type="sibTrans" cxnId="{5D457908-E9D6-3E45-940C-5F5B7B463E3C}">
      <dgm:prSet/>
      <dgm:spPr/>
      <dgm:t>
        <a:bodyPr/>
        <a:lstStyle/>
        <a:p>
          <a:endParaRPr lang="en-US"/>
        </a:p>
      </dgm:t>
    </dgm:pt>
    <dgm:pt modelId="{BE87E1E5-65E1-B240-98F1-7CA90A531B8E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Declaratively schedule workflows with </a:t>
          </a:r>
          <a:r>
            <a:rPr lang="en-US" sz="1400" b="1" dirty="0" smtClean="0">
              <a:latin typeface="Helvetica"/>
              <a:cs typeface="Helvetica"/>
            </a:rPr>
            <a:t>chained asynchronous tasks </a:t>
          </a:r>
          <a:r>
            <a:rPr lang="en-US" sz="1400" b="0" dirty="0" smtClean="0">
              <a:latin typeface="Helvetica"/>
              <a:cs typeface="Helvetica"/>
            </a:rPr>
            <a:t>and </a:t>
          </a:r>
          <a:r>
            <a:rPr lang="en-US" sz="1400" b="1" dirty="0" smtClean="0">
              <a:latin typeface="Helvetica"/>
              <a:cs typeface="Helvetica"/>
            </a:rPr>
            <a:t>anonymous delegates</a:t>
          </a:r>
          <a:br>
            <a:rPr lang="en-US" sz="1400" b="1" dirty="0" smtClean="0">
              <a:latin typeface="Helvetica"/>
              <a:cs typeface="Helvetica"/>
            </a:rPr>
          </a:br>
          <a:endParaRPr lang="en-US" sz="1400" b="1" dirty="0">
            <a:latin typeface="Helvetica"/>
            <a:cs typeface="Helvetica"/>
          </a:endParaRPr>
        </a:p>
      </dgm:t>
    </dgm:pt>
    <dgm:pt modelId="{BBE56A9A-C73B-6747-9283-DE293C253CD8}" type="parTrans" cxnId="{E206E21B-FEDE-D045-8309-E69B9F2F38F9}">
      <dgm:prSet/>
      <dgm:spPr/>
      <dgm:t>
        <a:bodyPr/>
        <a:lstStyle/>
        <a:p>
          <a:endParaRPr lang="en-US"/>
        </a:p>
      </dgm:t>
    </dgm:pt>
    <dgm:pt modelId="{7407D0A1-F964-7743-B7EF-F5051E84A39E}" type="sibTrans" cxnId="{E206E21B-FEDE-D045-8309-E69B9F2F38F9}">
      <dgm:prSet/>
      <dgm:spPr/>
      <dgm:t>
        <a:bodyPr/>
        <a:lstStyle/>
        <a:p>
          <a:endParaRPr lang="en-US"/>
        </a:p>
      </dgm:t>
    </dgm:pt>
    <dgm:pt modelId="{D0DC3E61-B7F0-DC44-A99B-908121B0937C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Take as much or as little </a:t>
          </a:r>
          <a:r>
            <a:rPr lang="en-US" sz="1400" b="1" dirty="0" smtClean="0">
              <a:latin typeface="Helvetica"/>
              <a:cs typeface="Helvetica"/>
            </a:rPr>
            <a:t>control</a:t>
          </a:r>
          <a:r>
            <a:rPr lang="en-US" sz="1400" dirty="0" smtClean="0">
              <a:latin typeface="Helvetica"/>
              <a:cs typeface="Helvetica"/>
            </a:rPr>
            <a:t> as you like over</a:t>
          </a:r>
          <a:r>
            <a:rPr lang="en-US" sz="1400" b="1" dirty="0" smtClean="0">
              <a:latin typeface="Helvetica"/>
              <a:cs typeface="Helvetica"/>
            </a:rPr>
            <a:t> how tasks are scheduled </a:t>
          </a:r>
          <a:r>
            <a:rPr lang="en-US" sz="1400" b="0" dirty="0" smtClean="0">
              <a:latin typeface="Helvetica"/>
              <a:cs typeface="Helvetica"/>
            </a:rPr>
            <a:t>and the level of concurrency</a:t>
          </a:r>
          <a:endParaRPr lang="en-US" sz="1400" b="1" dirty="0">
            <a:latin typeface="Helvetica"/>
            <a:cs typeface="Helvetica"/>
          </a:endParaRPr>
        </a:p>
      </dgm:t>
    </dgm:pt>
    <dgm:pt modelId="{D8EF3D7D-847A-8E4A-A5F8-6F85EDD50895}" type="parTrans" cxnId="{CEEE3224-BD44-A94A-B12B-906FE4CF2084}">
      <dgm:prSet/>
      <dgm:spPr/>
      <dgm:t>
        <a:bodyPr/>
        <a:lstStyle/>
        <a:p>
          <a:endParaRPr lang="en-US"/>
        </a:p>
      </dgm:t>
    </dgm:pt>
    <dgm:pt modelId="{A3ACDCE4-27CA-A045-A307-601A414F5DEC}" type="sibTrans" cxnId="{CEEE3224-BD44-A94A-B12B-906FE4CF2084}">
      <dgm:prSet/>
      <dgm:spPr/>
      <dgm:t>
        <a:bodyPr/>
        <a:lstStyle/>
        <a:p>
          <a:endParaRPr lang="en-US"/>
        </a:p>
      </dgm:t>
    </dgm:pt>
    <dgm:pt modelId="{2533F612-49FF-114F-9DEF-200C71B23225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Easily </a:t>
          </a:r>
          <a:r>
            <a:rPr lang="en-US" sz="1400" b="1" dirty="0" smtClean="0">
              <a:latin typeface="Helvetica"/>
              <a:cs typeface="Helvetica"/>
            </a:rPr>
            <a:t>cancel tasks </a:t>
          </a:r>
          <a:r>
            <a:rPr lang="en-US" sz="1400" dirty="0" smtClean="0">
              <a:latin typeface="Helvetica"/>
              <a:cs typeface="Helvetica"/>
            </a:rPr>
            <a:t>in progress</a:t>
          </a:r>
          <a:endParaRPr lang="en-US" sz="1400" dirty="0">
            <a:latin typeface="Helvetica"/>
            <a:cs typeface="Helvetica"/>
          </a:endParaRPr>
        </a:p>
      </dgm:t>
    </dgm:pt>
    <dgm:pt modelId="{590B0226-3BC7-FB49-A286-6764F1316B70}" type="parTrans" cxnId="{5D635CE3-0699-7A4B-8042-BC7B23311C12}">
      <dgm:prSet/>
      <dgm:spPr/>
      <dgm:t>
        <a:bodyPr/>
        <a:lstStyle/>
        <a:p>
          <a:endParaRPr lang="en-US"/>
        </a:p>
      </dgm:t>
    </dgm:pt>
    <dgm:pt modelId="{E78D40F7-C833-D641-A6AC-9B8B39F80FD4}" type="sibTrans" cxnId="{5D635CE3-0699-7A4B-8042-BC7B23311C12}">
      <dgm:prSet/>
      <dgm:spPr/>
      <dgm:t>
        <a:bodyPr/>
        <a:lstStyle/>
        <a:p>
          <a:endParaRPr lang="en-US"/>
        </a:p>
      </dgm:t>
    </dgm:pt>
    <dgm:pt modelId="{7ED4E4F2-0F42-5749-A462-3529ED060166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800" b="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Save Time</a:t>
          </a:r>
          <a:endParaRPr lang="en-US" sz="1800" b="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gm:t>
    </dgm:pt>
    <dgm:pt modelId="{8F5A853F-24B5-1148-89BC-0A18B98A68EF}" type="parTrans" cxnId="{6F2B8EC0-7774-4246-8576-E1C52D60E476}">
      <dgm:prSet/>
      <dgm:spPr/>
      <dgm:t>
        <a:bodyPr/>
        <a:lstStyle/>
        <a:p>
          <a:endParaRPr lang="en-US"/>
        </a:p>
      </dgm:t>
    </dgm:pt>
    <dgm:pt modelId="{DE6875E6-ABA8-3C44-A619-4E4843155988}" type="sibTrans" cxnId="{6F2B8EC0-7774-4246-8576-E1C52D60E476}">
      <dgm:prSet/>
      <dgm:spPr/>
      <dgm:t>
        <a:bodyPr/>
        <a:lstStyle/>
        <a:p>
          <a:endParaRPr lang="en-US"/>
        </a:p>
      </dgm:t>
    </dgm:pt>
    <dgm:pt modelId="{73CB771A-154D-544D-B136-235F6BBC1239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Write more </a:t>
          </a:r>
          <a:r>
            <a:rPr lang="en-US" sz="1400" b="1" dirty="0" smtClean="0">
              <a:latin typeface="Helvetica"/>
              <a:cs typeface="Helvetica"/>
            </a:rPr>
            <a:t>maintainable</a:t>
          </a:r>
          <a:r>
            <a:rPr lang="en-US" sz="1400" dirty="0" smtClean="0">
              <a:latin typeface="Helvetica"/>
              <a:cs typeface="Helvetica"/>
            </a:rPr>
            <a:t>, more </a:t>
          </a:r>
          <a:r>
            <a:rPr lang="en-US" sz="1400" b="1" dirty="0" err="1" smtClean="0">
              <a:latin typeface="Helvetica"/>
              <a:cs typeface="Helvetica"/>
            </a:rPr>
            <a:t>performant</a:t>
          </a:r>
          <a:r>
            <a:rPr lang="en-US" sz="1400" dirty="0" smtClean="0">
              <a:latin typeface="Helvetica"/>
              <a:cs typeface="Helvetica"/>
            </a:rPr>
            <a:t> asynchronous code and do it faster </a:t>
          </a:r>
          <a:endParaRPr lang="en-US" sz="1400" dirty="0">
            <a:latin typeface="Helvetica"/>
            <a:cs typeface="Helvetica"/>
          </a:endParaRPr>
        </a:p>
      </dgm:t>
    </dgm:pt>
    <dgm:pt modelId="{A2E0E808-7CD1-5E41-AF4D-AB4D61436B95}" type="parTrans" cxnId="{8E005FDD-FE2F-B147-A1A1-E8A656B3BCC7}">
      <dgm:prSet/>
      <dgm:spPr/>
      <dgm:t>
        <a:bodyPr/>
        <a:lstStyle/>
        <a:p>
          <a:endParaRPr lang="en-US"/>
        </a:p>
      </dgm:t>
    </dgm:pt>
    <dgm:pt modelId="{F6CA99CF-0008-E54A-95E1-A44F60844E1A}" type="sibTrans" cxnId="{8E005FDD-FE2F-B147-A1A1-E8A656B3BCC7}">
      <dgm:prSet/>
      <dgm:spPr/>
      <dgm:t>
        <a:bodyPr/>
        <a:lstStyle/>
        <a:p>
          <a:endParaRPr lang="en-US"/>
        </a:p>
      </dgm:t>
    </dgm:pt>
    <dgm:pt modelId="{9FDC8473-B07C-7E4D-AF93-F35B3280B72B}" type="pres">
      <dgm:prSet presAssocID="{CF3BF339-4197-A545-8289-2760BBAD71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06CB95-DFF3-E84A-AE5A-D421437C960F}" type="pres">
      <dgm:prSet presAssocID="{7ED4E4F2-0F42-5749-A462-3529ED060166}" presName="composite" presStyleCnt="0"/>
      <dgm:spPr/>
    </dgm:pt>
    <dgm:pt modelId="{BD36E867-F5EA-DA4E-9605-C62476A55118}" type="pres">
      <dgm:prSet presAssocID="{7ED4E4F2-0F42-5749-A462-3529ED06016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96A93-48A8-2642-9ECC-CD89EDFF5B5B}" type="pres">
      <dgm:prSet presAssocID="{7ED4E4F2-0F42-5749-A462-3529ED060166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31EAB-35B7-FF48-9B03-54E80A3827DE}" type="pres">
      <dgm:prSet presAssocID="{DE6875E6-ABA8-3C44-A619-4E4843155988}" presName="space" presStyleCnt="0"/>
      <dgm:spPr/>
    </dgm:pt>
    <dgm:pt modelId="{E1BA8AE5-7F1A-EF4C-8FB3-57F809427E72}" type="pres">
      <dgm:prSet presAssocID="{9221A7D3-2F7A-0846-8105-F5F9415C1F7C}" presName="composite" presStyleCnt="0"/>
      <dgm:spPr/>
    </dgm:pt>
    <dgm:pt modelId="{D41D6436-5093-0D40-ADFE-3D845FF9D162}" type="pres">
      <dgm:prSet presAssocID="{9221A7D3-2F7A-0846-8105-F5F9415C1F7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9BC57-DF0B-C54E-8DFF-BBAD812130A2}" type="pres">
      <dgm:prSet presAssocID="{9221A7D3-2F7A-0846-8105-F5F9415C1F7C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8FD95-5E76-A845-B9FB-B0D55932D09F}" type="pres">
      <dgm:prSet presAssocID="{E8F3AC67-CA81-EA49-8709-BCDD243F9A47}" presName="space" presStyleCnt="0"/>
      <dgm:spPr/>
    </dgm:pt>
    <dgm:pt modelId="{94014407-9B9F-3940-97F1-B595863327C0}" type="pres">
      <dgm:prSet presAssocID="{04AF9FBB-46E0-2742-BDCD-E81D2EB7A949}" presName="composite" presStyleCnt="0"/>
      <dgm:spPr/>
    </dgm:pt>
    <dgm:pt modelId="{65F984E3-66C8-B84A-8407-56558D04D83C}" type="pres">
      <dgm:prSet presAssocID="{04AF9FBB-46E0-2742-BDCD-E81D2EB7A94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11352-E544-FB4C-918B-AA19BA2451DB}" type="pres">
      <dgm:prSet presAssocID="{04AF9FBB-46E0-2742-BDCD-E81D2EB7A949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8F6B0-4B16-E249-B59B-4859E5ABE214}" type="pres">
      <dgm:prSet presAssocID="{890D83A8-5328-2546-9AD6-52A081553906}" presName="space" presStyleCnt="0"/>
      <dgm:spPr/>
    </dgm:pt>
    <dgm:pt modelId="{565F916B-14CC-2440-A7CC-82C39FAD32B2}" type="pres">
      <dgm:prSet presAssocID="{6F47CAAD-897F-924E-AEF3-A91A7BF2176B}" presName="composite" presStyleCnt="0"/>
      <dgm:spPr/>
    </dgm:pt>
    <dgm:pt modelId="{F57DA83F-8687-AD4C-8897-B2E2BB70C6CC}" type="pres">
      <dgm:prSet presAssocID="{6F47CAAD-897F-924E-AEF3-A91A7BF2176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89C17-CA0C-4D4D-829D-9EE923D2E8D5}" type="pres">
      <dgm:prSet presAssocID="{6F47CAAD-897F-924E-AEF3-A91A7BF2176B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6718B0-6E98-1344-BCBD-9CB5BBF4AA3E}" type="presOf" srcId="{04AF9FBB-46E0-2742-BDCD-E81D2EB7A949}" destId="{65F984E3-66C8-B84A-8407-56558D04D83C}" srcOrd="0" destOrd="0" presId="urn:microsoft.com/office/officeart/2005/8/layout/hList1"/>
    <dgm:cxn modelId="{08E6A032-A5E9-CB42-8F9B-A3E63A11DAE0}" srcId="{CF3BF339-4197-A545-8289-2760BBAD71D3}" destId="{04AF9FBB-46E0-2742-BDCD-E81D2EB7A949}" srcOrd="2" destOrd="0" parTransId="{7FC63164-00BE-4149-8D59-07CE99FADCE6}" sibTransId="{890D83A8-5328-2546-9AD6-52A081553906}"/>
    <dgm:cxn modelId="{0F2B2F36-423C-E542-99FB-2474EA5E88BC}" srcId="{6F47CAAD-897F-924E-AEF3-A91A7BF2176B}" destId="{51C948C1-1F69-5346-B0F9-E5721CA07CFE}" srcOrd="1" destOrd="0" parTransId="{24D3E58A-1B1B-B942-B799-75760A90423B}" sibTransId="{294174F1-EC8D-9348-8EF4-8F9F19AC652B}"/>
    <dgm:cxn modelId="{10DDC414-ADDA-354D-9004-AE416ECEA31C}" srcId="{9221A7D3-2F7A-0846-8105-F5F9415C1F7C}" destId="{E04EBFFF-5EC8-854B-908D-9225D6D93947}" srcOrd="0" destOrd="0" parTransId="{0113B3FF-B5D1-0149-B001-8360578CEC37}" sibTransId="{780F289A-54DD-704C-9948-D01C0D8B04E0}"/>
    <dgm:cxn modelId="{A829CE29-C36B-9648-9A5A-684786EEC215}" type="presOf" srcId="{9221A7D3-2F7A-0846-8105-F5F9415C1F7C}" destId="{D41D6436-5093-0D40-ADFE-3D845FF9D162}" srcOrd="0" destOrd="0" presId="urn:microsoft.com/office/officeart/2005/8/layout/hList1"/>
    <dgm:cxn modelId="{C210C1EB-1CB4-C545-92AC-9931E61AA66A}" type="presOf" srcId="{9AC121C3-1144-CB42-9AFE-1FB37CD67C16}" destId="{89A11352-E544-FB4C-918B-AA19BA2451DB}" srcOrd="0" destOrd="0" presId="urn:microsoft.com/office/officeart/2005/8/layout/hList1"/>
    <dgm:cxn modelId="{B102ED6A-FAF9-C340-A50E-6376401BCA38}" type="presOf" srcId="{D0DC3E61-B7F0-DC44-A99B-908121B0937C}" destId="{5EA89C17-CA0C-4D4D-829D-9EE923D2E8D5}" srcOrd="0" destOrd="2" presId="urn:microsoft.com/office/officeart/2005/8/layout/hList1"/>
    <dgm:cxn modelId="{6F2B8EC0-7774-4246-8576-E1C52D60E476}" srcId="{CF3BF339-4197-A545-8289-2760BBAD71D3}" destId="{7ED4E4F2-0F42-5749-A462-3529ED060166}" srcOrd="0" destOrd="0" parTransId="{8F5A853F-24B5-1148-89BC-0A18B98A68EF}" sibTransId="{DE6875E6-ABA8-3C44-A619-4E4843155988}"/>
    <dgm:cxn modelId="{DB41FBE5-D75F-CC4B-859C-4D6BF211BA30}" type="presOf" srcId="{E04EBFFF-5EC8-854B-908D-9225D6D93947}" destId="{8F39BC57-DF0B-C54E-8DFF-BBAD812130A2}" srcOrd="0" destOrd="0" presId="urn:microsoft.com/office/officeart/2005/8/layout/hList1"/>
    <dgm:cxn modelId="{6AD09D0B-839B-6A44-B833-1F2B54040342}" type="presOf" srcId="{51C948C1-1F69-5346-B0F9-E5721CA07CFE}" destId="{5EA89C17-CA0C-4D4D-829D-9EE923D2E8D5}" srcOrd="0" destOrd="1" presId="urn:microsoft.com/office/officeart/2005/8/layout/hList1"/>
    <dgm:cxn modelId="{3D478195-6344-0544-B913-E4ACC550F390}" type="presOf" srcId="{BE87E1E5-65E1-B240-98F1-7CA90A531B8E}" destId="{89A11352-E544-FB4C-918B-AA19BA2451DB}" srcOrd="0" destOrd="1" presId="urn:microsoft.com/office/officeart/2005/8/layout/hList1"/>
    <dgm:cxn modelId="{DC7F9364-DBD5-2443-B61E-DD12E19204C4}" type="presOf" srcId="{73CB771A-154D-544D-B136-235F6BBC1239}" destId="{51D96A93-48A8-2642-9ECC-CD89EDFF5B5B}" srcOrd="0" destOrd="0" presId="urn:microsoft.com/office/officeart/2005/8/layout/hList1"/>
    <dgm:cxn modelId="{67CAB836-A09C-3243-A9A3-C03FFCFD93F6}" type="presOf" srcId="{56167DE2-17D2-5244-A276-9DC9AD8D5B6A}" destId="{5EA89C17-CA0C-4D4D-829D-9EE923D2E8D5}" srcOrd="0" destOrd="0" presId="urn:microsoft.com/office/officeart/2005/8/layout/hList1"/>
    <dgm:cxn modelId="{3C36FE6E-30D3-7F4E-8475-56A073740693}" srcId="{CF3BF339-4197-A545-8289-2760BBAD71D3}" destId="{9221A7D3-2F7A-0846-8105-F5F9415C1F7C}" srcOrd="1" destOrd="0" parTransId="{78E34A11-566B-7047-85F5-3E7160A11E43}" sibTransId="{E8F3AC67-CA81-EA49-8709-BCDD243F9A47}"/>
    <dgm:cxn modelId="{E206E21B-FEDE-D045-8309-E69B9F2F38F9}" srcId="{04AF9FBB-46E0-2742-BDCD-E81D2EB7A949}" destId="{BE87E1E5-65E1-B240-98F1-7CA90A531B8E}" srcOrd="1" destOrd="0" parTransId="{BBE56A9A-C73B-6747-9283-DE293C253CD8}" sibTransId="{7407D0A1-F964-7743-B7EF-F5051E84A39E}"/>
    <dgm:cxn modelId="{8E005FDD-FE2F-B147-A1A1-E8A656B3BCC7}" srcId="{7ED4E4F2-0F42-5749-A462-3529ED060166}" destId="{73CB771A-154D-544D-B136-235F6BBC1239}" srcOrd="0" destOrd="0" parTransId="{A2E0E808-7CD1-5E41-AF4D-AB4D61436B95}" sibTransId="{F6CA99CF-0008-E54A-95E1-A44F60844E1A}"/>
    <dgm:cxn modelId="{838611A4-40D3-A64D-9D52-C98004259266}" srcId="{CF3BF339-4197-A545-8289-2760BBAD71D3}" destId="{6F47CAAD-897F-924E-AEF3-A91A7BF2176B}" srcOrd="3" destOrd="0" parTransId="{28EC9457-5C94-1E4A-8F1D-E9C339C50579}" sibTransId="{971D6AEA-D0C6-0E41-8084-4CF18AF7455E}"/>
    <dgm:cxn modelId="{F5622A38-A8CE-8747-B29B-9DC50DD2D9E4}" type="presOf" srcId="{CF3BF339-4197-A545-8289-2760BBAD71D3}" destId="{9FDC8473-B07C-7E4D-AF93-F35B3280B72B}" srcOrd="0" destOrd="0" presId="urn:microsoft.com/office/officeart/2005/8/layout/hList1"/>
    <dgm:cxn modelId="{CEEE3224-BD44-A94A-B12B-906FE4CF2084}" srcId="{6F47CAAD-897F-924E-AEF3-A91A7BF2176B}" destId="{D0DC3E61-B7F0-DC44-A99B-908121B0937C}" srcOrd="2" destOrd="0" parTransId="{D8EF3D7D-847A-8E4A-A5F8-6F85EDD50895}" sibTransId="{A3ACDCE4-27CA-A045-A307-601A414F5DEC}"/>
    <dgm:cxn modelId="{772E07EC-3EC4-6F4C-B834-DA9E481815E4}" type="presOf" srcId="{2533F612-49FF-114F-9DEF-200C71B23225}" destId="{89A11352-E544-FB4C-918B-AA19BA2451DB}" srcOrd="0" destOrd="2" presId="urn:microsoft.com/office/officeart/2005/8/layout/hList1"/>
    <dgm:cxn modelId="{05CEEC74-93EA-9246-847D-A85F2586E5D8}" type="presOf" srcId="{6F47CAAD-897F-924E-AEF3-A91A7BF2176B}" destId="{F57DA83F-8687-AD4C-8897-B2E2BB70C6CC}" srcOrd="0" destOrd="0" presId="urn:microsoft.com/office/officeart/2005/8/layout/hList1"/>
    <dgm:cxn modelId="{5D635CE3-0699-7A4B-8042-BC7B23311C12}" srcId="{04AF9FBB-46E0-2742-BDCD-E81D2EB7A949}" destId="{2533F612-49FF-114F-9DEF-200C71B23225}" srcOrd="2" destOrd="0" parTransId="{590B0226-3BC7-FB49-A286-6764F1316B70}" sibTransId="{E78D40F7-C833-D641-A6AC-9B8B39F80FD4}"/>
    <dgm:cxn modelId="{5D457908-E9D6-3E45-940C-5F5B7B463E3C}" srcId="{04AF9FBB-46E0-2742-BDCD-E81D2EB7A949}" destId="{9AC121C3-1144-CB42-9AFE-1FB37CD67C16}" srcOrd="0" destOrd="0" parTransId="{1E82B839-4F9B-8E49-9EBA-6CE15A9CA462}" sibTransId="{1D2B5FDE-AC82-D64A-BBF4-6ED6758E0FC7}"/>
    <dgm:cxn modelId="{DEE3C720-CA59-434C-A94E-61396A36BF58}" srcId="{6F47CAAD-897F-924E-AEF3-A91A7BF2176B}" destId="{56167DE2-17D2-5244-A276-9DC9AD8D5B6A}" srcOrd="0" destOrd="0" parTransId="{70F52D13-83C5-9F4E-9CFF-23457BDE5286}" sibTransId="{717F8E18-81D2-A343-A31C-882F21316948}"/>
    <dgm:cxn modelId="{20F7525C-EC48-E14F-88C3-420E8EAB0020}" type="presOf" srcId="{7ED4E4F2-0F42-5749-A462-3529ED060166}" destId="{BD36E867-F5EA-DA4E-9605-C62476A55118}" srcOrd="0" destOrd="0" presId="urn:microsoft.com/office/officeart/2005/8/layout/hList1"/>
    <dgm:cxn modelId="{7E9CCE00-AA9F-E246-BA2A-406056253332}" type="presParOf" srcId="{9FDC8473-B07C-7E4D-AF93-F35B3280B72B}" destId="{2606CB95-DFF3-E84A-AE5A-D421437C960F}" srcOrd="0" destOrd="0" presId="urn:microsoft.com/office/officeart/2005/8/layout/hList1"/>
    <dgm:cxn modelId="{CC4D2F62-2559-754C-BF66-9889BAB89D4D}" type="presParOf" srcId="{2606CB95-DFF3-E84A-AE5A-D421437C960F}" destId="{BD36E867-F5EA-DA4E-9605-C62476A55118}" srcOrd="0" destOrd="0" presId="urn:microsoft.com/office/officeart/2005/8/layout/hList1"/>
    <dgm:cxn modelId="{D2E590C0-6C7E-AE4D-B5D7-EBABFF9F8C55}" type="presParOf" srcId="{2606CB95-DFF3-E84A-AE5A-D421437C960F}" destId="{51D96A93-48A8-2642-9ECC-CD89EDFF5B5B}" srcOrd="1" destOrd="0" presId="urn:microsoft.com/office/officeart/2005/8/layout/hList1"/>
    <dgm:cxn modelId="{C360987B-0B18-8545-B2AC-F0E8D20A9FE8}" type="presParOf" srcId="{9FDC8473-B07C-7E4D-AF93-F35B3280B72B}" destId="{2FF31EAB-35B7-FF48-9B03-54E80A3827DE}" srcOrd="1" destOrd="0" presId="urn:microsoft.com/office/officeart/2005/8/layout/hList1"/>
    <dgm:cxn modelId="{76473DD4-7D77-9344-B597-5DBD145596AA}" type="presParOf" srcId="{9FDC8473-B07C-7E4D-AF93-F35B3280B72B}" destId="{E1BA8AE5-7F1A-EF4C-8FB3-57F809427E72}" srcOrd="2" destOrd="0" presId="urn:microsoft.com/office/officeart/2005/8/layout/hList1"/>
    <dgm:cxn modelId="{5ED9EF55-4FA4-354C-B1EB-AEB9B29D4508}" type="presParOf" srcId="{E1BA8AE5-7F1A-EF4C-8FB3-57F809427E72}" destId="{D41D6436-5093-0D40-ADFE-3D845FF9D162}" srcOrd="0" destOrd="0" presId="urn:microsoft.com/office/officeart/2005/8/layout/hList1"/>
    <dgm:cxn modelId="{732BEF6C-968A-8D43-BC1C-729F243FC47D}" type="presParOf" srcId="{E1BA8AE5-7F1A-EF4C-8FB3-57F809427E72}" destId="{8F39BC57-DF0B-C54E-8DFF-BBAD812130A2}" srcOrd="1" destOrd="0" presId="urn:microsoft.com/office/officeart/2005/8/layout/hList1"/>
    <dgm:cxn modelId="{9D1AA53E-3B3B-1044-A02B-4CD5BD38A0FF}" type="presParOf" srcId="{9FDC8473-B07C-7E4D-AF93-F35B3280B72B}" destId="{F308FD95-5E76-A845-B9FB-B0D55932D09F}" srcOrd="3" destOrd="0" presId="urn:microsoft.com/office/officeart/2005/8/layout/hList1"/>
    <dgm:cxn modelId="{996D4638-4055-7C45-B489-2B47612CB14C}" type="presParOf" srcId="{9FDC8473-B07C-7E4D-AF93-F35B3280B72B}" destId="{94014407-9B9F-3940-97F1-B595863327C0}" srcOrd="4" destOrd="0" presId="urn:microsoft.com/office/officeart/2005/8/layout/hList1"/>
    <dgm:cxn modelId="{15F7FB92-F612-FD4B-AF8B-D11E29FEF173}" type="presParOf" srcId="{94014407-9B9F-3940-97F1-B595863327C0}" destId="{65F984E3-66C8-B84A-8407-56558D04D83C}" srcOrd="0" destOrd="0" presId="urn:microsoft.com/office/officeart/2005/8/layout/hList1"/>
    <dgm:cxn modelId="{EC794079-447C-6148-AB1D-8AADA59B9F35}" type="presParOf" srcId="{94014407-9B9F-3940-97F1-B595863327C0}" destId="{89A11352-E544-FB4C-918B-AA19BA2451DB}" srcOrd="1" destOrd="0" presId="urn:microsoft.com/office/officeart/2005/8/layout/hList1"/>
    <dgm:cxn modelId="{A3A8918B-E3C4-E54D-8A4E-6AD517DBAA91}" type="presParOf" srcId="{9FDC8473-B07C-7E4D-AF93-F35B3280B72B}" destId="{03D8F6B0-4B16-E249-B59B-4859E5ABE214}" srcOrd="5" destOrd="0" presId="urn:microsoft.com/office/officeart/2005/8/layout/hList1"/>
    <dgm:cxn modelId="{2B41C81B-229A-6A45-A937-00A64FE3D92D}" type="presParOf" srcId="{9FDC8473-B07C-7E4D-AF93-F35B3280B72B}" destId="{565F916B-14CC-2440-A7CC-82C39FAD32B2}" srcOrd="6" destOrd="0" presId="urn:microsoft.com/office/officeart/2005/8/layout/hList1"/>
    <dgm:cxn modelId="{0143B5D8-6FD7-1846-BC6A-F08D214DFEE4}" type="presParOf" srcId="{565F916B-14CC-2440-A7CC-82C39FAD32B2}" destId="{F57DA83F-8687-AD4C-8897-B2E2BB70C6CC}" srcOrd="0" destOrd="0" presId="urn:microsoft.com/office/officeart/2005/8/layout/hList1"/>
    <dgm:cxn modelId="{EADE6FD4-6E3E-E749-8540-073F2755D1C4}" type="presParOf" srcId="{565F916B-14CC-2440-A7CC-82C39FAD32B2}" destId="{5EA89C17-CA0C-4D4D-829D-9EE923D2E8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3BF339-4197-A545-8289-2760BBAD71D3}" type="doc">
      <dgm:prSet loTypeId="urn:microsoft.com/office/officeart/2005/8/layout/hList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21A7D3-2F7A-0846-8105-F5F9415C1F7C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800" b="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Future Ready</a:t>
          </a:r>
          <a:endParaRPr lang="en-US" sz="1800" b="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gm:t>
    </dgm:pt>
    <dgm:pt modelId="{78E34A11-566B-7047-85F5-3E7160A11E43}" type="parTrans" cxnId="{3C36FE6E-30D3-7F4E-8475-56A073740693}">
      <dgm:prSet/>
      <dgm:spPr/>
      <dgm:t>
        <a:bodyPr/>
        <a:lstStyle/>
        <a:p>
          <a:endParaRPr lang="en-US"/>
        </a:p>
      </dgm:t>
    </dgm:pt>
    <dgm:pt modelId="{E8F3AC67-CA81-EA49-8709-BCDD243F9A47}" type="sibTrans" cxnId="{3C36FE6E-30D3-7F4E-8475-56A073740693}">
      <dgm:prSet/>
      <dgm:spPr/>
      <dgm:t>
        <a:bodyPr/>
        <a:lstStyle/>
        <a:p>
          <a:endParaRPr lang="en-US"/>
        </a:p>
      </dgm:t>
    </dgm:pt>
    <dgm:pt modelId="{E04EBFFF-5EC8-854B-908D-9225D6D93947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Use the .NET 4+ </a:t>
          </a:r>
          <a:r>
            <a:rPr lang="en-US" sz="1400" b="1" dirty="0" smtClean="0">
              <a:latin typeface="Helvetica"/>
              <a:cs typeface="Helvetica"/>
            </a:rPr>
            <a:t>asynchronous task model </a:t>
          </a:r>
          <a:r>
            <a:rPr lang="en-US" sz="1400" dirty="0" smtClean="0">
              <a:latin typeface="Helvetica"/>
              <a:cs typeface="Helvetica"/>
            </a:rPr>
            <a:t>in your designs – it’s feature rich and the framework standard going forward</a:t>
          </a:r>
          <a:endParaRPr lang="en-US" sz="1400" dirty="0">
            <a:latin typeface="Helvetica"/>
            <a:cs typeface="Helvetica"/>
          </a:endParaRPr>
        </a:p>
      </dgm:t>
    </dgm:pt>
    <dgm:pt modelId="{0113B3FF-B5D1-0149-B001-8360578CEC37}" type="parTrans" cxnId="{10DDC414-ADDA-354D-9004-AE416ECEA31C}">
      <dgm:prSet/>
      <dgm:spPr/>
      <dgm:t>
        <a:bodyPr/>
        <a:lstStyle/>
        <a:p>
          <a:endParaRPr lang="en-US"/>
        </a:p>
      </dgm:t>
    </dgm:pt>
    <dgm:pt modelId="{780F289A-54DD-704C-9948-D01C0D8B04E0}" type="sibTrans" cxnId="{10DDC414-ADDA-354D-9004-AE416ECEA31C}">
      <dgm:prSet/>
      <dgm:spPr/>
      <dgm:t>
        <a:bodyPr/>
        <a:lstStyle/>
        <a:p>
          <a:endParaRPr lang="en-US"/>
        </a:p>
      </dgm:t>
    </dgm:pt>
    <dgm:pt modelId="{6F47CAAD-897F-924E-AEF3-A91A7BF2176B}">
      <dgm:prSet phldrT="[Text]" custT="1"/>
      <dgm:spPr/>
      <dgm:t>
        <a:bodyPr/>
        <a:lstStyle/>
        <a:p>
          <a:r>
            <a:rPr lang="en-US" sz="1800" b="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Performance and Power</a:t>
          </a:r>
          <a:endParaRPr lang="en-US" sz="1800" b="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gm:t>
    </dgm:pt>
    <dgm:pt modelId="{28EC9457-5C94-1E4A-8F1D-E9C339C50579}" type="parTrans" cxnId="{838611A4-40D3-A64D-9D52-C98004259266}">
      <dgm:prSet/>
      <dgm:spPr/>
      <dgm:t>
        <a:bodyPr/>
        <a:lstStyle/>
        <a:p>
          <a:endParaRPr lang="en-US"/>
        </a:p>
      </dgm:t>
    </dgm:pt>
    <dgm:pt modelId="{971D6AEA-D0C6-0E41-8084-4CF18AF7455E}" type="sibTrans" cxnId="{838611A4-40D3-A64D-9D52-C98004259266}">
      <dgm:prSet/>
      <dgm:spPr/>
      <dgm:t>
        <a:bodyPr/>
        <a:lstStyle/>
        <a:p>
          <a:endParaRPr lang="en-US"/>
        </a:p>
      </dgm:t>
    </dgm:pt>
    <dgm:pt modelId="{56167DE2-17D2-5244-A276-9DC9AD8D5B6A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Leverage </a:t>
          </a:r>
          <a:r>
            <a:rPr lang="en-US" sz="1400" b="1" dirty="0" smtClean="0">
              <a:latin typeface="Helvetica"/>
              <a:cs typeface="Helvetica"/>
            </a:rPr>
            <a:t>multiple CPU cores </a:t>
          </a:r>
          <a:r>
            <a:rPr lang="en-US" sz="1400" dirty="0" smtClean="0">
              <a:latin typeface="Helvetica"/>
              <a:cs typeface="Helvetica"/>
            </a:rPr>
            <a:t>for maximum throughput</a:t>
          </a:r>
          <a:br>
            <a:rPr lang="en-US" sz="1400" dirty="0" smtClean="0">
              <a:latin typeface="Helvetica"/>
              <a:cs typeface="Helvetica"/>
            </a:rPr>
          </a:br>
          <a:endParaRPr lang="en-US" sz="1400" dirty="0">
            <a:latin typeface="Helvetica"/>
            <a:cs typeface="Helvetica"/>
          </a:endParaRPr>
        </a:p>
      </dgm:t>
    </dgm:pt>
    <dgm:pt modelId="{70F52D13-83C5-9F4E-9CFF-23457BDE5286}" type="parTrans" cxnId="{DEE3C720-CA59-434C-A94E-61396A36BF58}">
      <dgm:prSet/>
      <dgm:spPr/>
      <dgm:t>
        <a:bodyPr/>
        <a:lstStyle/>
        <a:p>
          <a:endParaRPr lang="en-US"/>
        </a:p>
      </dgm:t>
    </dgm:pt>
    <dgm:pt modelId="{717F8E18-81D2-A343-A31C-882F21316948}" type="sibTrans" cxnId="{DEE3C720-CA59-434C-A94E-61396A36BF58}">
      <dgm:prSet/>
      <dgm:spPr/>
      <dgm:t>
        <a:bodyPr/>
        <a:lstStyle/>
        <a:p>
          <a:endParaRPr lang="en-US"/>
        </a:p>
      </dgm:t>
    </dgm:pt>
    <dgm:pt modelId="{51C948C1-1F69-5346-B0F9-E5721CA07CFE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Maximize individual thread usage with </a:t>
          </a:r>
          <a:r>
            <a:rPr lang="en-US" sz="1400" b="1" dirty="0" smtClean="0">
              <a:latin typeface="Helvetica"/>
              <a:cs typeface="Helvetica"/>
            </a:rPr>
            <a:t>co-operative multitasking </a:t>
          </a:r>
          <a:r>
            <a:rPr lang="en-US" sz="1400" b="0" dirty="0" smtClean="0">
              <a:latin typeface="Helvetica"/>
              <a:cs typeface="Helvetica"/>
            </a:rPr>
            <a:t>and task </a:t>
          </a:r>
          <a:r>
            <a:rPr lang="en-US" sz="1400" b="0" dirty="0" err="1" smtClean="0">
              <a:latin typeface="Helvetica"/>
              <a:cs typeface="Helvetica"/>
            </a:rPr>
            <a:t>inlining</a:t>
          </a:r>
          <a:r>
            <a:rPr lang="en-US" sz="1400" b="0" dirty="0" smtClean="0">
              <a:latin typeface="Helvetica"/>
              <a:cs typeface="Helvetica"/>
            </a:rPr>
            <a:t/>
          </a:r>
          <a:br>
            <a:rPr lang="en-US" sz="1400" b="0" dirty="0" smtClean="0">
              <a:latin typeface="Helvetica"/>
              <a:cs typeface="Helvetica"/>
            </a:rPr>
          </a:br>
          <a:endParaRPr lang="en-US" sz="1400" b="1" dirty="0">
            <a:latin typeface="Helvetica"/>
            <a:cs typeface="Helvetica"/>
          </a:endParaRPr>
        </a:p>
      </dgm:t>
    </dgm:pt>
    <dgm:pt modelId="{24D3E58A-1B1B-B942-B799-75760A90423B}" type="parTrans" cxnId="{0F2B2F36-423C-E542-99FB-2474EA5E88BC}">
      <dgm:prSet/>
      <dgm:spPr/>
      <dgm:t>
        <a:bodyPr/>
        <a:lstStyle/>
        <a:p>
          <a:endParaRPr lang="en-US"/>
        </a:p>
      </dgm:t>
    </dgm:pt>
    <dgm:pt modelId="{294174F1-EC8D-9348-8EF4-8F9F19AC652B}" type="sibTrans" cxnId="{0F2B2F36-423C-E542-99FB-2474EA5E88BC}">
      <dgm:prSet/>
      <dgm:spPr/>
      <dgm:t>
        <a:bodyPr/>
        <a:lstStyle/>
        <a:p>
          <a:endParaRPr lang="en-US"/>
        </a:p>
      </dgm:t>
    </dgm:pt>
    <dgm:pt modelId="{04AF9FBB-46E0-2742-BDCD-E81D2EB7A949}">
      <dgm:prSet phldrT="[Text]" custT="1"/>
      <dgm:spPr/>
      <dgm:t>
        <a:bodyPr/>
        <a:lstStyle/>
        <a:p>
          <a:r>
            <a:rPr lang="en-US" sz="1800" b="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Ease and Elegance</a:t>
          </a:r>
          <a:endParaRPr lang="en-US" sz="1800" b="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gm:t>
    </dgm:pt>
    <dgm:pt modelId="{7FC63164-00BE-4149-8D59-07CE99FADCE6}" type="parTrans" cxnId="{08E6A032-A5E9-CB42-8F9B-A3E63A11DAE0}">
      <dgm:prSet/>
      <dgm:spPr/>
      <dgm:t>
        <a:bodyPr/>
        <a:lstStyle/>
        <a:p>
          <a:endParaRPr lang="en-US"/>
        </a:p>
      </dgm:t>
    </dgm:pt>
    <dgm:pt modelId="{890D83A8-5328-2546-9AD6-52A081553906}" type="sibTrans" cxnId="{08E6A032-A5E9-CB42-8F9B-A3E63A11DAE0}">
      <dgm:prSet/>
      <dgm:spPr/>
      <dgm:t>
        <a:bodyPr/>
        <a:lstStyle/>
        <a:p>
          <a:endParaRPr lang="en-US"/>
        </a:p>
      </dgm:t>
    </dgm:pt>
    <dgm:pt modelId="{9AC121C3-1144-CB42-9AFE-1FB37CD67C16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Easily start a background task using the thread pool and </a:t>
          </a:r>
          <a:r>
            <a:rPr lang="en-US" sz="1400" b="1" dirty="0" smtClean="0">
              <a:latin typeface="Helvetica"/>
              <a:cs typeface="Helvetica"/>
            </a:rPr>
            <a:t>complete the operation on the main thread</a:t>
          </a:r>
          <a:br>
            <a:rPr lang="en-US" sz="1400" b="1" dirty="0" smtClean="0">
              <a:latin typeface="Helvetica"/>
              <a:cs typeface="Helvetica"/>
            </a:rPr>
          </a:br>
          <a:endParaRPr lang="en-US" sz="1400" b="1" dirty="0">
            <a:latin typeface="Helvetica"/>
            <a:cs typeface="Helvetica"/>
          </a:endParaRPr>
        </a:p>
      </dgm:t>
    </dgm:pt>
    <dgm:pt modelId="{1E82B839-4F9B-8E49-9EBA-6CE15A9CA462}" type="parTrans" cxnId="{5D457908-E9D6-3E45-940C-5F5B7B463E3C}">
      <dgm:prSet/>
      <dgm:spPr/>
      <dgm:t>
        <a:bodyPr/>
        <a:lstStyle/>
        <a:p>
          <a:endParaRPr lang="en-US"/>
        </a:p>
      </dgm:t>
    </dgm:pt>
    <dgm:pt modelId="{1D2B5FDE-AC82-D64A-BBF4-6ED6758E0FC7}" type="sibTrans" cxnId="{5D457908-E9D6-3E45-940C-5F5B7B463E3C}">
      <dgm:prSet/>
      <dgm:spPr/>
      <dgm:t>
        <a:bodyPr/>
        <a:lstStyle/>
        <a:p>
          <a:endParaRPr lang="en-US"/>
        </a:p>
      </dgm:t>
    </dgm:pt>
    <dgm:pt modelId="{BE87E1E5-65E1-B240-98F1-7CA90A531B8E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Declaratively schedule workflows with </a:t>
          </a:r>
          <a:r>
            <a:rPr lang="en-US" sz="1400" b="1" dirty="0" smtClean="0">
              <a:latin typeface="Helvetica"/>
              <a:cs typeface="Helvetica"/>
            </a:rPr>
            <a:t>chained asynchronous tasks </a:t>
          </a:r>
          <a:r>
            <a:rPr lang="en-US" sz="1400" b="0" dirty="0" smtClean="0">
              <a:latin typeface="Helvetica"/>
              <a:cs typeface="Helvetica"/>
            </a:rPr>
            <a:t>and </a:t>
          </a:r>
          <a:r>
            <a:rPr lang="en-US" sz="1400" b="1" dirty="0" smtClean="0">
              <a:latin typeface="Helvetica"/>
              <a:cs typeface="Helvetica"/>
            </a:rPr>
            <a:t>anonymous delegates</a:t>
          </a:r>
          <a:br>
            <a:rPr lang="en-US" sz="1400" b="1" dirty="0" smtClean="0">
              <a:latin typeface="Helvetica"/>
              <a:cs typeface="Helvetica"/>
            </a:rPr>
          </a:br>
          <a:endParaRPr lang="en-US" sz="1400" b="1" dirty="0">
            <a:latin typeface="Helvetica"/>
            <a:cs typeface="Helvetica"/>
          </a:endParaRPr>
        </a:p>
      </dgm:t>
    </dgm:pt>
    <dgm:pt modelId="{BBE56A9A-C73B-6747-9283-DE293C253CD8}" type="parTrans" cxnId="{E206E21B-FEDE-D045-8309-E69B9F2F38F9}">
      <dgm:prSet/>
      <dgm:spPr/>
      <dgm:t>
        <a:bodyPr/>
        <a:lstStyle/>
        <a:p>
          <a:endParaRPr lang="en-US"/>
        </a:p>
      </dgm:t>
    </dgm:pt>
    <dgm:pt modelId="{7407D0A1-F964-7743-B7EF-F5051E84A39E}" type="sibTrans" cxnId="{E206E21B-FEDE-D045-8309-E69B9F2F38F9}">
      <dgm:prSet/>
      <dgm:spPr/>
      <dgm:t>
        <a:bodyPr/>
        <a:lstStyle/>
        <a:p>
          <a:endParaRPr lang="en-US"/>
        </a:p>
      </dgm:t>
    </dgm:pt>
    <dgm:pt modelId="{D0DC3E61-B7F0-DC44-A99B-908121B0937C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Take as much or as little </a:t>
          </a:r>
          <a:r>
            <a:rPr lang="en-US" sz="1400" b="1" dirty="0" smtClean="0">
              <a:latin typeface="Helvetica"/>
              <a:cs typeface="Helvetica"/>
            </a:rPr>
            <a:t>control</a:t>
          </a:r>
          <a:r>
            <a:rPr lang="en-US" sz="1400" dirty="0" smtClean="0">
              <a:latin typeface="Helvetica"/>
              <a:cs typeface="Helvetica"/>
            </a:rPr>
            <a:t> as you like over</a:t>
          </a:r>
          <a:r>
            <a:rPr lang="en-US" sz="1400" b="1" dirty="0" smtClean="0">
              <a:latin typeface="Helvetica"/>
              <a:cs typeface="Helvetica"/>
            </a:rPr>
            <a:t> how tasks are scheduled </a:t>
          </a:r>
          <a:r>
            <a:rPr lang="en-US" sz="1400" b="0" dirty="0" smtClean="0">
              <a:latin typeface="Helvetica"/>
              <a:cs typeface="Helvetica"/>
            </a:rPr>
            <a:t>and the level of concurrency</a:t>
          </a:r>
          <a:endParaRPr lang="en-US" sz="1400" b="1" dirty="0">
            <a:latin typeface="Helvetica"/>
            <a:cs typeface="Helvetica"/>
          </a:endParaRPr>
        </a:p>
      </dgm:t>
    </dgm:pt>
    <dgm:pt modelId="{D8EF3D7D-847A-8E4A-A5F8-6F85EDD50895}" type="parTrans" cxnId="{CEEE3224-BD44-A94A-B12B-906FE4CF2084}">
      <dgm:prSet/>
      <dgm:spPr/>
      <dgm:t>
        <a:bodyPr/>
        <a:lstStyle/>
        <a:p>
          <a:endParaRPr lang="en-US"/>
        </a:p>
      </dgm:t>
    </dgm:pt>
    <dgm:pt modelId="{A3ACDCE4-27CA-A045-A307-601A414F5DEC}" type="sibTrans" cxnId="{CEEE3224-BD44-A94A-B12B-906FE4CF2084}">
      <dgm:prSet/>
      <dgm:spPr/>
      <dgm:t>
        <a:bodyPr/>
        <a:lstStyle/>
        <a:p>
          <a:endParaRPr lang="en-US"/>
        </a:p>
      </dgm:t>
    </dgm:pt>
    <dgm:pt modelId="{2533F612-49FF-114F-9DEF-200C71B23225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Easily </a:t>
          </a:r>
          <a:r>
            <a:rPr lang="en-US" sz="1400" b="1" dirty="0" smtClean="0">
              <a:latin typeface="Helvetica"/>
              <a:cs typeface="Helvetica"/>
            </a:rPr>
            <a:t>cancel tasks </a:t>
          </a:r>
          <a:r>
            <a:rPr lang="en-US" sz="1400" dirty="0" smtClean="0">
              <a:latin typeface="Helvetica"/>
              <a:cs typeface="Helvetica"/>
            </a:rPr>
            <a:t>in progress</a:t>
          </a:r>
          <a:endParaRPr lang="en-US" sz="1400" dirty="0">
            <a:latin typeface="Helvetica"/>
            <a:cs typeface="Helvetica"/>
          </a:endParaRPr>
        </a:p>
      </dgm:t>
    </dgm:pt>
    <dgm:pt modelId="{590B0226-3BC7-FB49-A286-6764F1316B70}" type="parTrans" cxnId="{5D635CE3-0699-7A4B-8042-BC7B23311C12}">
      <dgm:prSet/>
      <dgm:spPr/>
      <dgm:t>
        <a:bodyPr/>
        <a:lstStyle/>
        <a:p>
          <a:endParaRPr lang="en-US"/>
        </a:p>
      </dgm:t>
    </dgm:pt>
    <dgm:pt modelId="{E78D40F7-C833-D641-A6AC-9B8B39F80FD4}" type="sibTrans" cxnId="{5D635CE3-0699-7A4B-8042-BC7B23311C12}">
      <dgm:prSet/>
      <dgm:spPr/>
      <dgm:t>
        <a:bodyPr/>
        <a:lstStyle/>
        <a:p>
          <a:endParaRPr lang="en-US"/>
        </a:p>
      </dgm:t>
    </dgm:pt>
    <dgm:pt modelId="{7ED4E4F2-0F42-5749-A462-3529ED060166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800" b="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Save Time</a:t>
          </a:r>
          <a:endParaRPr lang="en-US" sz="1800" b="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gm:t>
    </dgm:pt>
    <dgm:pt modelId="{8F5A853F-24B5-1148-89BC-0A18B98A68EF}" type="parTrans" cxnId="{6F2B8EC0-7774-4246-8576-E1C52D60E476}">
      <dgm:prSet/>
      <dgm:spPr/>
      <dgm:t>
        <a:bodyPr/>
        <a:lstStyle/>
        <a:p>
          <a:endParaRPr lang="en-US"/>
        </a:p>
      </dgm:t>
    </dgm:pt>
    <dgm:pt modelId="{DE6875E6-ABA8-3C44-A619-4E4843155988}" type="sibTrans" cxnId="{6F2B8EC0-7774-4246-8576-E1C52D60E476}">
      <dgm:prSet/>
      <dgm:spPr/>
      <dgm:t>
        <a:bodyPr/>
        <a:lstStyle/>
        <a:p>
          <a:endParaRPr lang="en-US"/>
        </a:p>
      </dgm:t>
    </dgm:pt>
    <dgm:pt modelId="{73CB771A-154D-544D-B136-235F6BBC1239}">
      <dgm:prSet phldrT="[Text]" custT="1"/>
      <dgm:spPr/>
      <dgm:t>
        <a:bodyPr/>
        <a:lstStyle/>
        <a:p>
          <a:r>
            <a:rPr lang="en-US" sz="1400" dirty="0" smtClean="0">
              <a:latin typeface="Helvetica"/>
              <a:cs typeface="Helvetica"/>
            </a:rPr>
            <a:t>Write more </a:t>
          </a:r>
          <a:r>
            <a:rPr lang="en-US" sz="1400" b="1" dirty="0" smtClean="0">
              <a:latin typeface="Helvetica"/>
              <a:cs typeface="Helvetica"/>
            </a:rPr>
            <a:t>maintainable</a:t>
          </a:r>
          <a:r>
            <a:rPr lang="en-US" sz="1400" dirty="0" smtClean="0">
              <a:latin typeface="Helvetica"/>
              <a:cs typeface="Helvetica"/>
            </a:rPr>
            <a:t>, more </a:t>
          </a:r>
          <a:r>
            <a:rPr lang="en-US" sz="1400" b="1" dirty="0" err="1" smtClean="0">
              <a:latin typeface="Helvetica"/>
              <a:cs typeface="Helvetica"/>
            </a:rPr>
            <a:t>performant</a:t>
          </a:r>
          <a:r>
            <a:rPr lang="en-US" sz="1400" dirty="0" smtClean="0">
              <a:latin typeface="Helvetica"/>
              <a:cs typeface="Helvetica"/>
            </a:rPr>
            <a:t> asynchronous code and do it faster </a:t>
          </a:r>
          <a:endParaRPr lang="en-US" sz="1400" dirty="0">
            <a:latin typeface="Helvetica"/>
            <a:cs typeface="Helvetica"/>
          </a:endParaRPr>
        </a:p>
      </dgm:t>
    </dgm:pt>
    <dgm:pt modelId="{A2E0E808-7CD1-5E41-AF4D-AB4D61436B95}" type="parTrans" cxnId="{8E005FDD-FE2F-B147-A1A1-E8A656B3BCC7}">
      <dgm:prSet/>
      <dgm:spPr/>
      <dgm:t>
        <a:bodyPr/>
        <a:lstStyle/>
        <a:p>
          <a:endParaRPr lang="en-US"/>
        </a:p>
      </dgm:t>
    </dgm:pt>
    <dgm:pt modelId="{F6CA99CF-0008-E54A-95E1-A44F60844E1A}" type="sibTrans" cxnId="{8E005FDD-FE2F-B147-A1A1-E8A656B3BCC7}">
      <dgm:prSet/>
      <dgm:spPr/>
      <dgm:t>
        <a:bodyPr/>
        <a:lstStyle/>
        <a:p>
          <a:endParaRPr lang="en-US"/>
        </a:p>
      </dgm:t>
    </dgm:pt>
    <dgm:pt modelId="{9FDC8473-B07C-7E4D-AF93-F35B3280B72B}" type="pres">
      <dgm:prSet presAssocID="{CF3BF339-4197-A545-8289-2760BBAD71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06CB95-DFF3-E84A-AE5A-D421437C960F}" type="pres">
      <dgm:prSet presAssocID="{7ED4E4F2-0F42-5749-A462-3529ED060166}" presName="composite" presStyleCnt="0"/>
      <dgm:spPr/>
      <dgm:t>
        <a:bodyPr/>
        <a:lstStyle/>
        <a:p>
          <a:endParaRPr lang="en-US"/>
        </a:p>
      </dgm:t>
    </dgm:pt>
    <dgm:pt modelId="{BD36E867-F5EA-DA4E-9605-C62476A55118}" type="pres">
      <dgm:prSet presAssocID="{7ED4E4F2-0F42-5749-A462-3529ED06016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96A93-48A8-2642-9ECC-CD89EDFF5B5B}" type="pres">
      <dgm:prSet presAssocID="{7ED4E4F2-0F42-5749-A462-3529ED060166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31EAB-35B7-FF48-9B03-54E80A3827DE}" type="pres">
      <dgm:prSet presAssocID="{DE6875E6-ABA8-3C44-A619-4E4843155988}" presName="space" presStyleCnt="0"/>
      <dgm:spPr/>
      <dgm:t>
        <a:bodyPr/>
        <a:lstStyle/>
        <a:p>
          <a:endParaRPr lang="en-US"/>
        </a:p>
      </dgm:t>
    </dgm:pt>
    <dgm:pt modelId="{E1BA8AE5-7F1A-EF4C-8FB3-57F809427E72}" type="pres">
      <dgm:prSet presAssocID="{9221A7D3-2F7A-0846-8105-F5F9415C1F7C}" presName="composite" presStyleCnt="0"/>
      <dgm:spPr/>
      <dgm:t>
        <a:bodyPr/>
        <a:lstStyle/>
        <a:p>
          <a:endParaRPr lang="en-US"/>
        </a:p>
      </dgm:t>
    </dgm:pt>
    <dgm:pt modelId="{D41D6436-5093-0D40-ADFE-3D845FF9D162}" type="pres">
      <dgm:prSet presAssocID="{9221A7D3-2F7A-0846-8105-F5F9415C1F7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9BC57-DF0B-C54E-8DFF-BBAD812130A2}" type="pres">
      <dgm:prSet presAssocID="{9221A7D3-2F7A-0846-8105-F5F9415C1F7C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8FD95-5E76-A845-B9FB-B0D55932D09F}" type="pres">
      <dgm:prSet presAssocID="{E8F3AC67-CA81-EA49-8709-BCDD243F9A47}" presName="space" presStyleCnt="0"/>
      <dgm:spPr/>
      <dgm:t>
        <a:bodyPr/>
        <a:lstStyle/>
        <a:p>
          <a:endParaRPr lang="en-US"/>
        </a:p>
      </dgm:t>
    </dgm:pt>
    <dgm:pt modelId="{94014407-9B9F-3940-97F1-B595863327C0}" type="pres">
      <dgm:prSet presAssocID="{04AF9FBB-46E0-2742-BDCD-E81D2EB7A949}" presName="composite" presStyleCnt="0"/>
      <dgm:spPr/>
      <dgm:t>
        <a:bodyPr/>
        <a:lstStyle/>
        <a:p>
          <a:endParaRPr lang="en-US"/>
        </a:p>
      </dgm:t>
    </dgm:pt>
    <dgm:pt modelId="{65F984E3-66C8-B84A-8407-56558D04D83C}" type="pres">
      <dgm:prSet presAssocID="{04AF9FBB-46E0-2742-BDCD-E81D2EB7A94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11352-E544-FB4C-918B-AA19BA2451DB}" type="pres">
      <dgm:prSet presAssocID="{04AF9FBB-46E0-2742-BDCD-E81D2EB7A949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8F6B0-4B16-E249-B59B-4859E5ABE214}" type="pres">
      <dgm:prSet presAssocID="{890D83A8-5328-2546-9AD6-52A081553906}" presName="space" presStyleCnt="0"/>
      <dgm:spPr/>
      <dgm:t>
        <a:bodyPr/>
        <a:lstStyle/>
        <a:p>
          <a:endParaRPr lang="en-US"/>
        </a:p>
      </dgm:t>
    </dgm:pt>
    <dgm:pt modelId="{565F916B-14CC-2440-A7CC-82C39FAD32B2}" type="pres">
      <dgm:prSet presAssocID="{6F47CAAD-897F-924E-AEF3-A91A7BF2176B}" presName="composite" presStyleCnt="0"/>
      <dgm:spPr/>
      <dgm:t>
        <a:bodyPr/>
        <a:lstStyle/>
        <a:p>
          <a:endParaRPr lang="en-US"/>
        </a:p>
      </dgm:t>
    </dgm:pt>
    <dgm:pt modelId="{F57DA83F-8687-AD4C-8897-B2E2BB70C6CC}" type="pres">
      <dgm:prSet presAssocID="{6F47CAAD-897F-924E-AEF3-A91A7BF2176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89C17-CA0C-4D4D-829D-9EE923D2E8D5}" type="pres">
      <dgm:prSet presAssocID="{6F47CAAD-897F-924E-AEF3-A91A7BF2176B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4A89F3-6BF3-6849-A15E-E8399E9A4729}" type="presOf" srcId="{9221A7D3-2F7A-0846-8105-F5F9415C1F7C}" destId="{D41D6436-5093-0D40-ADFE-3D845FF9D162}" srcOrd="0" destOrd="0" presId="urn:microsoft.com/office/officeart/2005/8/layout/hList1"/>
    <dgm:cxn modelId="{5D457908-E9D6-3E45-940C-5F5B7B463E3C}" srcId="{04AF9FBB-46E0-2742-BDCD-E81D2EB7A949}" destId="{9AC121C3-1144-CB42-9AFE-1FB37CD67C16}" srcOrd="0" destOrd="0" parTransId="{1E82B839-4F9B-8E49-9EBA-6CE15A9CA462}" sibTransId="{1D2B5FDE-AC82-D64A-BBF4-6ED6758E0FC7}"/>
    <dgm:cxn modelId="{E206E21B-FEDE-D045-8309-E69B9F2F38F9}" srcId="{04AF9FBB-46E0-2742-BDCD-E81D2EB7A949}" destId="{BE87E1E5-65E1-B240-98F1-7CA90A531B8E}" srcOrd="1" destOrd="0" parTransId="{BBE56A9A-C73B-6747-9283-DE293C253CD8}" sibTransId="{7407D0A1-F964-7743-B7EF-F5051E84A39E}"/>
    <dgm:cxn modelId="{751D847A-BDB3-2648-88DC-ED32E69B8DF1}" type="presOf" srcId="{7ED4E4F2-0F42-5749-A462-3529ED060166}" destId="{BD36E867-F5EA-DA4E-9605-C62476A55118}" srcOrd="0" destOrd="0" presId="urn:microsoft.com/office/officeart/2005/8/layout/hList1"/>
    <dgm:cxn modelId="{3E06EB0F-3AA7-8E4E-8880-551C8711A9B7}" type="presOf" srcId="{CF3BF339-4197-A545-8289-2760BBAD71D3}" destId="{9FDC8473-B07C-7E4D-AF93-F35B3280B72B}" srcOrd="0" destOrd="0" presId="urn:microsoft.com/office/officeart/2005/8/layout/hList1"/>
    <dgm:cxn modelId="{DEE3C720-CA59-434C-A94E-61396A36BF58}" srcId="{6F47CAAD-897F-924E-AEF3-A91A7BF2176B}" destId="{56167DE2-17D2-5244-A276-9DC9AD8D5B6A}" srcOrd="0" destOrd="0" parTransId="{70F52D13-83C5-9F4E-9CFF-23457BDE5286}" sibTransId="{717F8E18-81D2-A343-A31C-882F21316948}"/>
    <dgm:cxn modelId="{2FB67766-8F09-DA4B-95F5-3B8AE3A4333E}" type="presOf" srcId="{56167DE2-17D2-5244-A276-9DC9AD8D5B6A}" destId="{5EA89C17-CA0C-4D4D-829D-9EE923D2E8D5}" srcOrd="0" destOrd="0" presId="urn:microsoft.com/office/officeart/2005/8/layout/hList1"/>
    <dgm:cxn modelId="{DC5D8AF4-0B9A-E64B-9B31-544A9DBB1476}" type="presOf" srcId="{D0DC3E61-B7F0-DC44-A99B-908121B0937C}" destId="{5EA89C17-CA0C-4D4D-829D-9EE923D2E8D5}" srcOrd="0" destOrd="2" presId="urn:microsoft.com/office/officeart/2005/8/layout/hList1"/>
    <dgm:cxn modelId="{838611A4-40D3-A64D-9D52-C98004259266}" srcId="{CF3BF339-4197-A545-8289-2760BBAD71D3}" destId="{6F47CAAD-897F-924E-AEF3-A91A7BF2176B}" srcOrd="3" destOrd="0" parTransId="{28EC9457-5C94-1E4A-8F1D-E9C339C50579}" sibTransId="{971D6AEA-D0C6-0E41-8084-4CF18AF7455E}"/>
    <dgm:cxn modelId="{7E4F5BD9-C921-1E43-B69B-701502D91698}" type="presOf" srcId="{6F47CAAD-897F-924E-AEF3-A91A7BF2176B}" destId="{F57DA83F-8687-AD4C-8897-B2E2BB70C6CC}" srcOrd="0" destOrd="0" presId="urn:microsoft.com/office/officeart/2005/8/layout/hList1"/>
    <dgm:cxn modelId="{6F2B8EC0-7774-4246-8576-E1C52D60E476}" srcId="{CF3BF339-4197-A545-8289-2760BBAD71D3}" destId="{7ED4E4F2-0F42-5749-A462-3529ED060166}" srcOrd="0" destOrd="0" parTransId="{8F5A853F-24B5-1148-89BC-0A18B98A68EF}" sibTransId="{DE6875E6-ABA8-3C44-A619-4E4843155988}"/>
    <dgm:cxn modelId="{10DDC414-ADDA-354D-9004-AE416ECEA31C}" srcId="{9221A7D3-2F7A-0846-8105-F5F9415C1F7C}" destId="{E04EBFFF-5EC8-854B-908D-9225D6D93947}" srcOrd="0" destOrd="0" parTransId="{0113B3FF-B5D1-0149-B001-8360578CEC37}" sibTransId="{780F289A-54DD-704C-9948-D01C0D8B04E0}"/>
    <dgm:cxn modelId="{B846F4C8-7DFD-1240-8138-281B9BDEF2E3}" type="presOf" srcId="{04AF9FBB-46E0-2742-BDCD-E81D2EB7A949}" destId="{65F984E3-66C8-B84A-8407-56558D04D83C}" srcOrd="0" destOrd="0" presId="urn:microsoft.com/office/officeart/2005/8/layout/hList1"/>
    <dgm:cxn modelId="{8E005FDD-FE2F-B147-A1A1-E8A656B3BCC7}" srcId="{7ED4E4F2-0F42-5749-A462-3529ED060166}" destId="{73CB771A-154D-544D-B136-235F6BBC1239}" srcOrd="0" destOrd="0" parTransId="{A2E0E808-7CD1-5E41-AF4D-AB4D61436B95}" sibTransId="{F6CA99CF-0008-E54A-95E1-A44F60844E1A}"/>
    <dgm:cxn modelId="{043427FE-8503-3D47-B038-CEDABFB1519C}" type="presOf" srcId="{73CB771A-154D-544D-B136-235F6BBC1239}" destId="{51D96A93-48A8-2642-9ECC-CD89EDFF5B5B}" srcOrd="0" destOrd="0" presId="urn:microsoft.com/office/officeart/2005/8/layout/hList1"/>
    <dgm:cxn modelId="{CEEE3224-BD44-A94A-B12B-906FE4CF2084}" srcId="{6F47CAAD-897F-924E-AEF3-A91A7BF2176B}" destId="{D0DC3E61-B7F0-DC44-A99B-908121B0937C}" srcOrd="2" destOrd="0" parTransId="{D8EF3D7D-847A-8E4A-A5F8-6F85EDD50895}" sibTransId="{A3ACDCE4-27CA-A045-A307-601A414F5DEC}"/>
    <dgm:cxn modelId="{04AF7F03-4981-4E46-A2A1-2F5CA594546B}" type="presOf" srcId="{E04EBFFF-5EC8-854B-908D-9225D6D93947}" destId="{8F39BC57-DF0B-C54E-8DFF-BBAD812130A2}" srcOrd="0" destOrd="0" presId="urn:microsoft.com/office/officeart/2005/8/layout/hList1"/>
    <dgm:cxn modelId="{91DA63B4-6073-1843-9028-F1EA4B9A619B}" type="presOf" srcId="{51C948C1-1F69-5346-B0F9-E5721CA07CFE}" destId="{5EA89C17-CA0C-4D4D-829D-9EE923D2E8D5}" srcOrd="0" destOrd="1" presId="urn:microsoft.com/office/officeart/2005/8/layout/hList1"/>
    <dgm:cxn modelId="{3C36FE6E-30D3-7F4E-8475-56A073740693}" srcId="{CF3BF339-4197-A545-8289-2760BBAD71D3}" destId="{9221A7D3-2F7A-0846-8105-F5F9415C1F7C}" srcOrd="1" destOrd="0" parTransId="{78E34A11-566B-7047-85F5-3E7160A11E43}" sibTransId="{E8F3AC67-CA81-EA49-8709-BCDD243F9A47}"/>
    <dgm:cxn modelId="{B36164F3-931F-A145-A46E-11D6F76A4BBE}" type="presOf" srcId="{9AC121C3-1144-CB42-9AFE-1FB37CD67C16}" destId="{89A11352-E544-FB4C-918B-AA19BA2451DB}" srcOrd="0" destOrd="0" presId="urn:microsoft.com/office/officeart/2005/8/layout/hList1"/>
    <dgm:cxn modelId="{08E6A032-A5E9-CB42-8F9B-A3E63A11DAE0}" srcId="{CF3BF339-4197-A545-8289-2760BBAD71D3}" destId="{04AF9FBB-46E0-2742-BDCD-E81D2EB7A949}" srcOrd="2" destOrd="0" parTransId="{7FC63164-00BE-4149-8D59-07CE99FADCE6}" sibTransId="{890D83A8-5328-2546-9AD6-52A081553906}"/>
    <dgm:cxn modelId="{67CF099B-9AE0-4843-823E-4CE16C55127B}" type="presOf" srcId="{BE87E1E5-65E1-B240-98F1-7CA90A531B8E}" destId="{89A11352-E544-FB4C-918B-AA19BA2451DB}" srcOrd="0" destOrd="1" presId="urn:microsoft.com/office/officeart/2005/8/layout/hList1"/>
    <dgm:cxn modelId="{D68BD5B8-3B01-1049-9270-19C9A565C92B}" type="presOf" srcId="{2533F612-49FF-114F-9DEF-200C71B23225}" destId="{89A11352-E544-FB4C-918B-AA19BA2451DB}" srcOrd="0" destOrd="2" presId="urn:microsoft.com/office/officeart/2005/8/layout/hList1"/>
    <dgm:cxn modelId="{0F2B2F36-423C-E542-99FB-2474EA5E88BC}" srcId="{6F47CAAD-897F-924E-AEF3-A91A7BF2176B}" destId="{51C948C1-1F69-5346-B0F9-E5721CA07CFE}" srcOrd="1" destOrd="0" parTransId="{24D3E58A-1B1B-B942-B799-75760A90423B}" sibTransId="{294174F1-EC8D-9348-8EF4-8F9F19AC652B}"/>
    <dgm:cxn modelId="{5D635CE3-0699-7A4B-8042-BC7B23311C12}" srcId="{04AF9FBB-46E0-2742-BDCD-E81D2EB7A949}" destId="{2533F612-49FF-114F-9DEF-200C71B23225}" srcOrd="2" destOrd="0" parTransId="{590B0226-3BC7-FB49-A286-6764F1316B70}" sibTransId="{E78D40F7-C833-D641-A6AC-9B8B39F80FD4}"/>
    <dgm:cxn modelId="{0C90EDA5-F0EC-3B48-9A63-15CD53153743}" type="presParOf" srcId="{9FDC8473-B07C-7E4D-AF93-F35B3280B72B}" destId="{2606CB95-DFF3-E84A-AE5A-D421437C960F}" srcOrd="0" destOrd="0" presId="urn:microsoft.com/office/officeart/2005/8/layout/hList1"/>
    <dgm:cxn modelId="{EDDA1371-F819-C447-8A25-31F575FCE390}" type="presParOf" srcId="{2606CB95-DFF3-E84A-AE5A-D421437C960F}" destId="{BD36E867-F5EA-DA4E-9605-C62476A55118}" srcOrd="0" destOrd="0" presId="urn:microsoft.com/office/officeart/2005/8/layout/hList1"/>
    <dgm:cxn modelId="{71C946CF-76B6-2546-B42C-42C947FB74FC}" type="presParOf" srcId="{2606CB95-DFF3-E84A-AE5A-D421437C960F}" destId="{51D96A93-48A8-2642-9ECC-CD89EDFF5B5B}" srcOrd="1" destOrd="0" presId="urn:microsoft.com/office/officeart/2005/8/layout/hList1"/>
    <dgm:cxn modelId="{59CB752E-BDA5-1E47-B4D6-20435001A4AF}" type="presParOf" srcId="{9FDC8473-B07C-7E4D-AF93-F35B3280B72B}" destId="{2FF31EAB-35B7-FF48-9B03-54E80A3827DE}" srcOrd="1" destOrd="0" presId="urn:microsoft.com/office/officeart/2005/8/layout/hList1"/>
    <dgm:cxn modelId="{8F95E578-2387-1D45-B66D-905592F11F69}" type="presParOf" srcId="{9FDC8473-B07C-7E4D-AF93-F35B3280B72B}" destId="{E1BA8AE5-7F1A-EF4C-8FB3-57F809427E72}" srcOrd="2" destOrd="0" presId="urn:microsoft.com/office/officeart/2005/8/layout/hList1"/>
    <dgm:cxn modelId="{5A218B1F-BA9C-844C-81D2-BCDC7124E9C3}" type="presParOf" srcId="{E1BA8AE5-7F1A-EF4C-8FB3-57F809427E72}" destId="{D41D6436-5093-0D40-ADFE-3D845FF9D162}" srcOrd="0" destOrd="0" presId="urn:microsoft.com/office/officeart/2005/8/layout/hList1"/>
    <dgm:cxn modelId="{4D88C07A-1312-3C4A-958F-861A68109694}" type="presParOf" srcId="{E1BA8AE5-7F1A-EF4C-8FB3-57F809427E72}" destId="{8F39BC57-DF0B-C54E-8DFF-BBAD812130A2}" srcOrd="1" destOrd="0" presId="urn:microsoft.com/office/officeart/2005/8/layout/hList1"/>
    <dgm:cxn modelId="{F9E89BBD-BAC5-E94B-A0E5-07BE18233D45}" type="presParOf" srcId="{9FDC8473-B07C-7E4D-AF93-F35B3280B72B}" destId="{F308FD95-5E76-A845-B9FB-B0D55932D09F}" srcOrd="3" destOrd="0" presId="urn:microsoft.com/office/officeart/2005/8/layout/hList1"/>
    <dgm:cxn modelId="{1ECA81A2-E4FD-6342-B284-6130FA4A3450}" type="presParOf" srcId="{9FDC8473-B07C-7E4D-AF93-F35B3280B72B}" destId="{94014407-9B9F-3940-97F1-B595863327C0}" srcOrd="4" destOrd="0" presId="urn:microsoft.com/office/officeart/2005/8/layout/hList1"/>
    <dgm:cxn modelId="{361D8FE1-202F-CD48-8911-8407D4194863}" type="presParOf" srcId="{94014407-9B9F-3940-97F1-B595863327C0}" destId="{65F984E3-66C8-B84A-8407-56558D04D83C}" srcOrd="0" destOrd="0" presId="urn:microsoft.com/office/officeart/2005/8/layout/hList1"/>
    <dgm:cxn modelId="{19440372-8083-A04D-A5B0-85D0EE5A631C}" type="presParOf" srcId="{94014407-9B9F-3940-97F1-B595863327C0}" destId="{89A11352-E544-FB4C-918B-AA19BA2451DB}" srcOrd="1" destOrd="0" presId="urn:microsoft.com/office/officeart/2005/8/layout/hList1"/>
    <dgm:cxn modelId="{5BAEEFE4-1952-F448-8704-D21EEE1471DA}" type="presParOf" srcId="{9FDC8473-B07C-7E4D-AF93-F35B3280B72B}" destId="{03D8F6B0-4B16-E249-B59B-4859E5ABE214}" srcOrd="5" destOrd="0" presId="urn:microsoft.com/office/officeart/2005/8/layout/hList1"/>
    <dgm:cxn modelId="{E349EB90-64DF-F345-A05C-80EA877899D2}" type="presParOf" srcId="{9FDC8473-B07C-7E4D-AF93-F35B3280B72B}" destId="{565F916B-14CC-2440-A7CC-82C39FAD32B2}" srcOrd="6" destOrd="0" presId="urn:microsoft.com/office/officeart/2005/8/layout/hList1"/>
    <dgm:cxn modelId="{5985BF12-6240-4041-A00A-C141EC980427}" type="presParOf" srcId="{565F916B-14CC-2440-A7CC-82C39FAD32B2}" destId="{F57DA83F-8687-AD4C-8897-B2E2BB70C6CC}" srcOrd="0" destOrd="0" presId="urn:microsoft.com/office/officeart/2005/8/layout/hList1"/>
    <dgm:cxn modelId="{19D12144-2D44-D24E-84F6-6F3C702F8156}" type="presParOf" srcId="{565F916B-14CC-2440-A7CC-82C39FAD32B2}" destId="{5EA89C17-CA0C-4D4D-829D-9EE923D2E8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3BF339-4197-A545-8289-2760BBAD71D3}" type="doc">
      <dgm:prSet loTypeId="urn:microsoft.com/office/officeart/2005/8/layout/vList2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221A7D3-2F7A-0846-8105-F5F9415C1F7C}">
      <dgm:prSet phldrT="[Text]" custT="1"/>
      <dgm:spPr/>
      <dgm:t>
        <a:bodyPr/>
        <a:lstStyle/>
        <a:p>
          <a:r>
            <a:rPr lang="en-US" sz="1600" b="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Future Ready</a:t>
          </a:r>
          <a:endParaRPr lang="en-US" sz="1600" b="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gm:t>
    </dgm:pt>
    <dgm:pt modelId="{78E34A11-566B-7047-85F5-3E7160A11E43}" type="parTrans" cxnId="{3C36FE6E-30D3-7F4E-8475-56A073740693}">
      <dgm:prSet/>
      <dgm:spPr/>
      <dgm:t>
        <a:bodyPr/>
        <a:lstStyle/>
        <a:p>
          <a:endParaRPr lang="en-US"/>
        </a:p>
      </dgm:t>
    </dgm:pt>
    <dgm:pt modelId="{E8F3AC67-CA81-EA49-8709-BCDD243F9A47}" type="sibTrans" cxnId="{3C36FE6E-30D3-7F4E-8475-56A073740693}">
      <dgm:prSet/>
      <dgm:spPr/>
      <dgm:t>
        <a:bodyPr/>
        <a:lstStyle/>
        <a:p>
          <a:endParaRPr lang="en-US"/>
        </a:p>
      </dgm:t>
    </dgm:pt>
    <dgm:pt modelId="{E04EBFFF-5EC8-854B-908D-9225D6D93947}">
      <dgm:prSet phldrT="[Text]" custT="1"/>
      <dgm:spPr/>
      <dgm:t>
        <a:bodyPr/>
        <a:lstStyle/>
        <a:p>
          <a:r>
            <a:rPr lang="en-US" sz="1200" dirty="0" smtClean="0">
              <a:latin typeface="Helvetica"/>
              <a:cs typeface="Helvetica"/>
            </a:rPr>
            <a:t>Use the .NET 4+ </a:t>
          </a:r>
          <a:r>
            <a:rPr lang="en-US" sz="1200" b="1" dirty="0" smtClean="0">
              <a:latin typeface="Helvetica"/>
              <a:cs typeface="Helvetica"/>
            </a:rPr>
            <a:t>asynchronous task model </a:t>
          </a:r>
          <a:r>
            <a:rPr lang="en-US" sz="1200" dirty="0" smtClean="0">
              <a:latin typeface="Helvetica"/>
              <a:cs typeface="Helvetica"/>
            </a:rPr>
            <a:t>in your designs – it’s feature rich and the framework standard going </a:t>
          </a:r>
          <a:r>
            <a:rPr lang="en-US" sz="1200" dirty="0" smtClean="0">
              <a:latin typeface="Helvetica"/>
              <a:cs typeface="Helvetica"/>
            </a:rPr>
            <a:t>forward</a:t>
          </a:r>
          <a:br>
            <a:rPr lang="en-US" sz="1200" dirty="0" smtClean="0">
              <a:latin typeface="Helvetica"/>
              <a:cs typeface="Helvetica"/>
            </a:rPr>
          </a:br>
          <a:endParaRPr lang="en-US" sz="1200" dirty="0">
            <a:latin typeface="Helvetica"/>
            <a:cs typeface="Helvetica"/>
          </a:endParaRPr>
        </a:p>
      </dgm:t>
    </dgm:pt>
    <dgm:pt modelId="{0113B3FF-B5D1-0149-B001-8360578CEC37}" type="parTrans" cxnId="{10DDC414-ADDA-354D-9004-AE416ECEA31C}">
      <dgm:prSet/>
      <dgm:spPr/>
      <dgm:t>
        <a:bodyPr/>
        <a:lstStyle/>
        <a:p>
          <a:endParaRPr lang="en-US"/>
        </a:p>
      </dgm:t>
    </dgm:pt>
    <dgm:pt modelId="{780F289A-54DD-704C-9948-D01C0D8B04E0}" type="sibTrans" cxnId="{10DDC414-ADDA-354D-9004-AE416ECEA31C}">
      <dgm:prSet/>
      <dgm:spPr/>
      <dgm:t>
        <a:bodyPr/>
        <a:lstStyle/>
        <a:p>
          <a:endParaRPr lang="en-US"/>
        </a:p>
      </dgm:t>
    </dgm:pt>
    <dgm:pt modelId="{6F47CAAD-897F-924E-AEF3-A91A7BF2176B}">
      <dgm:prSet phldrT="[Text]" custT="1"/>
      <dgm:spPr/>
      <dgm:t>
        <a:bodyPr/>
        <a:lstStyle/>
        <a:p>
          <a:r>
            <a:rPr lang="en-US" sz="1600" b="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Performance and Power</a:t>
          </a:r>
          <a:endParaRPr lang="en-US" sz="1600" b="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gm:t>
    </dgm:pt>
    <dgm:pt modelId="{28EC9457-5C94-1E4A-8F1D-E9C339C50579}" type="parTrans" cxnId="{838611A4-40D3-A64D-9D52-C98004259266}">
      <dgm:prSet/>
      <dgm:spPr/>
      <dgm:t>
        <a:bodyPr/>
        <a:lstStyle/>
        <a:p>
          <a:endParaRPr lang="en-US"/>
        </a:p>
      </dgm:t>
    </dgm:pt>
    <dgm:pt modelId="{971D6AEA-D0C6-0E41-8084-4CF18AF7455E}" type="sibTrans" cxnId="{838611A4-40D3-A64D-9D52-C98004259266}">
      <dgm:prSet/>
      <dgm:spPr/>
      <dgm:t>
        <a:bodyPr/>
        <a:lstStyle/>
        <a:p>
          <a:endParaRPr lang="en-US"/>
        </a:p>
      </dgm:t>
    </dgm:pt>
    <dgm:pt modelId="{56167DE2-17D2-5244-A276-9DC9AD8D5B6A}">
      <dgm:prSet phldrT="[Text]" custT="1"/>
      <dgm:spPr/>
      <dgm:t>
        <a:bodyPr/>
        <a:lstStyle/>
        <a:p>
          <a:r>
            <a:rPr lang="en-US" sz="1200" dirty="0" smtClean="0">
              <a:latin typeface="Helvetica"/>
              <a:cs typeface="Helvetica"/>
            </a:rPr>
            <a:t>Leverage </a:t>
          </a:r>
          <a:r>
            <a:rPr lang="en-US" sz="1200" b="1" dirty="0" smtClean="0">
              <a:latin typeface="Helvetica"/>
              <a:cs typeface="Helvetica"/>
            </a:rPr>
            <a:t>multiple CPU cores </a:t>
          </a:r>
          <a:r>
            <a:rPr lang="en-US" sz="1200" dirty="0" smtClean="0">
              <a:latin typeface="Helvetica"/>
              <a:cs typeface="Helvetica"/>
            </a:rPr>
            <a:t>for maximum </a:t>
          </a:r>
          <a:r>
            <a:rPr lang="en-US" sz="1200" dirty="0" smtClean="0">
              <a:latin typeface="Helvetica"/>
              <a:cs typeface="Helvetica"/>
            </a:rPr>
            <a:t>throughput</a:t>
          </a:r>
          <a:br>
            <a:rPr lang="en-US" sz="1200" dirty="0" smtClean="0">
              <a:latin typeface="Helvetica"/>
              <a:cs typeface="Helvetica"/>
            </a:rPr>
          </a:br>
          <a:endParaRPr lang="en-US" sz="1200" dirty="0">
            <a:latin typeface="Helvetica"/>
            <a:cs typeface="Helvetica"/>
          </a:endParaRPr>
        </a:p>
      </dgm:t>
    </dgm:pt>
    <dgm:pt modelId="{70F52D13-83C5-9F4E-9CFF-23457BDE5286}" type="parTrans" cxnId="{DEE3C720-CA59-434C-A94E-61396A36BF58}">
      <dgm:prSet/>
      <dgm:spPr/>
      <dgm:t>
        <a:bodyPr/>
        <a:lstStyle/>
        <a:p>
          <a:endParaRPr lang="en-US"/>
        </a:p>
      </dgm:t>
    </dgm:pt>
    <dgm:pt modelId="{717F8E18-81D2-A343-A31C-882F21316948}" type="sibTrans" cxnId="{DEE3C720-CA59-434C-A94E-61396A36BF58}">
      <dgm:prSet/>
      <dgm:spPr/>
      <dgm:t>
        <a:bodyPr/>
        <a:lstStyle/>
        <a:p>
          <a:endParaRPr lang="en-US"/>
        </a:p>
      </dgm:t>
    </dgm:pt>
    <dgm:pt modelId="{51C948C1-1F69-5346-B0F9-E5721CA07CFE}">
      <dgm:prSet phldrT="[Text]" custT="1"/>
      <dgm:spPr/>
      <dgm:t>
        <a:bodyPr/>
        <a:lstStyle/>
        <a:p>
          <a:r>
            <a:rPr lang="en-US" sz="1200" dirty="0" smtClean="0">
              <a:latin typeface="Helvetica"/>
              <a:cs typeface="Helvetica"/>
            </a:rPr>
            <a:t>Maximize individual thread usage with </a:t>
          </a:r>
          <a:r>
            <a:rPr lang="en-US" sz="1200" b="1" dirty="0" smtClean="0">
              <a:latin typeface="Helvetica"/>
              <a:cs typeface="Helvetica"/>
            </a:rPr>
            <a:t>co-operative multitasking </a:t>
          </a:r>
          <a:r>
            <a:rPr lang="en-US" sz="1200" b="0" dirty="0" smtClean="0">
              <a:latin typeface="Helvetica"/>
              <a:cs typeface="Helvetica"/>
            </a:rPr>
            <a:t>and task </a:t>
          </a:r>
          <a:r>
            <a:rPr lang="en-US" sz="1200" b="0" dirty="0" err="1" smtClean="0">
              <a:latin typeface="Helvetica"/>
              <a:cs typeface="Helvetica"/>
            </a:rPr>
            <a:t>inlining</a:t>
          </a:r>
          <a:r>
            <a:rPr lang="en-US" sz="1200" b="0" dirty="0" smtClean="0">
              <a:latin typeface="Helvetica"/>
              <a:cs typeface="Helvetica"/>
            </a:rPr>
            <a:t/>
          </a:r>
          <a:br>
            <a:rPr lang="en-US" sz="1200" b="0" dirty="0" smtClean="0">
              <a:latin typeface="Helvetica"/>
              <a:cs typeface="Helvetica"/>
            </a:rPr>
          </a:br>
          <a:endParaRPr lang="en-US" sz="1200" b="1" dirty="0">
            <a:latin typeface="Helvetica"/>
            <a:cs typeface="Helvetica"/>
          </a:endParaRPr>
        </a:p>
      </dgm:t>
    </dgm:pt>
    <dgm:pt modelId="{24D3E58A-1B1B-B942-B799-75760A90423B}" type="parTrans" cxnId="{0F2B2F36-423C-E542-99FB-2474EA5E88BC}">
      <dgm:prSet/>
      <dgm:spPr/>
      <dgm:t>
        <a:bodyPr/>
        <a:lstStyle/>
        <a:p>
          <a:endParaRPr lang="en-US"/>
        </a:p>
      </dgm:t>
    </dgm:pt>
    <dgm:pt modelId="{294174F1-EC8D-9348-8EF4-8F9F19AC652B}" type="sibTrans" cxnId="{0F2B2F36-423C-E542-99FB-2474EA5E88BC}">
      <dgm:prSet/>
      <dgm:spPr/>
      <dgm:t>
        <a:bodyPr/>
        <a:lstStyle/>
        <a:p>
          <a:endParaRPr lang="en-US"/>
        </a:p>
      </dgm:t>
    </dgm:pt>
    <dgm:pt modelId="{04AF9FBB-46E0-2742-BDCD-E81D2EB7A949}">
      <dgm:prSet phldrT="[Text]" custT="1"/>
      <dgm:spPr/>
      <dgm:t>
        <a:bodyPr/>
        <a:lstStyle/>
        <a:p>
          <a:r>
            <a:rPr lang="en-US" sz="1600" b="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Ease and Elegance</a:t>
          </a:r>
          <a:endParaRPr lang="en-US" sz="1600" b="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gm:t>
    </dgm:pt>
    <dgm:pt modelId="{7FC63164-00BE-4149-8D59-07CE99FADCE6}" type="parTrans" cxnId="{08E6A032-A5E9-CB42-8F9B-A3E63A11DAE0}">
      <dgm:prSet/>
      <dgm:spPr/>
      <dgm:t>
        <a:bodyPr/>
        <a:lstStyle/>
        <a:p>
          <a:endParaRPr lang="en-US"/>
        </a:p>
      </dgm:t>
    </dgm:pt>
    <dgm:pt modelId="{890D83A8-5328-2546-9AD6-52A081553906}" type="sibTrans" cxnId="{08E6A032-A5E9-CB42-8F9B-A3E63A11DAE0}">
      <dgm:prSet/>
      <dgm:spPr/>
      <dgm:t>
        <a:bodyPr/>
        <a:lstStyle/>
        <a:p>
          <a:endParaRPr lang="en-US"/>
        </a:p>
      </dgm:t>
    </dgm:pt>
    <dgm:pt modelId="{9AC121C3-1144-CB42-9AFE-1FB37CD67C16}">
      <dgm:prSet phldrT="[Text]" custT="1"/>
      <dgm:spPr/>
      <dgm:t>
        <a:bodyPr/>
        <a:lstStyle/>
        <a:p>
          <a:r>
            <a:rPr lang="en-US" sz="1200" dirty="0" smtClean="0">
              <a:latin typeface="Helvetica"/>
              <a:cs typeface="Helvetica"/>
            </a:rPr>
            <a:t>Easily start a background task using the thread pool and </a:t>
          </a:r>
          <a:r>
            <a:rPr lang="en-US" sz="1200" b="1" dirty="0" smtClean="0">
              <a:latin typeface="Helvetica"/>
              <a:cs typeface="Helvetica"/>
            </a:rPr>
            <a:t>complete the operation on the main </a:t>
          </a:r>
          <a:r>
            <a:rPr lang="en-US" sz="1200" b="1" dirty="0" smtClean="0">
              <a:latin typeface="Helvetica"/>
              <a:cs typeface="Helvetica"/>
            </a:rPr>
            <a:t>thread</a:t>
          </a:r>
          <a:br>
            <a:rPr lang="en-US" sz="1200" b="1" dirty="0" smtClean="0">
              <a:latin typeface="Helvetica"/>
              <a:cs typeface="Helvetica"/>
            </a:rPr>
          </a:br>
          <a:endParaRPr lang="en-US" sz="1200" b="1" dirty="0">
            <a:latin typeface="Helvetica"/>
            <a:cs typeface="Helvetica"/>
          </a:endParaRPr>
        </a:p>
      </dgm:t>
    </dgm:pt>
    <dgm:pt modelId="{1E82B839-4F9B-8E49-9EBA-6CE15A9CA462}" type="parTrans" cxnId="{5D457908-E9D6-3E45-940C-5F5B7B463E3C}">
      <dgm:prSet/>
      <dgm:spPr/>
      <dgm:t>
        <a:bodyPr/>
        <a:lstStyle/>
        <a:p>
          <a:endParaRPr lang="en-US"/>
        </a:p>
      </dgm:t>
    </dgm:pt>
    <dgm:pt modelId="{1D2B5FDE-AC82-D64A-BBF4-6ED6758E0FC7}" type="sibTrans" cxnId="{5D457908-E9D6-3E45-940C-5F5B7B463E3C}">
      <dgm:prSet/>
      <dgm:spPr/>
      <dgm:t>
        <a:bodyPr/>
        <a:lstStyle/>
        <a:p>
          <a:endParaRPr lang="en-US"/>
        </a:p>
      </dgm:t>
    </dgm:pt>
    <dgm:pt modelId="{BE87E1E5-65E1-B240-98F1-7CA90A531B8E}">
      <dgm:prSet phldrT="[Text]" custT="1"/>
      <dgm:spPr/>
      <dgm:t>
        <a:bodyPr/>
        <a:lstStyle/>
        <a:p>
          <a:r>
            <a:rPr lang="en-US" sz="1200" dirty="0" smtClean="0">
              <a:latin typeface="Helvetica"/>
              <a:cs typeface="Helvetica"/>
            </a:rPr>
            <a:t>Declaratively schedule workflows with </a:t>
          </a:r>
          <a:r>
            <a:rPr lang="en-US" sz="1200" b="1" dirty="0" smtClean="0">
              <a:latin typeface="Helvetica"/>
              <a:cs typeface="Helvetica"/>
            </a:rPr>
            <a:t>chained asynchronous tasks </a:t>
          </a:r>
          <a:r>
            <a:rPr lang="en-US" sz="1200" b="0" dirty="0" smtClean="0">
              <a:latin typeface="Helvetica"/>
              <a:cs typeface="Helvetica"/>
            </a:rPr>
            <a:t>and </a:t>
          </a:r>
          <a:r>
            <a:rPr lang="en-US" sz="1200" b="1" dirty="0" smtClean="0">
              <a:latin typeface="Helvetica"/>
              <a:cs typeface="Helvetica"/>
            </a:rPr>
            <a:t>anonymous </a:t>
          </a:r>
          <a:r>
            <a:rPr lang="en-US" sz="1200" b="1" dirty="0" smtClean="0">
              <a:latin typeface="Helvetica"/>
              <a:cs typeface="Helvetica"/>
            </a:rPr>
            <a:t>delegates</a:t>
          </a:r>
          <a:br>
            <a:rPr lang="en-US" sz="1200" b="1" dirty="0" smtClean="0">
              <a:latin typeface="Helvetica"/>
              <a:cs typeface="Helvetica"/>
            </a:rPr>
          </a:br>
          <a:endParaRPr lang="en-US" sz="1200" b="1" dirty="0">
            <a:latin typeface="Helvetica"/>
            <a:cs typeface="Helvetica"/>
          </a:endParaRPr>
        </a:p>
      </dgm:t>
    </dgm:pt>
    <dgm:pt modelId="{BBE56A9A-C73B-6747-9283-DE293C253CD8}" type="parTrans" cxnId="{E206E21B-FEDE-D045-8309-E69B9F2F38F9}">
      <dgm:prSet/>
      <dgm:spPr/>
      <dgm:t>
        <a:bodyPr/>
        <a:lstStyle/>
        <a:p>
          <a:endParaRPr lang="en-US"/>
        </a:p>
      </dgm:t>
    </dgm:pt>
    <dgm:pt modelId="{7407D0A1-F964-7743-B7EF-F5051E84A39E}" type="sibTrans" cxnId="{E206E21B-FEDE-D045-8309-E69B9F2F38F9}">
      <dgm:prSet/>
      <dgm:spPr/>
      <dgm:t>
        <a:bodyPr/>
        <a:lstStyle/>
        <a:p>
          <a:endParaRPr lang="en-US"/>
        </a:p>
      </dgm:t>
    </dgm:pt>
    <dgm:pt modelId="{D0DC3E61-B7F0-DC44-A99B-908121B0937C}">
      <dgm:prSet phldrT="[Text]" custT="1"/>
      <dgm:spPr/>
      <dgm:t>
        <a:bodyPr/>
        <a:lstStyle/>
        <a:p>
          <a:r>
            <a:rPr lang="en-US" sz="1200" b="1" dirty="0" smtClean="0">
              <a:latin typeface="Helvetica"/>
              <a:cs typeface="Helvetica"/>
            </a:rPr>
            <a:t>Control</a:t>
          </a:r>
          <a:r>
            <a:rPr lang="en-US" sz="1200" dirty="0" smtClean="0">
              <a:latin typeface="Helvetica"/>
              <a:cs typeface="Helvetica"/>
            </a:rPr>
            <a:t> </a:t>
          </a:r>
          <a:r>
            <a:rPr lang="en-US" sz="1200" b="1" dirty="0" smtClean="0">
              <a:latin typeface="Helvetica"/>
              <a:cs typeface="Helvetica"/>
            </a:rPr>
            <a:t>how </a:t>
          </a:r>
          <a:r>
            <a:rPr lang="en-US" sz="1200" b="1" dirty="0" smtClean="0">
              <a:latin typeface="Helvetica"/>
              <a:cs typeface="Helvetica"/>
            </a:rPr>
            <a:t>tasks are scheduled </a:t>
          </a:r>
          <a:r>
            <a:rPr lang="en-US" sz="1200" b="0" dirty="0" smtClean="0">
              <a:latin typeface="Helvetica"/>
              <a:cs typeface="Helvetica"/>
            </a:rPr>
            <a:t>and the level of concurrency</a:t>
          </a:r>
          <a:endParaRPr lang="en-US" sz="1200" b="1" dirty="0">
            <a:latin typeface="Helvetica"/>
            <a:cs typeface="Helvetica"/>
          </a:endParaRPr>
        </a:p>
      </dgm:t>
    </dgm:pt>
    <dgm:pt modelId="{D8EF3D7D-847A-8E4A-A5F8-6F85EDD50895}" type="parTrans" cxnId="{CEEE3224-BD44-A94A-B12B-906FE4CF2084}">
      <dgm:prSet/>
      <dgm:spPr/>
      <dgm:t>
        <a:bodyPr/>
        <a:lstStyle/>
        <a:p>
          <a:endParaRPr lang="en-US"/>
        </a:p>
      </dgm:t>
    </dgm:pt>
    <dgm:pt modelId="{A3ACDCE4-27CA-A045-A307-601A414F5DEC}" type="sibTrans" cxnId="{CEEE3224-BD44-A94A-B12B-906FE4CF2084}">
      <dgm:prSet/>
      <dgm:spPr/>
      <dgm:t>
        <a:bodyPr/>
        <a:lstStyle/>
        <a:p>
          <a:endParaRPr lang="en-US"/>
        </a:p>
      </dgm:t>
    </dgm:pt>
    <dgm:pt modelId="{2533F612-49FF-114F-9DEF-200C71B23225}">
      <dgm:prSet phldrT="[Text]" custT="1"/>
      <dgm:spPr/>
      <dgm:t>
        <a:bodyPr/>
        <a:lstStyle/>
        <a:p>
          <a:r>
            <a:rPr lang="en-US" sz="1200" dirty="0" smtClean="0">
              <a:latin typeface="Helvetica"/>
              <a:cs typeface="Helvetica"/>
            </a:rPr>
            <a:t>Easily </a:t>
          </a:r>
          <a:r>
            <a:rPr lang="en-US" sz="1200" b="1" dirty="0" smtClean="0">
              <a:latin typeface="Helvetica"/>
              <a:cs typeface="Helvetica"/>
            </a:rPr>
            <a:t>cancel tasks </a:t>
          </a:r>
          <a:r>
            <a:rPr lang="en-US" sz="1200" dirty="0" smtClean="0">
              <a:latin typeface="Helvetica"/>
              <a:cs typeface="Helvetica"/>
            </a:rPr>
            <a:t>in </a:t>
          </a:r>
          <a:r>
            <a:rPr lang="en-US" sz="1200" dirty="0" smtClean="0">
              <a:latin typeface="Helvetica"/>
              <a:cs typeface="Helvetica"/>
            </a:rPr>
            <a:t>progress</a:t>
          </a:r>
          <a:br>
            <a:rPr lang="en-US" sz="1200" dirty="0" smtClean="0">
              <a:latin typeface="Helvetica"/>
              <a:cs typeface="Helvetica"/>
            </a:rPr>
          </a:br>
          <a:endParaRPr lang="en-US" sz="1200" dirty="0">
            <a:latin typeface="Helvetica"/>
            <a:cs typeface="Helvetica"/>
          </a:endParaRPr>
        </a:p>
      </dgm:t>
    </dgm:pt>
    <dgm:pt modelId="{590B0226-3BC7-FB49-A286-6764F1316B70}" type="parTrans" cxnId="{5D635CE3-0699-7A4B-8042-BC7B23311C12}">
      <dgm:prSet/>
      <dgm:spPr/>
      <dgm:t>
        <a:bodyPr/>
        <a:lstStyle/>
        <a:p>
          <a:endParaRPr lang="en-US"/>
        </a:p>
      </dgm:t>
    </dgm:pt>
    <dgm:pt modelId="{E78D40F7-C833-D641-A6AC-9B8B39F80FD4}" type="sibTrans" cxnId="{5D635CE3-0699-7A4B-8042-BC7B23311C12}">
      <dgm:prSet/>
      <dgm:spPr/>
      <dgm:t>
        <a:bodyPr/>
        <a:lstStyle/>
        <a:p>
          <a:endParaRPr lang="en-US"/>
        </a:p>
      </dgm:t>
    </dgm:pt>
    <dgm:pt modelId="{7ED4E4F2-0F42-5749-A462-3529ED060166}">
      <dgm:prSet phldrT="[Text]" custT="1"/>
      <dgm:spPr/>
      <dgm:t>
        <a:bodyPr/>
        <a:lstStyle/>
        <a:p>
          <a:r>
            <a:rPr lang="en-US" sz="1600" b="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Save Time</a:t>
          </a:r>
          <a:endParaRPr lang="en-US" sz="1600" b="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gm:t>
    </dgm:pt>
    <dgm:pt modelId="{8F5A853F-24B5-1148-89BC-0A18B98A68EF}" type="parTrans" cxnId="{6F2B8EC0-7774-4246-8576-E1C52D60E476}">
      <dgm:prSet/>
      <dgm:spPr/>
      <dgm:t>
        <a:bodyPr/>
        <a:lstStyle/>
        <a:p>
          <a:endParaRPr lang="en-US"/>
        </a:p>
      </dgm:t>
    </dgm:pt>
    <dgm:pt modelId="{DE6875E6-ABA8-3C44-A619-4E4843155988}" type="sibTrans" cxnId="{6F2B8EC0-7774-4246-8576-E1C52D60E476}">
      <dgm:prSet/>
      <dgm:spPr/>
      <dgm:t>
        <a:bodyPr/>
        <a:lstStyle/>
        <a:p>
          <a:endParaRPr lang="en-US"/>
        </a:p>
      </dgm:t>
    </dgm:pt>
    <dgm:pt modelId="{73CB771A-154D-544D-B136-235F6BBC1239}">
      <dgm:prSet phldrT="[Text]" custT="1"/>
      <dgm:spPr/>
      <dgm:t>
        <a:bodyPr/>
        <a:lstStyle/>
        <a:p>
          <a:pPr>
            <a:spcBef>
              <a:spcPts val="600"/>
            </a:spcBef>
            <a:spcAft>
              <a:spcPts val="600"/>
            </a:spcAft>
          </a:pPr>
          <a:r>
            <a:rPr lang="en-US" sz="1200" dirty="0" smtClean="0">
              <a:latin typeface="Helvetica"/>
              <a:cs typeface="Helvetica"/>
            </a:rPr>
            <a:t>Write </a:t>
          </a:r>
          <a:r>
            <a:rPr lang="en-US" sz="1200" dirty="0" smtClean="0">
              <a:latin typeface="Helvetica"/>
              <a:cs typeface="Helvetica"/>
            </a:rPr>
            <a:t>more </a:t>
          </a:r>
          <a:r>
            <a:rPr lang="en-US" sz="1200" b="1" dirty="0" smtClean="0">
              <a:latin typeface="Helvetica"/>
              <a:cs typeface="Helvetica"/>
            </a:rPr>
            <a:t>maintainable</a:t>
          </a:r>
          <a:r>
            <a:rPr lang="en-US" sz="1200" dirty="0" smtClean="0">
              <a:latin typeface="Helvetica"/>
              <a:cs typeface="Helvetica"/>
            </a:rPr>
            <a:t>, more </a:t>
          </a:r>
          <a:r>
            <a:rPr lang="en-US" sz="1200" b="1" dirty="0" err="1" smtClean="0">
              <a:latin typeface="Helvetica"/>
              <a:cs typeface="Helvetica"/>
            </a:rPr>
            <a:t>performant</a:t>
          </a:r>
          <a:r>
            <a:rPr lang="en-US" sz="1200" dirty="0" smtClean="0">
              <a:latin typeface="Helvetica"/>
              <a:cs typeface="Helvetica"/>
            </a:rPr>
            <a:t> asynchronous code and do it faster </a:t>
          </a:r>
          <a:endParaRPr lang="en-US" sz="1200" dirty="0">
            <a:latin typeface="Helvetica"/>
            <a:cs typeface="Helvetica"/>
          </a:endParaRPr>
        </a:p>
      </dgm:t>
    </dgm:pt>
    <dgm:pt modelId="{A2E0E808-7CD1-5E41-AF4D-AB4D61436B95}" type="parTrans" cxnId="{8E005FDD-FE2F-B147-A1A1-E8A656B3BCC7}">
      <dgm:prSet/>
      <dgm:spPr/>
      <dgm:t>
        <a:bodyPr/>
        <a:lstStyle/>
        <a:p>
          <a:endParaRPr lang="en-US"/>
        </a:p>
      </dgm:t>
    </dgm:pt>
    <dgm:pt modelId="{F6CA99CF-0008-E54A-95E1-A44F60844E1A}" type="sibTrans" cxnId="{8E005FDD-FE2F-B147-A1A1-E8A656B3BCC7}">
      <dgm:prSet/>
      <dgm:spPr/>
      <dgm:t>
        <a:bodyPr/>
        <a:lstStyle/>
        <a:p>
          <a:endParaRPr lang="en-US"/>
        </a:p>
      </dgm:t>
    </dgm:pt>
    <dgm:pt modelId="{04901468-5405-0F40-99EB-16DFA2D62073}">
      <dgm:prSet phldrT="[Text]" custT="1"/>
      <dgm:spPr/>
      <dgm:t>
        <a:bodyPr/>
        <a:lstStyle/>
        <a:p>
          <a:pPr>
            <a:spcBef>
              <a:spcPts val="600"/>
            </a:spcBef>
            <a:spcAft>
              <a:spcPts val="600"/>
            </a:spcAft>
          </a:pPr>
          <a:endParaRPr lang="en-US" sz="1200" dirty="0">
            <a:latin typeface="Helvetica"/>
            <a:cs typeface="Helvetica"/>
          </a:endParaRPr>
        </a:p>
      </dgm:t>
    </dgm:pt>
    <dgm:pt modelId="{3DB02D79-5994-E841-893F-71754B00C463}" type="parTrans" cxnId="{3B127245-DBFF-3247-824F-AB21F5A7135A}">
      <dgm:prSet/>
      <dgm:spPr/>
      <dgm:t>
        <a:bodyPr/>
        <a:lstStyle/>
        <a:p>
          <a:endParaRPr lang="en-US"/>
        </a:p>
      </dgm:t>
    </dgm:pt>
    <dgm:pt modelId="{04ED6B52-8137-8E46-BFE8-D3CDB9574AF6}" type="sibTrans" cxnId="{3B127245-DBFF-3247-824F-AB21F5A7135A}">
      <dgm:prSet/>
      <dgm:spPr/>
      <dgm:t>
        <a:bodyPr/>
        <a:lstStyle/>
        <a:p>
          <a:endParaRPr lang="en-US"/>
        </a:p>
      </dgm:t>
    </dgm:pt>
    <dgm:pt modelId="{9EF9B48B-8A8B-044C-B3CB-8AB36604F753}">
      <dgm:prSet phldrT="[Text]" custT="1"/>
      <dgm:spPr/>
      <dgm:t>
        <a:bodyPr/>
        <a:lstStyle/>
        <a:p>
          <a:endParaRPr lang="en-US" sz="1200" dirty="0">
            <a:latin typeface="Helvetica"/>
            <a:cs typeface="Helvetica"/>
          </a:endParaRPr>
        </a:p>
      </dgm:t>
    </dgm:pt>
    <dgm:pt modelId="{FF694C0E-FC7F-7D4C-B7C4-B259813718ED}" type="parTrans" cxnId="{2968040A-98E1-2444-8953-F67D45060B00}">
      <dgm:prSet/>
      <dgm:spPr/>
      <dgm:t>
        <a:bodyPr/>
        <a:lstStyle/>
        <a:p>
          <a:endParaRPr lang="en-US"/>
        </a:p>
      </dgm:t>
    </dgm:pt>
    <dgm:pt modelId="{E397CF8C-0456-6849-BFBE-28A528199195}" type="sibTrans" cxnId="{2968040A-98E1-2444-8953-F67D45060B00}">
      <dgm:prSet/>
      <dgm:spPr/>
      <dgm:t>
        <a:bodyPr/>
        <a:lstStyle/>
        <a:p>
          <a:endParaRPr lang="en-US"/>
        </a:p>
      </dgm:t>
    </dgm:pt>
    <dgm:pt modelId="{299E8BB0-9F08-C14E-A662-99049ACA87C1}">
      <dgm:prSet phldrT="[Text]" custT="1"/>
      <dgm:spPr/>
      <dgm:t>
        <a:bodyPr/>
        <a:lstStyle/>
        <a:p>
          <a:endParaRPr lang="en-US" sz="1200" b="1" dirty="0">
            <a:latin typeface="Helvetica"/>
            <a:cs typeface="Helvetica"/>
          </a:endParaRPr>
        </a:p>
      </dgm:t>
    </dgm:pt>
    <dgm:pt modelId="{B0AB15AF-4075-1D41-BD20-FADF9F13A254}" type="parTrans" cxnId="{9BF75899-EB32-B24F-9C61-0C591DE3A5E2}">
      <dgm:prSet/>
      <dgm:spPr/>
      <dgm:t>
        <a:bodyPr/>
        <a:lstStyle/>
        <a:p>
          <a:endParaRPr lang="en-US"/>
        </a:p>
      </dgm:t>
    </dgm:pt>
    <dgm:pt modelId="{757FADDA-7A1B-7D4B-96DE-97C8B8BD1A87}" type="sibTrans" cxnId="{9BF75899-EB32-B24F-9C61-0C591DE3A5E2}">
      <dgm:prSet/>
      <dgm:spPr/>
      <dgm:t>
        <a:bodyPr/>
        <a:lstStyle/>
        <a:p>
          <a:endParaRPr lang="en-US"/>
        </a:p>
      </dgm:t>
    </dgm:pt>
    <dgm:pt modelId="{0793BAC6-85A7-1D47-81F5-046F7A73648D}">
      <dgm:prSet phldrT="[Text]" custT="1"/>
      <dgm:spPr/>
      <dgm:t>
        <a:bodyPr/>
        <a:lstStyle/>
        <a:p>
          <a:endParaRPr lang="en-US" sz="1200" dirty="0">
            <a:latin typeface="Helvetica"/>
            <a:cs typeface="Helvetica"/>
          </a:endParaRPr>
        </a:p>
      </dgm:t>
    </dgm:pt>
    <dgm:pt modelId="{B86628B8-0671-3149-A3DF-F7D4CBA85505}" type="parTrans" cxnId="{2C6846A2-FCB4-2742-9F92-9E7AE49E43E7}">
      <dgm:prSet/>
      <dgm:spPr/>
      <dgm:t>
        <a:bodyPr/>
        <a:lstStyle/>
        <a:p>
          <a:endParaRPr lang="en-US"/>
        </a:p>
      </dgm:t>
    </dgm:pt>
    <dgm:pt modelId="{FC5CF055-4B85-E14E-BCBC-1C9DAF776EC7}" type="sibTrans" cxnId="{2C6846A2-FCB4-2742-9F92-9E7AE49E43E7}">
      <dgm:prSet/>
      <dgm:spPr/>
      <dgm:t>
        <a:bodyPr/>
        <a:lstStyle/>
        <a:p>
          <a:endParaRPr lang="en-US"/>
        </a:p>
      </dgm:t>
    </dgm:pt>
    <dgm:pt modelId="{B29A63B9-0F86-1340-8E8B-EC20A799C2B4}" type="pres">
      <dgm:prSet presAssocID="{CF3BF339-4197-A545-8289-2760BBAD71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DCE2D4-833B-D24C-B453-A89B6EB65F23}" type="pres">
      <dgm:prSet presAssocID="{7ED4E4F2-0F42-5749-A462-3529ED060166}" presName="parentText" presStyleLbl="node1" presStyleIdx="0" presStyleCnt="4" custScaleY="351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2F660B-EB3E-8540-9096-BF09AC46BAE4}" type="pres">
      <dgm:prSet presAssocID="{7ED4E4F2-0F42-5749-A462-3529ED060166}" presName="childText" presStyleLbl="revTx" presStyleIdx="0" presStyleCnt="4" custScaleY="63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D7D30-27A4-0F41-9082-215B4E558BCA}" type="pres">
      <dgm:prSet presAssocID="{9221A7D3-2F7A-0846-8105-F5F9415C1F7C}" presName="parentText" presStyleLbl="node1" presStyleIdx="1" presStyleCnt="4" custScaleY="351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4D0F91-FEC6-BD45-A072-A4D6DF1AFC7E}" type="pres">
      <dgm:prSet presAssocID="{9221A7D3-2F7A-0846-8105-F5F9415C1F7C}" presName="childText" presStyleLbl="revTx" presStyleIdx="1" presStyleCnt="4" custScaleY="717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E91271-5260-3745-AEBE-413A53A44BD5}" type="pres">
      <dgm:prSet presAssocID="{04AF9FBB-46E0-2742-BDCD-E81D2EB7A949}" presName="parentText" presStyleLbl="node1" presStyleIdx="2" presStyleCnt="4" custScaleY="351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E86DD-8C23-FB4A-AA2B-00473252F2B4}" type="pres">
      <dgm:prSet presAssocID="{04AF9FBB-46E0-2742-BDCD-E81D2EB7A949}" presName="childText" presStyleLbl="revTx" presStyleIdx="2" presStyleCnt="4" custScaleY="1055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C7FF3-C11D-2D46-B44D-8C381734CAEB}" type="pres">
      <dgm:prSet presAssocID="{6F47CAAD-897F-924E-AEF3-A91A7BF2176B}" presName="parentText" presStyleLbl="node1" presStyleIdx="3" presStyleCnt="4" custScaleY="351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0C166-14A9-FC4D-AC8E-43989EB18A20}" type="pres">
      <dgm:prSet presAssocID="{6F47CAAD-897F-924E-AEF3-A91A7BF2176B}" presName="childText" presStyleLbl="revTx" presStyleIdx="3" presStyleCnt="4" custScaleY="1033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A8E435-0BFE-3F44-B4A4-8F6EE928E2D4}" type="presOf" srcId="{9221A7D3-2F7A-0846-8105-F5F9415C1F7C}" destId="{F3BD7D30-27A4-0F41-9082-215B4E558BCA}" srcOrd="0" destOrd="0" presId="urn:microsoft.com/office/officeart/2005/8/layout/vList2"/>
    <dgm:cxn modelId="{3B127245-DBFF-3247-824F-AB21F5A7135A}" srcId="{7ED4E4F2-0F42-5749-A462-3529ED060166}" destId="{04901468-5405-0F40-99EB-16DFA2D62073}" srcOrd="0" destOrd="0" parTransId="{3DB02D79-5994-E841-893F-71754B00C463}" sibTransId="{04ED6B52-8137-8E46-BFE8-D3CDB9574AF6}"/>
    <dgm:cxn modelId="{98536A27-83C9-AE4F-8BC0-BD4CC1FA3B3C}" type="presOf" srcId="{9AC121C3-1144-CB42-9AFE-1FB37CD67C16}" destId="{2BFE86DD-8C23-FB4A-AA2B-00473252F2B4}" srcOrd="0" destOrd="1" presId="urn:microsoft.com/office/officeart/2005/8/layout/vList2"/>
    <dgm:cxn modelId="{08E6A032-A5E9-CB42-8F9B-A3E63A11DAE0}" srcId="{CF3BF339-4197-A545-8289-2760BBAD71D3}" destId="{04AF9FBB-46E0-2742-BDCD-E81D2EB7A949}" srcOrd="2" destOrd="0" parTransId="{7FC63164-00BE-4149-8D59-07CE99FADCE6}" sibTransId="{890D83A8-5328-2546-9AD6-52A081553906}"/>
    <dgm:cxn modelId="{0F2B2F36-423C-E542-99FB-2474EA5E88BC}" srcId="{6F47CAAD-897F-924E-AEF3-A91A7BF2176B}" destId="{51C948C1-1F69-5346-B0F9-E5721CA07CFE}" srcOrd="2" destOrd="0" parTransId="{24D3E58A-1B1B-B942-B799-75760A90423B}" sibTransId="{294174F1-EC8D-9348-8EF4-8F9F19AC652B}"/>
    <dgm:cxn modelId="{10DDC414-ADDA-354D-9004-AE416ECEA31C}" srcId="{9221A7D3-2F7A-0846-8105-F5F9415C1F7C}" destId="{E04EBFFF-5EC8-854B-908D-9225D6D93947}" srcOrd="1" destOrd="0" parTransId="{0113B3FF-B5D1-0149-B001-8360578CEC37}" sibTransId="{780F289A-54DD-704C-9948-D01C0D8B04E0}"/>
    <dgm:cxn modelId="{2145BF6A-FDFD-BA47-BECC-7AB3BD0E4A45}" type="presOf" srcId="{51C948C1-1F69-5346-B0F9-E5721CA07CFE}" destId="{9010C166-14A9-FC4D-AC8E-43989EB18A20}" srcOrd="0" destOrd="2" presId="urn:microsoft.com/office/officeart/2005/8/layout/vList2"/>
    <dgm:cxn modelId="{391AB5D3-5FCA-8E44-AA42-5B3ACFA78F97}" type="presOf" srcId="{299E8BB0-9F08-C14E-A662-99049ACA87C1}" destId="{2BFE86DD-8C23-FB4A-AA2B-00473252F2B4}" srcOrd="0" destOrd="0" presId="urn:microsoft.com/office/officeart/2005/8/layout/vList2"/>
    <dgm:cxn modelId="{2CF86574-8B32-B745-90E2-6A35062F5F31}" type="presOf" srcId="{7ED4E4F2-0F42-5749-A462-3529ED060166}" destId="{C4DCE2D4-833B-D24C-B453-A89B6EB65F23}" srcOrd="0" destOrd="0" presId="urn:microsoft.com/office/officeart/2005/8/layout/vList2"/>
    <dgm:cxn modelId="{3634B26D-C057-4B4A-B203-C5A7B2AC6FA1}" type="presOf" srcId="{D0DC3E61-B7F0-DC44-A99B-908121B0937C}" destId="{9010C166-14A9-FC4D-AC8E-43989EB18A20}" srcOrd="0" destOrd="3" presId="urn:microsoft.com/office/officeart/2005/8/layout/vList2"/>
    <dgm:cxn modelId="{46B65931-40CF-224C-A216-753DBEA95480}" type="presOf" srcId="{56167DE2-17D2-5244-A276-9DC9AD8D5B6A}" destId="{9010C166-14A9-FC4D-AC8E-43989EB18A20}" srcOrd="0" destOrd="1" presId="urn:microsoft.com/office/officeart/2005/8/layout/vList2"/>
    <dgm:cxn modelId="{6F2B8EC0-7774-4246-8576-E1C52D60E476}" srcId="{CF3BF339-4197-A545-8289-2760BBAD71D3}" destId="{7ED4E4F2-0F42-5749-A462-3529ED060166}" srcOrd="0" destOrd="0" parTransId="{8F5A853F-24B5-1148-89BC-0A18B98A68EF}" sibTransId="{DE6875E6-ABA8-3C44-A619-4E4843155988}"/>
    <dgm:cxn modelId="{6FD0CA8E-0B80-3146-93BB-249F4CAE595E}" type="presOf" srcId="{9EF9B48B-8A8B-044C-B3CB-8AB36604F753}" destId="{B04D0F91-FEC6-BD45-A072-A4D6DF1AFC7E}" srcOrd="0" destOrd="0" presId="urn:microsoft.com/office/officeart/2005/8/layout/vList2"/>
    <dgm:cxn modelId="{08AA06A6-90C1-1C43-8C05-20BCBFE053AC}" type="presOf" srcId="{04AF9FBB-46E0-2742-BDCD-E81D2EB7A949}" destId="{E2E91271-5260-3745-AEBE-413A53A44BD5}" srcOrd="0" destOrd="0" presId="urn:microsoft.com/office/officeart/2005/8/layout/vList2"/>
    <dgm:cxn modelId="{2C7B447F-A423-514A-A99C-CD42AFEBCC09}" type="presOf" srcId="{BE87E1E5-65E1-B240-98F1-7CA90A531B8E}" destId="{2BFE86DD-8C23-FB4A-AA2B-00473252F2B4}" srcOrd="0" destOrd="2" presId="urn:microsoft.com/office/officeart/2005/8/layout/vList2"/>
    <dgm:cxn modelId="{E8349763-497A-114F-A4D2-486DB2606B4C}" type="presOf" srcId="{E04EBFFF-5EC8-854B-908D-9225D6D93947}" destId="{B04D0F91-FEC6-BD45-A072-A4D6DF1AFC7E}" srcOrd="0" destOrd="1" presId="urn:microsoft.com/office/officeart/2005/8/layout/vList2"/>
    <dgm:cxn modelId="{2968040A-98E1-2444-8953-F67D45060B00}" srcId="{9221A7D3-2F7A-0846-8105-F5F9415C1F7C}" destId="{9EF9B48B-8A8B-044C-B3CB-8AB36604F753}" srcOrd="0" destOrd="0" parTransId="{FF694C0E-FC7F-7D4C-B7C4-B259813718ED}" sibTransId="{E397CF8C-0456-6849-BFBE-28A528199195}"/>
    <dgm:cxn modelId="{AF24E740-FCBD-9249-BF3C-8128254A7177}" type="presOf" srcId="{6F47CAAD-897F-924E-AEF3-A91A7BF2176B}" destId="{219C7FF3-C11D-2D46-B44D-8C381734CAEB}" srcOrd="0" destOrd="0" presId="urn:microsoft.com/office/officeart/2005/8/layout/vList2"/>
    <dgm:cxn modelId="{3C36FE6E-30D3-7F4E-8475-56A073740693}" srcId="{CF3BF339-4197-A545-8289-2760BBAD71D3}" destId="{9221A7D3-2F7A-0846-8105-F5F9415C1F7C}" srcOrd="1" destOrd="0" parTransId="{78E34A11-566B-7047-85F5-3E7160A11E43}" sibTransId="{E8F3AC67-CA81-EA49-8709-BCDD243F9A47}"/>
    <dgm:cxn modelId="{921D102C-D996-434C-8A71-0AE07D5A7616}" type="presOf" srcId="{2533F612-49FF-114F-9DEF-200C71B23225}" destId="{2BFE86DD-8C23-FB4A-AA2B-00473252F2B4}" srcOrd="0" destOrd="3" presId="urn:microsoft.com/office/officeart/2005/8/layout/vList2"/>
    <dgm:cxn modelId="{E206E21B-FEDE-D045-8309-E69B9F2F38F9}" srcId="{04AF9FBB-46E0-2742-BDCD-E81D2EB7A949}" destId="{BE87E1E5-65E1-B240-98F1-7CA90A531B8E}" srcOrd="2" destOrd="0" parTransId="{BBE56A9A-C73B-6747-9283-DE293C253CD8}" sibTransId="{7407D0A1-F964-7743-B7EF-F5051E84A39E}"/>
    <dgm:cxn modelId="{2C6846A2-FCB4-2742-9F92-9E7AE49E43E7}" srcId="{6F47CAAD-897F-924E-AEF3-A91A7BF2176B}" destId="{0793BAC6-85A7-1D47-81F5-046F7A73648D}" srcOrd="0" destOrd="0" parTransId="{B86628B8-0671-3149-A3DF-F7D4CBA85505}" sibTransId="{FC5CF055-4B85-E14E-BCBC-1C9DAF776EC7}"/>
    <dgm:cxn modelId="{8E005FDD-FE2F-B147-A1A1-E8A656B3BCC7}" srcId="{7ED4E4F2-0F42-5749-A462-3529ED060166}" destId="{73CB771A-154D-544D-B136-235F6BBC1239}" srcOrd="1" destOrd="0" parTransId="{A2E0E808-7CD1-5E41-AF4D-AB4D61436B95}" sibTransId="{F6CA99CF-0008-E54A-95E1-A44F60844E1A}"/>
    <dgm:cxn modelId="{838611A4-40D3-A64D-9D52-C98004259266}" srcId="{CF3BF339-4197-A545-8289-2760BBAD71D3}" destId="{6F47CAAD-897F-924E-AEF3-A91A7BF2176B}" srcOrd="3" destOrd="0" parTransId="{28EC9457-5C94-1E4A-8F1D-E9C339C50579}" sibTransId="{971D6AEA-D0C6-0E41-8084-4CF18AF7455E}"/>
    <dgm:cxn modelId="{9BF75899-EB32-B24F-9C61-0C591DE3A5E2}" srcId="{04AF9FBB-46E0-2742-BDCD-E81D2EB7A949}" destId="{299E8BB0-9F08-C14E-A662-99049ACA87C1}" srcOrd="0" destOrd="0" parTransId="{B0AB15AF-4075-1D41-BD20-FADF9F13A254}" sibTransId="{757FADDA-7A1B-7D4B-96DE-97C8B8BD1A87}"/>
    <dgm:cxn modelId="{516E167B-7D66-2F47-8CD1-1EA417973084}" type="presOf" srcId="{0793BAC6-85A7-1D47-81F5-046F7A73648D}" destId="{9010C166-14A9-FC4D-AC8E-43989EB18A20}" srcOrd="0" destOrd="0" presId="urn:microsoft.com/office/officeart/2005/8/layout/vList2"/>
    <dgm:cxn modelId="{CEEE3224-BD44-A94A-B12B-906FE4CF2084}" srcId="{6F47CAAD-897F-924E-AEF3-A91A7BF2176B}" destId="{D0DC3E61-B7F0-DC44-A99B-908121B0937C}" srcOrd="3" destOrd="0" parTransId="{D8EF3D7D-847A-8E4A-A5F8-6F85EDD50895}" sibTransId="{A3ACDCE4-27CA-A045-A307-601A414F5DEC}"/>
    <dgm:cxn modelId="{F12DFFAA-1DB6-B440-BD2D-1636C0CF4156}" type="presOf" srcId="{CF3BF339-4197-A545-8289-2760BBAD71D3}" destId="{B29A63B9-0F86-1340-8E8B-EC20A799C2B4}" srcOrd="0" destOrd="0" presId="urn:microsoft.com/office/officeart/2005/8/layout/vList2"/>
    <dgm:cxn modelId="{5D635CE3-0699-7A4B-8042-BC7B23311C12}" srcId="{04AF9FBB-46E0-2742-BDCD-E81D2EB7A949}" destId="{2533F612-49FF-114F-9DEF-200C71B23225}" srcOrd="3" destOrd="0" parTransId="{590B0226-3BC7-FB49-A286-6764F1316B70}" sibTransId="{E78D40F7-C833-D641-A6AC-9B8B39F80FD4}"/>
    <dgm:cxn modelId="{81A8435F-42EB-7447-B525-C95A33170BB8}" type="presOf" srcId="{04901468-5405-0F40-99EB-16DFA2D62073}" destId="{D92F660B-EB3E-8540-9096-BF09AC46BAE4}" srcOrd="0" destOrd="0" presId="urn:microsoft.com/office/officeart/2005/8/layout/vList2"/>
    <dgm:cxn modelId="{5D457908-E9D6-3E45-940C-5F5B7B463E3C}" srcId="{04AF9FBB-46E0-2742-BDCD-E81D2EB7A949}" destId="{9AC121C3-1144-CB42-9AFE-1FB37CD67C16}" srcOrd="1" destOrd="0" parTransId="{1E82B839-4F9B-8E49-9EBA-6CE15A9CA462}" sibTransId="{1D2B5FDE-AC82-D64A-BBF4-6ED6758E0FC7}"/>
    <dgm:cxn modelId="{DEE3C720-CA59-434C-A94E-61396A36BF58}" srcId="{6F47CAAD-897F-924E-AEF3-A91A7BF2176B}" destId="{56167DE2-17D2-5244-A276-9DC9AD8D5B6A}" srcOrd="1" destOrd="0" parTransId="{70F52D13-83C5-9F4E-9CFF-23457BDE5286}" sibTransId="{717F8E18-81D2-A343-A31C-882F21316948}"/>
    <dgm:cxn modelId="{CAD8F100-E08A-FD49-A28B-5572D176FD6A}" type="presOf" srcId="{73CB771A-154D-544D-B136-235F6BBC1239}" destId="{D92F660B-EB3E-8540-9096-BF09AC46BAE4}" srcOrd="0" destOrd="1" presId="urn:microsoft.com/office/officeart/2005/8/layout/vList2"/>
    <dgm:cxn modelId="{410EB776-CE65-1242-A4E0-FD908DAE5431}" type="presParOf" srcId="{B29A63B9-0F86-1340-8E8B-EC20A799C2B4}" destId="{C4DCE2D4-833B-D24C-B453-A89B6EB65F23}" srcOrd="0" destOrd="0" presId="urn:microsoft.com/office/officeart/2005/8/layout/vList2"/>
    <dgm:cxn modelId="{9EDFB8BC-7714-4444-819A-417C7CBF85C9}" type="presParOf" srcId="{B29A63B9-0F86-1340-8E8B-EC20A799C2B4}" destId="{D92F660B-EB3E-8540-9096-BF09AC46BAE4}" srcOrd="1" destOrd="0" presId="urn:microsoft.com/office/officeart/2005/8/layout/vList2"/>
    <dgm:cxn modelId="{23F07D65-EA1E-1745-967B-48447432A736}" type="presParOf" srcId="{B29A63B9-0F86-1340-8E8B-EC20A799C2B4}" destId="{F3BD7D30-27A4-0F41-9082-215B4E558BCA}" srcOrd="2" destOrd="0" presId="urn:microsoft.com/office/officeart/2005/8/layout/vList2"/>
    <dgm:cxn modelId="{C3072CCB-7686-4349-8DCF-B6977BF15831}" type="presParOf" srcId="{B29A63B9-0F86-1340-8E8B-EC20A799C2B4}" destId="{B04D0F91-FEC6-BD45-A072-A4D6DF1AFC7E}" srcOrd="3" destOrd="0" presId="urn:microsoft.com/office/officeart/2005/8/layout/vList2"/>
    <dgm:cxn modelId="{158C0833-43AC-7A49-B5B2-3D457D669BB8}" type="presParOf" srcId="{B29A63B9-0F86-1340-8E8B-EC20A799C2B4}" destId="{E2E91271-5260-3745-AEBE-413A53A44BD5}" srcOrd="4" destOrd="0" presId="urn:microsoft.com/office/officeart/2005/8/layout/vList2"/>
    <dgm:cxn modelId="{A4F7AEFF-EAF9-3F4E-B072-25C0795A05A5}" type="presParOf" srcId="{B29A63B9-0F86-1340-8E8B-EC20A799C2B4}" destId="{2BFE86DD-8C23-FB4A-AA2B-00473252F2B4}" srcOrd="5" destOrd="0" presId="urn:microsoft.com/office/officeart/2005/8/layout/vList2"/>
    <dgm:cxn modelId="{64295C95-5AC8-3349-8049-E08E60ACE9F3}" type="presParOf" srcId="{B29A63B9-0F86-1340-8E8B-EC20A799C2B4}" destId="{219C7FF3-C11D-2D46-B44D-8C381734CAEB}" srcOrd="6" destOrd="0" presId="urn:microsoft.com/office/officeart/2005/8/layout/vList2"/>
    <dgm:cxn modelId="{B5BFB3D7-7F42-1245-AEB9-467BEAC707C0}" type="presParOf" srcId="{B29A63B9-0F86-1340-8E8B-EC20A799C2B4}" destId="{9010C166-14A9-FC4D-AC8E-43989EB18A2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4F552-24B6-4F4F-9612-CF6BDAE0F15F}">
      <dsp:nvSpPr>
        <dsp:cNvPr id="0" name=""/>
        <dsp:cNvSpPr/>
      </dsp:nvSpPr>
      <dsp:spPr>
        <a:xfrm>
          <a:off x="3402" y="1878"/>
          <a:ext cx="6962321" cy="1061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solidFill>
                <a:srgbClr val="000000"/>
              </a:solidFill>
            </a:rPr>
            <a:t>Unity fibers and tasks</a:t>
          </a:r>
          <a:r>
            <a:rPr lang="en-US" kern="1200" smtClean="0">
              <a:solidFill>
                <a:srgbClr val="000000"/>
              </a:solidFill>
            </a:rPr>
            <a:t/>
          </a:r>
          <a:br>
            <a:rPr lang="en-US" kern="1200" smtClean="0">
              <a:solidFill>
                <a:srgbClr val="000000"/>
              </a:solidFill>
            </a:rPr>
          </a:br>
          <a:r>
            <a:rPr lang="en-US" sz="2000" kern="1200" smtClean="0">
              <a:solidFill>
                <a:srgbClr val="000000"/>
              </a:solidFill>
            </a:rPr>
            <a:t>Enables fibers and tasks to be transparently scheduled </a:t>
          </a:r>
          <a:br>
            <a:rPr lang="en-US" sz="2000" kern="1200" smtClean="0">
              <a:solidFill>
                <a:srgbClr val="000000"/>
              </a:solidFill>
            </a:rPr>
          </a:br>
          <a:r>
            <a:rPr lang="en-US" sz="2000" kern="1200" smtClean="0">
              <a:solidFill>
                <a:srgbClr val="000000"/>
              </a:solidFill>
            </a:rPr>
            <a:t>using Unity’s MonoBehaviour coroutine support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34503" y="32979"/>
        <a:ext cx="6900119" cy="999675"/>
      </dsp:txXfrm>
    </dsp:sp>
    <dsp:sp modelId="{BE01C2F7-B8AF-884B-8F50-B000B018279D}">
      <dsp:nvSpPr>
        <dsp:cNvPr id="0" name=""/>
        <dsp:cNvSpPr/>
      </dsp:nvSpPr>
      <dsp:spPr>
        <a:xfrm>
          <a:off x="3402" y="1155321"/>
          <a:ext cx="6962321" cy="1061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000000"/>
              </a:solidFill>
            </a:rPr>
            <a:t>Fiber tasks</a:t>
          </a:r>
          <a:br>
            <a:rPr lang="en-US" sz="2800" b="1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Enables .NET 4 tasks to be scheduled and dispatched </a:t>
          </a:r>
          <a:br>
            <a:rPr lang="en-US" sz="20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using fibers in addition to the thread pool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34503" y="1186422"/>
        <a:ext cx="6900119" cy="999675"/>
      </dsp:txXfrm>
    </dsp:sp>
    <dsp:sp modelId="{97C6A359-8E4D-E64F-B610-3BB978B47BAF}">
      <dsp:nvSpPr>
        <dsp:cNvPr id="0" name=""/>
        <dsp:cNvSpPr/>
      </dsp:nvSpPr>
      <dsp:spPr>
        <a:xfrm>
          <a:off x="3402" y="2308764"/>
          <a:ext cx="6962321" cy="1061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solidFill>
                <a:srgbClr val="000000"/>
              </a:solidFill>
            </a:rPr>
            <a:t>Fiber core</a:t>
          </a:r>
          <a:br>
            <a:rPr lang="en-US" sz="2800" b="1" kern="1200" smtClean="0">
              <a:solidFill>
                <a:srgbClr val="000000"/>
              </a:solidFill>
            </a:rPr>
          </a:br>
          <a:r>
            <a:rPr lang="en-US" sz="2000" kern="1200" smtClean="0">
              <a:solidFill>
                <a:srgbClr val="000000"/>
              </a:solidFill>
            </a:rPr>
            <a:t>Create and schedule co-routines as fibers on</a:t>
          </a:r>
          <a:br>
            <a:rPr lang="en-US" sz="2000" kern="1200" smtClean="0">
              <a:solidFill>
                <a:srgbClr val="000000"/>
              </a:solidFill>
            </a:rPr>
          </a:br>
          <a:r>
            <a:rPr lang="en-US" sz="2000" kern="1200" smtClean="0">
              <a:solidFill>
                <a:srgbClr val="000000"/>
              </a:solidFill>
            </a:rPr>
            <a:t>individual threads to support co-operative multitasking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34503" y="2339865"/>
        <a:ext cx="6900119" cy="999675"/>
      </dsp:txXfrm>
    </dsp:sp>
    <dsp:sp modelId="{15DC7529-3F6F-8346-8FB8-6D74E02B0BCD}">
      <dsp:nvSpPr>
        <dsp:cNvPr id="0" name=""/>
        <dsp:cNvSpPr/>
      </dsp:nvSpPr>
      <dsp:spPr>
        <a:xfrm>
          <a:off x="3402" y="3462206"/>
          <a:ext cx="6962321" cy="1061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000000"/>
              </a:solidFill>
            </a:rPr>
            <a:t>.NET4 concurrency compatibility</a:t>
          </a:r>
          <a:br>
            <a:rPr lang="en-US" sz="2800" b="1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Brings .NET 4 task and concurrency features to</a:t>
          </a:r>
          <a:br>
            <a:rPr lang="en-US" sz="20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earlier frameworks such as the 3.5 runtime used in Unity 3.x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34503" y="3493307"/>
        <a:ext cx="6900119" cy="999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2F102-A28C-E941-A55A-902C6372F814}">
      <dsp:nvSpPr>
        <dsp:cNvPr id="0" name=""/>
        <dsp:cNvSpPr/>
      </dsp:nvSpPr>
      <dsp:spPr>
        <a:xfrm rot="5400000">
          <a:off x="3989814" y="-1607314"/>
          <a:ext cx="1655833" cy="5358588"/>
        </a:xfrm>
        <a:prstGeom prst="round2SameRect">
          <a:avLst/>
        </a:prstGeom>
        <a:gradFill flip="none" rotWithShape="1">
          <a:gsLst>
            <a:gs pos="0">
              <a:schemeClr val="tx1">
                <a:lumMod val="50000"/>
                <a:lumOff val="50000"/>
                <a:alpha val="90000"/>
              </a:schemeClr>
            </a:gs>
            <a:gs pos="100000">
              <a:schemeClr val="bg1">
                <a:alpha val="90000"/>
              </a:schemeClr>
            </a:gs>
          </a:gsLst>
          <a:lin ang="900000" scaled="0"/>
          <a:tileRect/>
        </a:gra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Write more </a:t>
          </a:r>
          <a:r>
            <a:rPr lang="en-US" sz="1400" b="1" kern="1200" dirty="0" smtClean="0">
              <a:latin typeface="Helvetica"/>
              <a:cs typeface="Helvetica"/>
            </a:rPr>
            <a:t>maintainable</a:t>
          </a:r>
          <a:r>
            <a:rPr lang="en-US" sz="1400" kern="1200" dirty="0" smtClean="0">
              <a:latin typeface="Helvetica"/>
              <a:cs typeface="Helvetica"/>
            </a:rPr>
            <a:t>, more </a:t>
          </a:r>
          <a:r>
            <a:rPr lang="en-US" sz="1400" b="1" kern="1200" dirty="0" err="1" smtClean="0">
              <a:latin typeface="Helvetica"/>
              <a:cs typeface="Helvetica"/>
            </a:rPr>
            <a:t>performant</a:t>
          </a:r>
          <a:r>
            <a:rPr lang="en-US" sz="1400" kern="1200" dirty="0" smtClean="0">
              <a:latin typeface="Helvetica"/>
              <a:cs typeface="Helvetica"/>
            </a:rPr>
            <a:t> asynchronous code and do it faster </a:t>
          </a:r>
          <a:endParaRPr lang="en-US" sz="1400" kern="1200" dirty="0">
            <a:latin typeface="Helvetica"/>
            <a:cs typeface="Helvetica"/>
          </a:endParaRPr>
        </a:p>
      </dsp:txBody>
      <dsp:txXfrm rot="-5400000">
        <a:off x="2138437" y="324894"/>
        <a:ext cx="5277757" cy="1494171"/>
      </dsp:txXfrm>
    </dsp:sp>
    <dsp:sp modelId="{802D44F3-9730-C943-9F7F-FB5CFE15B5C0}">
      <dsp:nvSpPr>
        <dsp:cNvPr id="0" name=""/>
        <dsp:cNvSpPr/>
      </dsp:nvSpPr>
      <dsp:spPr>
        <a:xfrm>
          <a:off x="1054" y="4439"/>
          <a:ext cx="2137382" cy="2135082"/>
        </a:xfrm>
        <a:prstGeom prst="roundRect">
          <a:avLst/>
        </a:prstGeom>
        <a:gradFill flip="none" rotWithShape="1">
          <a:gsLst>
            <a:gs pos="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58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Helvetica"/>
              <a:cs typeface="Helvetica"/>
            </a:rPr>
            <a:t>Save Time</a:t>
          </a:r>
          <a:endParaRPr lang="en-US" sz="2400" kern="1200" dirty="0">
            <a:latin typeface="Helvetica"/>
            <a:cs typeface="Helvetica"/>
          </a:endParaRPr>
        </a:p>
      </dsp:txBody>
      <dsp:txXfrm>
        <a:off x="105280" y="108665"/>
        <a:ext cx="1928930" cy="1926630"/>
      </dsp:txXfrm>
    </dsp:sp>
    <dsp:sp modelId="{2A6FA90D-254B-BD4F-B3FF-B433D08426DD}">
      <dsp:nvSpPr>
        <dsp:cNvPr id="0" name=""/>
        <dsp:cNvSpPr/>
      </dsp:nvSpPr>
      <dsp:spPr>
        <a:xfrm rot="5400000">
          <a:off x="3989814" y="634522"/>
          <a:ext cx="1655833" cy="5358588"/>
        </a:xfrm>
        <a:prstGeom prst="round2SameRect">
          <a:avLst/>
        </a:prstGeom>
        <a:gradFill flip="none" rotWithShape="1">
          <a:gsLst>
            <a:gs pos="0">
              <a:schemeClr val="tx1">
                <a:lumMod val="50000"/>
                <a:lumOff val="50000"/>
                <a:alpha val="90000"/>
              </a:schemeClr>
            </a:gs>
            <a:gs pos="100000">
              <a:schemeClr val="bg1">
                <a:alpha val="90000"/>
              </a:schemeClr>
            </a:gs>
          </a:gsLst>
          <a:lin ang="900000" scaled="0"/>
          <a:tileRect/>
        </a:gra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Use the .NET 4+ </a:t>
          </a:r>
          <a:r>
            <a:rPr lang="en-US" sz="1400" b="1" kern="1200" dirty="0" smtClean="0">
              <a:latin typeface="Helvetica"/>
              <a:cs typeface="Helvetica"/>
            </a:rPr>
            <a:t>asynchronous task model </a:t>
          </a:r>
          <a:r>
            <a:rPr lang="en-US" sz="1400" kern="1200" dirty="0" smtClean="0">
              <a:latin typeface="Helvetica"/>
              <a:cs typeface="Helvetica"/>
            </a:rPr>
            <a:t>in your designs – it’s feature rich and the framework standard going forward</a:t>
          </a:r>
          <a:endParaRPr lang="en-US" sz="1400" kern="1200" dirty="0">
            <a:latin typeface="Helvetica"/>
            <a:cs typeface="Helvetica"/>
          </a:endParaRPr>
        </a:p>
      </dsp:txBody>
      <dsp:txXfrm rot="-5400000">
        <a:off x="2138437" y="2566731"/>
        <a:ext cx="5277757" cy="1494171"/>
      </dsp:txXfrm>
    </dsp:sp>
    <dsp:sp modelId="{A9827833-3327-434D-83A1-98B003AEA961}">
      <dsp:nvSpPr>
        <dsp:cNvPr id="0" name=""/>
        <dsp:cNvSpPr/>
      </dsp:nvSpPr>
      <dsp:spPr>
        <a:xfrm>
          <a:off x="1054" y="2246275"/>
          <a:ext cx="2137382" cy="2135082"/>
        </a:xfrm>
        <a:prstGeom prst="roundRect">
          <a:avLst/>
        </a:prstGeom>
        <a:gradFill flip="none" rotWithShape="1">
          <a:gsLst>
            <a:gs pos="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58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Helvetica"/>
              <a:cs typeface="Helvetica"/>
            </a:rPr>
            <a:t>Future Ready</a:t>
          </a:r>
          <a:endParaRPr lang="en-US" sz="2400" kern="1200" dirty="0">
            <a:latin typeface="Helvetica"/>
            <a:cs typeface="Helvetica"/>
          </a:endParaRPr>
        </a:p>
      </dsp:txBody>
      <dsp:txXfrm>
        <a:off x="105280" y="2350501"/>
        <a:ext cx="1928930" cy="1926630"/>
      </dsp:txXfrm>
    </dsp:sp>
    <dsp:sp modelId="{44AE599F-563A-E34B-9D9C-512DC9E39EAD}">
      <dsp:nvSpPr>
        <dsp:cNvPr id="0" name=""/>
        <dsp:cNvSpPr/>
      </dsp:nvSpPr>
      <dsp:spPr>
        <a:xfrm rot="5400000">
          <a:off x="3989814" y="2876358"/>
          <a:ext cx="1655833" cy="5358588"/>
        </a:xfrm>
        <a:prstGeom prst="round2SameRect">
          <a:avLst/>
        </a:prstGeom>
        <a:gradFill flip="none" rotWithShape="1">
          <a:gsLst>
            <a:gs pos="0">
              <a:schemeClr val="tx1">
                <a:lumMod val="50000"/>
                <a:lumOff val="50000"/>
                <a:alpha val="90000"/>
              </a:schemeClr>
            </a:gs>
            <a:gs pos="100000">
              <a:schemeClr val="bg1">
                <a:alpha val="90000"/>
              </a:schemeClr>
            </a:gs>
          </a:gsLst>
          <a:lin ang="900000" scaled="0"/>
          <a:tileRect/>
        </a:gra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Leverage </a:t>
          </a:r>
          <a:r>
            <a:rPr lang="en-US" sz="1400" b="1" kern="1200" dirty="0" smtClean="0">
              <a:latin typeface="Helvetica"/>
              <a:cs typeface="Helvetica"/>
            </a:rPr>
            <a:t>multiple CPU cores </a:t>
          </a:r>
          <a:r>
            <a:rPr lang="en-US" sz="1400" kern="1200" dirty="0" smtClean="0">
              <a:latin typeface="Helvetica"/>
              <a:cs typeface="Helvetica"/>
            </a:rPr>
            <a:t>for maximum throughput</a:t>
          </a:r>
          <a:br>
            <a:rPr lang="en-US" sz="1400" kern="1200" dirty="0" smtClean="0">
              <a:latin typeface="Helvetica"/>
              <a:cs typeface="Helvetica"/>
            </a:rPr>
          </a:br>
          <a:endParaRPr lang="en-US" sz="1400" kern="1200" dirty="0">
            <a:latin typeface="Helvetica"/>
            <a:cs typeface="Helvetic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Maximize individual thread usage with </a:t>
          </a:r>
          <a:r>
            <a:rPr lang="en-US" sz="1400" b="1" kern="1200" dirty="0" smtClean="0">
              <a:latin typeface="Helvetica"/>
              <a:cs typeface="Helvetica"/>
            </a:rPr>
            <a:t>co-operative multitasking </a:t>
          </a:r>
          <a:r>
            <a:rPr lang="en-US" sz="1400" b="0" kern="1200" dirty="0" smtClean="0">
              <a:latin typeface="Helvetica"/>
              <a:cs typeface="Helvetica"/>
            </a:rPr>
            <a:t>and task </a:t>
          </a:r>
          <a:r>
            <a:rPr lang="en-US" sz="1400" b="0" kern="1200" dirty="0" err="1" smtClean="0">
              <a:latin typeface="Helvetica"/>
              <a:cs typeface="Helvetica"/>
            </a:rPr>
            <a:t>inlining</a:t>
          </a:r>
          <a:r>
            <a:rPr lang="en-US" sz="1400" b="0" kern="1200" dirty="0" smtClean="0">
              <a:latin typeface="Helvetica"/>
              <a:cs typeface="Helvetica"/>
            </a:rPr>
            <a:t/>
          </a:r>
          <a:br>
            <a:rPr lang="en-US" sz="1400" b="0" kern="1200" dirty="0" smtClean="0">
              <a:latin typeface="Helvetica"/>
              <a:cs typeface="Helvetica"/>
            </a:rPr>
          </a:br>
          <a:endParaRPr lang="en-US" sz="1400" b="1" kern="1200" dirty="0">
            <a:latin typeface="Helvetica"/>
            <a:cs typeface="Helvetic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Take as much or as little </a:t>
          </a:r>
          <a:r>
            <a:rPr lang="en-US" sz="1400" b="1" kern="1200" dirty="0" smtClean="0">
              <a:latin typeface="Helvetica"/>
              <a:cs typeface="Helvetica"/>
            </a:rPr>
            <a:t>control</a:t>
          </a:r>
          <a:r>
            <a:rPr lang="en-US" sz="1400" kern="1200" dirty="0" smtClean="0">
              <a:latin typeface="Helvetica"/>
              <a:cs typeface="Helvetica"/>
            </a:rPr>
            <a:t> as you like over</a:t>
          </a:r>
          <a:r>
            <a:rPr lang="en-US" sz="1400" b="1" kern="1200" dirty="0" smtClean="0">
              <a:latin typeface="Helvetica"/>
              <a:cs typeface="Helvetica"/>
            </a:rPr>
            <a:t> how tasks are scheduled </a:t>
          </a:r>
          <a:r>
            <a:rPr lang="en-US" sz="1400" b="0" kern="1200" dirty="0" smtClean="0">
              <a:latin typeface="Helvetica"/>
              <a:cs typeface="Helvetica"/>
            </a:rPr>
            <a:t>and the level of concurrency</a:t>
          </a:r>
          <a:endParaRPr lang="en-US" sz="1400" b="1" kern="1200" dirty="0">
            <a:latin typeface="Helvetica"/>
            <a:cs typeface="Helvetica"/>
          </a:endParaRPr>
        </a:p>
      </dsp:txBody>
      <dsp:txXfrm rot="-5400000">
        <a:off x="2138437" y="4808567"/>
        <a:ext cx="5277757" cy="1494171"/>
      </dsp:txXfrm>
    </dsp:sp>
    <dsp:sp modelId="{219DA6B2-1F54-AD4C-AF9D-207046F73141}">
      <dsp:nvSpPr>
        <dsp:cNvPr id="0" name=""/>
        <dsp:cNvSpPr/>
      </dsp:nvSpPr>
      <dsp:spPr>
        <a:xfrm>
          <a:off x="1054" y="4488111"/>
          <a:ext cx="2137382" cy="2135082"/>
        </a:xfrm>
        <a:prstGeom prst="roundRect">
          <a:avLst/>
        </a:prstGeom>
        <a:gradFill flip="none" rotWithShape="1">
          <a:gsLst>
            <a:gs pos="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58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Helvetica"/>
              <a:cs typeface="Helvetica"/>
            </a:rPr>
            <a:t>Performance and Power</a:t>
          </a:r>
          <a:endParaRPr lang="en-US" sz="2400" kern="1200" dirty="0">
            <a:latin typeface="Helvetica"/>
            <a:cs typeface="Helvetica"/>
          </a:endParaRPr>
        </a:p>
      </dsp:txBody>
      <dsp:txXfrm>
        <a:off x="105280" y="4592337"/>
        <a:ext cx="1928930" cy="1926630"/>
      </dsp:txXfrm>
    </dsp:sp>
    <dsp:sp modelId="{7D0DE6A5-80BA-A049-B148-37E2B9B3DE04}">
      <dsp:nvSpPr>
        <dsp:cNvPr id="0" name=""/>
        <dsp:cNvSpPr/>
      </dsp:nvSpPr>
      <dsp:spPr>
        <a:xfrm rot="5400000">
          <a:off x="3989814" y="5118194"/>
          <a:ext cx="1655833" cy="5358588"/>
        </a:xfrm>
        <a:prstGeom prst="round2SameRect">
          <a:avLst/>
        </a:prstGeom>
        <a:gradFill flip="none" rotWithShape="1">
          <a:gsLst>
            <a:gs pos="0">
              <a:schemeClr val="tx1">
                <a:lumMod val="50000"/>
                <a:lumOff val="50000"/>
                <a:alpha val="90000"/>
              </a:schemeClr>
            </a:gs>
            <a:gs pos="100000">
              <a:schemeClr val="bg1">
                <a:alpha val="90000"/>
              </a:schemeClr>
            </a:gs>
          </a:gsLst>
          <a:lin ang="900000" scaled="0"/>
          <a:tileRect/>
        </a:gra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Easily start a background task using the thread pool and </a:t>
          </a:r>
          <a:r>
            <a:rPr lang="en-US" sz="1400" b="1" kern="1200" dirty="0" smtClean="0">
              <a:latin typeface="Helvetica"/>
              <a:cs typeface="Helvetica"/>
            </a:rPr>
            <a:t>complete the operation on the main thread</a:t>
          </a:r>
          <a:br>
            <a:rPr lang="en-US" sz="1400" b="1" kern="1200" dirty="0" smtClean="0">
              <a:latin typeface="Helvetica"/>
              <a:cs typeface="Helvetica"/>
            </a:rPr>
          </a:br>
          <a:endParaRPr lang="en-US" sz="1400" b="1" kern="1200" dirty="0">
            <a:latin typeface="Helvetica"/>
            <a:cs typeface="Helvetic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Declaratively schedule workflows with </a:t>
          </a:r>
          <a:r>
            <a:rPr lang="en-US" sz="1400" b="1" kern="1200" dirty="0" smtClean="0">
              <a:latin typeface="Helvetica"/>
              <a:cs typeface="Helvetica"/>
            </a:rPr>
            <a:t>chained asynchronous tasks </a:t>
          </a:r>
          <a:r>
            <a:rPr lang="en-US" sz="1400" b="0" kern="1200" dirty="0" smtClean="0">
              <a:latin typeface="Helvetica"/>
              <a:cs typeface="Helvetica"/>
            </a:rPr>
            <a:t>and </a:t>
          </a:r>
          <a:r>
            <a:rPr lang="en-US" sz="1400" b="1" kern="1200" dirty="0" smtClean="0">
              <a:latin typeface="Helvetica"/>
              <a:cs typeface="Helvetica"/>
            </a:rPr>
            <a:t>anonymous delegates</a:t>
          </a:r>
          <a:br>
            <a:rPr lang="en-US" sz="1400" b="1" kern="1200" dirty="0" smtClean="0">
              <a:latin typeface="Helvetica"/>
              <a:cs typeface="Helvetica"/>
            </a:rPr>
          </a:br>
          <a:endParaRPr lang="en-US" sz="1400" b="1" kern="1200" dirty="0">
            <a:latin typeface="Helvetica"/>
            <a:cs typeface="Helvetic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Easily </a:t>
          </a:r>
          <a:r>
            <a:rPr lang="en-US" sz="1400" b="1" kern="1200" dirty="0" smtClean="0">
              <a:latin typeface="Helvetica"/>
              <a:cs typeface="Helvetica"/>
            </a:rPr>
            <a:t>cancel tasks </a:t>
          </a:r>
          <a:r>
            <a:rPr lang="en-US" sz="1400" kern="1200" dirty="0" smtClean="0">
              <a:latin typeface="Helvetica"/>
              <a:cs typeface="Helvetica"/>
            </a:rPr>
            <a:t>in progress</a:t>
          </a:r>
          <a:endParaRPr lang="en-US" sz="1400" kern="1200" dirty="0">
            <a:latin typeface="Helvetica"/>
            <a:cs typeface="Helvetica"/>
          </a:endParaRPr>
        </a:p>
      </dsp:txBody>
      <dsp:txXfrm rot="-5400000">
        <a:off x="2138437" y="7050403"/>
        <a:ext cx="5277757" cy="1494171"/>
      </dsp:txXfrm>
    </dsp:sp>
    <dsp:sp modelId="{CF82C899-6B54-5E4B-AD3B-A7A4A93D4E5C}">
      <dsp:nvSpPr>
        <dsp:cNvPr id="0" name=""/>
        <dsp:cNvSpPr/>
      </dsp:nvSpPr>
      <dsp:spPr>
        <a:xfrm>
          <a:off x="1054" y="6729947"/>
          <a:ext cx="2137382" cy="2135082"/>
        </a:xfrm>
        <a:prstGeom prst="roundRect">
          <a:avLst/>
        </a:prstGeom>
        <a:gradFill flip="none" rotWithShape="1">
          <a:gsLst>
            <a:gs pos="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58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Helvetica"/>
              <a:cs typeface="Helvetica"/>
            </a:rPr>
            <a:t>Ease and Elegance</a:t>
          </a:r>
          <a:endParaRPr lang="en-US" sz="2400" kern="1200" dirty="0">
            <a:latin typeface="Helvetica"/>
            <a:cs typeface="Helvetica"/>
          </a:endParaRPr>
        </a:p>
      </dsp:txBody>
      <dsp:txXfrm>
        <a:off x="105280" y="6834173"/>
        <a:ext cx="1928930" cy="1926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C8979-E000-BC42-8BEB-9F5C72BE05CB}">
      <dsp:nvSpPr>
        <dsp:cNvPr id="0" name=""/>
        <dsp:cNvSpPr/>
      </dsp:nvSpPr>
      <dsp:spPr>
        <a:xfrm>
          <a:off x="0" y="528869"/>
          <a:ext cx="7498080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934" tIns="604012" rIns="58193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Write more </a:t>
          </a:r>
          <a:r>
            <a:rPr lang="en-US" sz="1400" b="1" kern="1200" dirty="0" smtClean="0">
              <a:latin typeface="Helvetica"/>
              <a:cs typeface="Helvetica"/>
            </a:rPr>
            <a:t>maintainable</a:t>
          </a:r>
          <a:r>
            <a:rPr lang="en-US" sz="1400" kern="1200" dirty="0" smtClean="0">
              <a:latin typeface="Helvetica"/>
              <a:cs typeface="Helvetica"/>
            </a:rPr>
            <a:t>, more </a:t>
          </a:r>
          <a:r>
            <a:rPr lang="en-US" sz="1400" b="1" kern="1200" dirty="0" err="1" smtClean="0">
              <a:latin typeface="Helvetica"/>
              <a:cs typeface="Helvetica"/>
            </a:rPr>
            <a:t>performant</a:t>
          </a:r>
          <a:r>
            <a:rPr lang="en-US" sz="1400" kern="1200" dirty="0" smtClean="0">
              <a:latin typeface="Helvetica"/>
              <a:cs typeface="Helvetica"/>
            </a:rPr>
            <a:t> asynchronous code and do it faster </a:t>
          </a:r>
          <a:endParaRPr lang="en-US" sz="1400" kern="1200" dirty="0">
            <a:latin typeface="Helvetica"/>
            <a:cs typeface="Helvetica"/>
          </a:endParaRPr>
        </a:p>
      </dsp:txBody>
      <dsp:txXfrm>
        <a:off x="0" y="528869"/>
        <a:ext cx="7498080" cy="1096200"/>
      </dsp:txXfrm>
    </dsp:sp>
    <dsp:sp modelId="{F83F2651-1533-5F46-B4A7-34BF764B5AEA}">
      <dsp:nvSpPr>
        <dsp:cNvPr id="0" name=""/>
        <dsp:cNvSpPr/>
      </dsp:nvSpPr>
      <dsp:spPr>
        <a:xfrm>
          <a:off x="374904" y="100829"/>
          <a:ext cx="5248656" cy="8560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387" tIns="0" rIns="198387" bIns="0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Save Time</a:t>
          </a:r>
          <a:endParaRPr lang="en-US" sz="2400" b="0" kern="120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sp:txBody>
      <dsp:txXfrm>
        <a:off x="416694" y="142619"/>
        <a:ext cx="5165076" cy="772500"/>
      </dsp:txXfrm>
    </dsp:sp>
    <dsp:sp modelId="{89BEDD2A-FBCD-8C47-8383-982D9E62636C}">
      <dsp:nvSpPr>
        <dsp:cNvPr id="0" name=""/>
        <dsp:cNvSpPr/>
      </dsp:nvSpPr>
      <dsp:spPr>
        <a:xfrm>
          <a:off x="0" y="2209709"/>
          <a:ext cx="7498080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934" tIns="604012" rIns="58193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Use the .NET 4+ </a:t>
          </a:r>
          <a:r>
            <a:rPr lang="en-US" sz="1400" b="1" kern="1200" dirty="0" smtClean="0">
              <a:latin typeface="Helvetica"/>
              <a:cs typeface="Helvetica"/>
            </a:rPr>
            <a:t>asynchronous task model </a:t>
          </a:r>
          <a:r>
            <a:rPr lang="en-US" sz="1400" kern="1200" dirty="0" smtClean="0">
              <a:latin typeface="Helvetica"/>
              <a:cs typeface="Helvetica"/>
            </a:rPr>
            <a:t>in your designs – it’s feature rich and the framework standard going forward</a:t>
          </a:r>
          <a:endParaRPr lang="en-US" sz="1400" kern="1200" dirty="0">
            <a:latin typeface="Helvetica"/>
            <a:cs typeface="Helvetica"/>
          </a:endParaRPr>
        </a:p>
      </dsp:txBody>
      <dsp:txXfrm>
        <a:off x="0" y="2209709"/>
        <a:ext cx="7498080" cy="1096200"/>
      </dsp:txXfrm>
    </dsp:sp>
    <dsp:sp modelId="{4C775D36-ED49-7840-85F5-A727FC6723AA}">
      <dsp:nvSpPr>
        <dsp:cNvPr id="0" name=""/>
        <dsp:cNvSpPr/>
      </dsp:nvSpPr>
      <dsp:spPr>
        <a:xfrm>
          <a:off x="374904" y="1781669"/>
          <a:ext cx="5248656" cy="856080"/>
        </a:xfrm>
        <a:prstGeom prst="roundRect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387" tIns="0" rIns="198387" bIns="0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Future Ready</a:t>
          </a:r>
          <a:endParaRPr lang="en-US" sz="2400" b="0" kern="120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sp:txBody>
      <dsp:txXfrm>
        <a:off x="416694" y="1823459"/>
        <a:ext cx="5165076" cy="772500"/>
      </dsp:txXfrm>
    </dsp:sp>
    <dsp:sp modelId="{9E7839CD-B607-2647-9821-D7EB4762F24E}">
      <dsp:nvSpPr>
        <dsp:cNvPr id="0" name=""/>
        <dsp:cNvSpPr/>
      </dsp:nvSpPr>
      <dsp:spPr>
        <a:xfrm>
          <a:off x="0" y="3890549"/>
          <a:ext cx="7498080" cy="2146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976514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934" tIns="604012" rIns="58193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Easily start a background task using the thread pool and </a:t>
          </a:r>
          <a:r>
            <a:rPr lang="en-US" sz="1400" b="1" kern="1200" dirty="0" smtClean="0">
              <a:latin typeface="Helvetica"/>
              <a:cs typeface="Helvetica"/>
            </a:rPr>
            <a:t>complete the operation on the main thread</a:t>
          </a:r>
          <a:br>
            <a:rPr lang="en-US" sz="1400" b="1" kern="1200" dirty="0" smtClean="0">
              <a:latin typeface="Helvetica"/>
              <a:cs typeface="Helvetica"/>
            </a:rPr>
          </a:br>
          <a:endParaRPr lang="en-US" sz="1400" b="1" kern="1200" dirty="0">
            <a:latin typeface="Helvetica"/>
            <a:cs typeface="Helvetic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Declaratively schedule workflows with </a:t>
          </a:r>
          <a:r>
            <a:rPr lang="en-US" sz="1400" b="1" kern="1200" dirty="0" smtClean="0">
              <a:latin typeface="Helvetica"/>
              <a:cs typeface="Helvetica"/>
            </a:rPr>
            <a:t>chained asynchronous tasks </a:t>
          </a:r>
          <a:r>
            <a:rPr lang="en-US" sz="1400" b="0" kern="1200" dirty="0" smtClean="0">
              <a:latin typeface="Helvetica"/>
              <a:cs typeface="Helvetica"/>
            </a:rPr>
            <a:t>and </a:t>
          </a:r>
          <a:r>
            <a:rPr lang="en-US" sz="1400" b="1" kern="1200" dirty="0" smtClean="0">
              <a:latin typeface="Helvetica"/>
              <a:cs typeface="Helvetica"/>
            </a:rPr>
            <a:t>anonymous delegates</a:t>
          </a:r>
          <a:br>
            <a:rPr lang="en-US" sz="1400" b="1" kern="1200" dirty="0" smtClean="0">
              <a:latin typeface="Helvetica"/>
              <a:cs typeface="Helvetica"/>
            </a:rPr>
          </a:br>
          <a:endParaRPr lang="en-US" sz="1400" b="1" kern="1200" dirty="0">
            <a:latin typeface="Helvetica"/>
            <a:cs typeface="Helvetic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Easily </a:t>
          </a:r>
          <a:r>
            <a:rPr lang="en-US" sz="1400" b="1" kern="1200" dirty="0" smtClean="0">
              <a:latin typeface="Helvetica"/>
              <a:cs typeface="Helvetica"/>
            </a:rPr>
            <a:t>cancel tasks </a:t>
          </a:r>
          <a:r>
            <a:rPr lang="en-US" sz="1400" kern="1200" dirty="0" smtClean="0">
              <a:latin typeface="Helvetica"/>
              <a:cs typeface="Helvetica"/>
            </a:rPr>
            <a:t>in progress</a:t>
          </a:r>
          <a:endParaRPr lang="en-US" sz="1400" kern="1200" dirty="0">
            <a:latin typeface="Helvetica"/>
            <a:cs typeface="Helvetica"/>
          </a:endParaRPr>
        </a:p>
      </dsp:txBody>
      <dsp:txXfrm>
        <a:off x="0" y="3890549"/>
        <a:ext cx="7498080" cy="2146725"/>
      </dsp:txXfrm>
    </dsp:sp>
    <dsp:sp modelId="{561FD115-BCB3-3646-86D0-0DE536CD9149}">
      <dsp:nvSpPr>
        <dsp:cNvPr id="0" name=""/>
        <dsp:cNvSpPr/>
      </dsp:nvSpPr>
      <dsp:spPr>
        <a:xfrm>
          <a:off x="374904" y="3462509"/>
          <a:ext cx="5248656" cy="856080"/>
        </a:xfrm>
        <a:prstGeom prst="roundRect">
          <a:avLst/>
        </a:prstGeom>
        <a:gradFill rotWithShape="0">
          <a:gsLst>
            <a:gs pos="0">
              <a:schemeClr val="accent4">
                <a:hueOff val="-2976514"/>
                <a:satOff val="17933"/>
                <a:lumOff val="14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976514"/>
                <a:satOff val="17933"/>
                <a:lumOff val="14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387" tIns="0" rIns="19838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Ease and Elegance</a:t>
          </a:r>
          <a:endParaRPr lang="en-US" sz="2400" b="0" kern="120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sp:txBody>
      <dsp:txXfrm>
        <a:off x="416694" y="3504299"/>
        <a:ext cx="5165076" cy="772500"/>
      </dsp:txXfrm>
    </dsp:sp>
    <dsp:sp modelId="{1C5154EB-34CC-F041-A851-6B0B20A1962E}">
      <dsp:nvSpPr>
        <dsp:cNvPr id="0" name=""/>
        <dsp:cNvSpPr/>
      </dsp:nvSpPr>
      <dsp:spPr>
        <a:xfrm>
          <a:off x="0" y="6621914"/>
          <a:ext cx="7498080" cy="2146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1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934" tIns="604012" rIns="58193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Leverage </a:t>
          </a:r>
          <a:r>
            <a:rPr lang="en-US" sz="1400" b="1" kern="1200" dirty="0" smtClean="0">
              <a:latin typeface="Helvetica"/>
              <a:cs typeface="Helvetica"/>
            </a:rPr>
            <a:t>multiple CPU cores </a:t>
          </a:r>
          <a:r>
            <a:rPr lang="en-US" sz="1400" kern="1200" dirty="0" smtClean="0">
              <a:latin typeface="Helvetica"/>
              <a:cs typeface="Helvetica"/>
            </a:rPr>
            <a:t>for maximum throughput</a:t>
          </a:r>
          <a:br>
            <a:rPr lang="en-US" sz="1400" kern="1200" dirty="0" smtClean="0">
              <a:latin typeface="Helvetica"/>
              <a:cs typeface="Helvetica"/>
            </a:rPr>
          </a:br>
          <a:endParaRPr lang="en-US" sz="1400" kern="1200" dirty="0">
            <a:latin typeface="Helvetica"/>
            <a:cs typeface="Helvetic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Maximize individual thread usage with </a:t>
          </a:r>
          <a:r>
            <a:rPr lang="en-US" sz="1400" b="1" kern="1200" dirty="0" smtClean="0">
              <a:latin typeface="Helvetica"/>
              <a:cs typeface="Helvetica"/>
            </a:rPr>
            <a:t>co-operative multitasking </a:t>
          </a:r>
          <a:r>
            <a:rPr lang="en-US" sz="1400" b="0" kern="1200" dirty="0" smtClean="0">
              <a:latin typeface="Helvetica"/>
              <a:cs typeface="Helvetica"/>
            </a:rPr>
            <a:t>and task </a:t>
          </a:r>
          <a:r>
            <a:rPr lang="en-US" sz="1400" b="0" kern="1200" dirty="0" err="1" smtClean="0">
              <a:latin typeface="Helvetica"/>
              <a:cs typeface="Helvetica"/>
            </a:rPr>
            <a:t>inlining</a:t>
          </a:r>
          <a:r>
            <a:rPr lang="en-US" sz="1400" b="0" kern="1200" dirty="0" smtClean="0">
              <a:latin typeface="Helvetica"/>
              <a:cs typeface="Helvetica"/>
            </a:rPr>
            <a:t/>
          </a:r>
          <a:br>
            <a:rPr lang="en-US" sz="1400" b="0" kern="1200" dirty="0" smtClean="0">
              <a:latin typeface="Helvetica"/>
              <a:cs typeface="Helvetica"/>
            </a:rPr>
          </a:br>
          <a:endParaRPr lang="en-US" sz="1400" b="1" kern="1200" dirty="0">
            <a:latin typeface="Helvetica"/>
            <a:cs typeface="Helvetic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Take as much or as little </a:t>
          </a:r>
          <a:r>
            <a:rPr lang="en-US" sz="1400" b="1" kern="1200" dirty="0" smtClean="0">
              <a:latin typeface="Helvetica"/>
              <a:cs typeface="Helvetica"/>
            </a:rPr>
            <a:t>control</a:t>
          </a:r>
          <a:r>
            <a:rPr lang="en-US" sz="1400" kern="1200" dirty="0" smtClean="0">
              <a:latin typeface="Helvetica"/>
              <a:cs typeface="Helvetica"/>
            </a:rPr>
            <a:t> as you like over</a:t>
          </a:r>
          <a:r>
            <a:rPr lang="en-US" sz="1400" b="1" kern="1200" dirty="0" smtClean="0">
              <a:latin typeface="Helvetica"/>
              <a:cs typeface="Helvetica"/>
            </a:rPr>
            <a:t> how tasks are scheduled </a:t>
          </a:r>
          <a:r>
            <a:rPr lang="en-US" sz="1400" b="0" kern="1200" dirty="0" smtClean="0">
              <a:latin typeface="Helvetica"/>
              <a:cs typeface="Helvetica"/>
            </a:rPr>
            <a:t>and the level of concurrency</a:t>
          </a:r>
          <a:endParaRPr lang="en-US" sz="1400" b="1" kern="1200" dirty="0">
            <a:latin typeface="Helvetica"/>
            <a:cs typeface="Helvetica"/>
          </a:endParaRPr>
        </a:p>
      </dsp:txBody>
      <dsp:txXfrm>
        <a:off x="0" y="6621914"/>
        <a:ext cx="7498080" cy="2146725"/>
      </dsp:txXfrm>
    </dsp:sp>
    <dsp:sp modelId="{93D5E728-326B-5D48-8FDE-1CC33E87ABDF}">
      <dsp:nvSpPr>
        <dsp:cNvPr id="0" name=""/>
        <dsp:cNvSpPr/>
      </dsp:nvSpPr>
      <dsp:spPr>
        <a:xfrm>
          <a:off x="374904" y="6193874"/>
          <a:ext cx="5248656" cy="856080"/>
        </a:xfrm>
        <a:prstGeom prst="roundRect">
          <a:avLst/>
        </a:prstGeom>
        <a:gradFill rotWithShape="0">
          <a:gsLst>
            <a:gs pos="0">
              <a:schemeClr val="accent4">
                <a:hueOff val="-4464771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1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387" tIns="0" rIns="19838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Performance and Power</a:t>
          </a:r>
          <a:endParaRPr lang="en-US" sz="2400" b="0" kern="120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sp:txBody>
      <dsp:txXfrm>
        <a:off x="416694" y="6235664"/>
        <a:ext cx="5165076" cy="77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6E867-F5EA-DA4E-9605-C62476A55118}">
      <dsp:nvSpPr>
        <dsp:cNvPr id="0" name=""/>
        <dsp:cNvSpPr/>
      </dsp:nvSpPr>
      <dsp:spPr>
        <a:xfrm>
          <a:off x="2819" y="148144"/>
          <a:ext cx="1695122" cy="67804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Save Time</a:t>
          </a:r>
          <a:endParaRPr lang="en-US" sz="1800" b="0" kern="120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sp:txBody>
      <dsp:txXfrm>
        <a:off x="2819" y="148144"/>
        <a:ext cx="1695122" cy="678049"/>
      </dsp:txXfrm>
    </dsp:sp>
    <dsp:sp modelId="{51D96A93-48A8-2642-9ECC-CD89EDFF5B5B}">
      <dsp:nvSpPr>
        <dsp:cNvPr id="0" name=""/>
        <dsp:cNvSpPr/>
      </dsp:nvSpPr>
      <dsp:spPr>
        <a:xfrm>
          <a:off x="2819" y="826193"/>
          <a:ext cx="1695122" cy="410168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Write more </a:t>
          </a:r>
          <a:r>
            <a:rPr lang="en-US" sz="1400" b="1" kern="1200" dirty="0" smtClean="0">
              <a:latin typeface="Helvetica"/>
              <a:cs typeface="Helvetica"/>
            </a:rPr>
            <a:t>maintainable</a:t>
          </a:r>
          <a:r>
            <a:rPr lang="en-US" sz="1400" kern="1200" dirty="0" smtClean="0">
              <a:latin typeface="Helvetica"/>
              <a:cs typeface="Helvetica"/>
            </a:rPr>
            <a:t>, more </a:t>
          </a:r>
          <a:r>
            <a:rPr lang="en-US" sz="1400" b="1" kern="1200" dirty="0" err="1" smtClean="0">
              <a:latin typeface="Helvetica"/>
              <a:cs typeface="Helvetica"/>
            </a:rPr>
            <a:t>performant</a:t>
          </a:r>
          <a:r>
            <a:rPr lang="en-US" sz="1400" kern="1200" dirty="0" smtClean="0">
              <a:latin typeface="Helvetica"/>
              <a:cs typeface="Helvetica"/>
            </a:rPr>
            <a:t> asynchronous code and do it faster </a:t>
          </a:r>
          <a:endParaRPr lang="en-US" sz="1400" kern="1200" dirty="0">
            <a:latin typeface="Helvetica"/>
            <a:cs typeface="Helvetica"/>
          </a:endParaRPr>
        </a:p>
      </dsp:txBody>
      <dsp:txXfrm>
        <a:off x="2819" y="826193"/>
        <a:ext cx="1695122" cy="4101684"/>
      </dsp:txXfrm>
    </dsp:sp>
    <dsp:sp modelId="{D41D6436-5093-0D40-ADFE-3D845FF9D162}">
      <dsp:nvSpPr>
        <dsp:cNvPr id="0" name=""/>
        <dsp:cNvSpPr/>
      </dsp:nvSpPr>
      <dsp:spPr>
        <a:xfrm>
          <a:off x="1935258" y="148144"/>
          <a:ext cx="1695122" cy="678049"/>
        </a:xfrm>
        <a:prstGeom prst="rect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Future Ready</a:t>
          </a:r>
          <a:endParaRPr lang="en-US" sz="1800" b="0" kern="120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sp:txBody>
      <dsp:txXfrm>
        <a:off x="1935258" y="148144"/>
        <a:ext cx="1695122" cy="678049"/>
      </dsp:txXfrm>
    </dsp:sp>
    <dsp:sp modelId="{8F39BC57-DF0B-C54E-8DFF-BBAD812130A2}">
      <dsp:nvSpPr>
        <dsp:cNvPr id="0" name=""/>
        <dsp:cNvSpPr/>
      </dsp:nvSpPr>
      <dsp:spPr>
        <a:xfrm>
          <a:off x="1935258" y="826193"/>
          <a:ext cx="1695122" cy="4101684"/>
        </a:xfrm>
        <a:prstGeom prst="rect">
          <a:avLst/>
        </a:prstGeom>
        <a:solidFill>
          <a:schemeClr val="accent4">
            <a:tint val="40000"/>
            <a:alpha val="90000"/>
            <a:hueOff val="-1315235"/>
            <a:satOff val="7386"/>
            <a:lumOff val="469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315235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Use the .NET 4+ </a:t>
          </a:r>
          <a:r>
            <a:rPr lang="en-US" sz="1400" b="1" kern="1200" dirty="0" smtClean="0">
              <a:latin typeface="Helvetica"/>
              <a:cs typeface="Helvetica"/>
            </a:rPr>
            <a:t>asynchronous task model </a:t>
          </a:r>
          <a:r>
            <a:rPr lang="en-US" sz="1400" kern="1200" dirty="0" smtClean="0">
              <a:latin typeface="Helvetica"/>
              <a:cs typeface="Helvetica"/>
            </a:rPr>
            <a:t>in your designs – it’s feature rich and the framework standard going forward</a:t>
          </a:r>
          <a:endParaRPr lang="en-US" sz="1400" kern="1200" dirty="0">
            <a:latin typeface="Helvetica"/>
            <a:cs typeface="Helvetica"/>
          </a:endParaRPr>
        </a:p>
      </dsp:txBody>
      <dsp:txXfrm>
        <a:off x="1935258" y="826193"/>
        <a:ext cx="1695122" cy="4101684"/>
      </dsp:txXfrm>
    </dsp:sp>
    <dsp:sp modelId="{65F984E3-66C8-B84A-8407-56558D04D83C}">
      <dsp:nvSpPr>
        <dsp:cNvPr id="0" name=""/>
        <dsp:cNvSpPr/>
      </dsp:nvSpPr>
      <dsp:spPr>
        <a:xfrm>
          <a:off x="3867698" y="148144"/>
          <a:ext cx="1695122" cy="678049"/>
        </a:xfrm>
        <a:prstGeom prst="rect">
          <a:avLst/>
        </a:prstGeom>
        <a:gradFill rotWithShape="0">
          <a:gsLst>
            <a:gs pos="0">
              <a:schemeClr val="accent4">
                <a:hueOff val="-2976514"/>
                <a:satOff val="17933"/>
                <a:lumOff val="14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976514"/>
                <a:satOff val="17933"/>
                <a:lumOff val="14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976514"/>
              <a:satOff val="17933"/>
              <a:lumOff val="14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Ease and Elegance</a:t>
          </a:r>
          <a:endParaRPr lang="en-US" sz="1800" b="0" kern="120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sp:txBody>
      <dsp:txXfrm>
        <a:off x="3867698" y="148144"/>
        <a:ext cx="1695122" cy="678049"/>
      </dsp:txXfrm>
    </dsp:sp>
    <dsp:sp modelId="{89A11352-E544-FB4C-918B-AA19BA2451DB}">
      <dsp:nvSpPr>
        <dsp:cNvPr id="0" name=""/>
        <dsp:cNvSpPr/>
      </dsp:nvSpPr>
      <dsp:spPr>
        <a:xfrm>
          <a:off x="3867698" y="826193"/>
          <a:ext cx="1695122" cy="4101684"/>
        </a:xfrm>
        <a:prstGeom prst="rect">
          <a:avLst/>
        </a:prstGeom>
        <a:solidFill>
          <a:schemeClr val="accent4">
            <a:tint val="40000"/>
            <a:alpha val="90000"/>
            <a:hueOff val="-2630471"/>
            <a:satOff val="14771"/>
            <a:lumOff val="939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2630471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Easily start a background task using the thread pool and </a:t>
          </a:r>
          <a:r>
            <a:rPr lang="en-US" sz="1400" b="1" kern="1200" dirty="0" smtClean="0">
              <a:latin typeface="Helvetica"/>
              <a:cs typeface="Helvetica"/>
            </a:rPr>
            <a:t>complete the operation on the main thread</a:t>
          </a:r>
          <a:br>
            <a:rPr lang="en-US" sz="1400" b="1" kern="1200" dirty="0" smtClean="0">
              <a:latin typeface="Helvetica"/>
              <a:cs typeface="Helvetica"/>
            </a:rPr>
          </a:br>
          <a:endParaRPr lang="en-US" sz="1400" b="1" kern="1200" dirty="0">
            <a:latin typeface="Helvetica"/>
            <a:cs typeface="Helvetic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Declaratively schedule workflows with </a:t>
          </a:r>
          <a:r>
            <a:rPr lang="en-US" sz="1400" b="1" kern="1200" dirty="0" smtClean="0">
              <a:latin typeface="Helvetica"/>
              <a:cs typeface="Helvetica"/>
            </a:rPr>
            <a:t>chained asynchronous tasks </a:t>
          </a:r>
          <a:r>
            <a:rPr lang="en-US" sz="1400" b="0" kern="1200" dirty="0" smtClean="0">
              <a:latin typeface="Helvetica"/>
              <a:cs typeface="Helvetica"/>
            </a:rPr>
            <a:t>and </a:t>
          </a:r>
          <a:r>
            <a:rPr lang="en-US" sz="1400" b="1" kern="1200" dirty="0" smtClean="0">
              <a:latin typeface="Helvetica"/>
              <a:cs typeface="Helvetica"/>
            </a:rPr>
            <a:t>anonymous delegates</a:t>
          </a:r>
          <a:br>
            <a:rPr lang="en-US" sz="1400" b="1" kern="1200" dirty="0" smtClean="0">
              <a:latin typeface="Helvetica"/>
              <a:cs typeface="Helvetica"/>
            </a:rPr>
          </a:br>
          <a:endParaRPr lang="en-US" sz="1400" b="1" kern="1200" dirty="0">
            <a:latin typeface="Helvetica"/>
            <a:cs typeface="Helvetic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Easily </a:t>
          </a:r>
          <a:r>
            <a:rPr lang="en-US" sz="1400" b="1" kern="1200" dirty="0" smtClean="0">
              <a:latin typeface="Helvetica"/>
              <a:cs typeface="Helvetica"/>
            </a:rPr>
            <a:t>cancel tasks </a:t>
          </a:r>
          <a:r>
            <a:rPr lang="en-US" sz="1400" kern="1200" dirty="0" smtClean="0">
              <a:latin typeface="Helvetica"/>
              <a:cs typeface="Helvetica"/>
            </a:rPr>
            <a:t>in progress</a:t>
          </a:r>
          <a:endParaRPr lang="en-US" sz="1400" kern="1200" dirty="0">
            <a:latin typeface="Helvetica"/>
            <a:cs typeface="Helvetica"/>
          </a:endParaRPr>
        </a:p>
      </dsp:txBody>
      <dsp:txXfrm>
        <a:off x="3867698" y="826193"/>
        <a:ext cx="1695122" cy="4101684"/>
      </dsp:txXfrm>
    </dsp:sp>
    <dsp:sp modelId="{F57DA83F-8687-AD4C-8897-B2E2BB70C6CC}">
      <dsp:nvSpPr>
        <dsp:cNvPr id="0" name=""/>
        <dsp:cNvSpPr/>
      </dsp:nvSpPr>
      <dsp:spPr>
        <a:xfrm>
          <a:off x="5800138" y="148144"/>
          <a:ext cx="1695122" cy="678049"/>
        </a:xfrm>
        <a:prstGeom prst="rect">
          <a:avLst/>
        </a:prstGeom>
        <a:gradFill rotWithShape="0">
          <a:gsLst>
            <a:gs pos="0">
              <a:schemeClr val="accent4">
                <a:hueOff val="-4464771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1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1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Performance and Power</a:t>
          </a:r>
          <a:endParaRPr lang="en-US" sz="1800" b="0" kern="120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sp:txBody>
      <dsp:txXfrm>
        <a:off x="5800138" y="148144"/>
        <a:ext cx="1695122" cy="678049"/>
      </dsp:txXfrm>
    </dsp:sp>
    <dsp:sp modelId="{5EA89C17-CA0C-4D4D-829D-9EE923D2E8D5}">
      <dsp:nvSpPr>
        <dsp:cNvPr id="0" name=""/>
        <dsp:cNvSpPr/>
      </dsp:nvSpPr>
      <dsp:spPr>
        <a:xfrm>
          <a:off x="5800138" y="826193"/>
          <a:ext cx="1695122" cy="4101684"/>
        </a:xfrm>
        <a:prstGeom prst="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Leverage </a:t>
          </a:r>
          <a:r>
            <a:rPr lang="en-US" sz="1400" b="1" kern="1200" dirty="0" smtClean="0">
              <a:latin typeface="Helvetica"/>
              <a:cs typeface="Helvetica"/>
            </a:rPr>
            <a:t>multiple CPU cores </a:t>
          </a:r>
          <a:r>
            <a:rPr lang="en-US" sz="1400" kern="1200" dirty="0" smtClean="0">
              <a:latin typeface="Helvetica"/>
              <a:cs typeface="Helvetica"/>
            </a:rPr>
            <a:t>for maximum throughput</a:t>
          </a:r>
          <a:br>
            <a:rPr lang="en-US" sz="1400" kern="1200" dirty="0" smtClean="0">
              <a:latin typeface="Helvetica"/>
              <a:cs typeface="Helvetica"/>
            </a:rPr>
          </a:br>
          <a:endParaRPr lang="en-US" sz="1400" kern="1200" dirty="0">
            <a:latin typeface="Helvetica"/>
            <a:cs typeface="Helvetic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Maximize individual thread usage with </a:t>
          </a:r>
          <a:r>
            <a:rPr lang="en-US" sz="1400" b="1" kern="1200" dirty="0" smtClean="0">
              <a:latin typeface="Helvetica"/>
              <a:cs typeface="Helvetica"/>
            </a:rPr>
            <a:t>co-operative multitasking </a:t>
          </a:r>
          <a:r>
            <a:rPr lang="en-US" sz="1400" b="0" kern="1200" dirty="0" smtClean="0">
              <a:latin typeface="Helvetica"/>
              <a:cs typeface="Helvetica"/>
            </a:rPr>
            <a:t>and task </a:t>
          </a:r>
          <a:r>
            <a:rPr lang="en-US" sz="1400" b="0" kern="1200" dirty="0" err="1" smtClean="0">
              <a:latin typeface="Helvetica"/>
              <a:cs typeface="Helvetica"/>
            </a:rPr>
            <a:t>inlining</a:t>
          </a:r>
          <a:r>
            <a:rPr lang="en-US" sz="1400" b="0" kern="1200" dirty="0" smtClean="0">
              <a:latin typeface="Helvetica"/>
              <a:cs typeface="Helvetica"/>
            </a:rPr>
            <a:t/>
          </a:r>
          <a:br>
            <a:rPr lang="en-US" sz="1400" b="0" kern="1200" dirty="0" smtClean="0">
              <a:latin typeface="Helvetica"/>
              <a:cs typeface="Helvetica"/>
            </a:rPr>
          </a:br>
          <a:endParaRPr lang="en-US" sz="1400" b="1" kern="1200" dirty="0">
            <a:latin typeface="Helvetica"/>
            <a:cs typeface="Helvetic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Take as much or as little </a:t>
          </a:r>
          <a:r>
            <a:rPr lang="en-US" sz="1400" b="1" kern="1200" dirty="0" smtClean="0">
              <a:latin typeface="Helvetica"/>
              <a:cs typeface="Helvetica"/>
            </a:rPr>
            <a:t>control</a:t>
          </a:r>
          <a:r>
            <a:rPr lang="en-US" sz="1400" kern="1200" dirty="0" smtClean="0">
              <a:latin typeface="Helvetica"/>
              <a:cs typeface="Helvetica"/>
            </a:rPr>
            <a:t> as you like over</a:t>
          </a:r>
          <a:r>
            <a:rPr lang="en-US" sz="1400" b="1" kern="1200" dirty="0" smtClean="0">
              <a:latin typeface="Helvetica"/>
              <a:cs typeface="Helvetica"/>
            </a:rPr>
            <a:t> how tasks are scheduled </a:t>
          </a:r>
          <a:r>
            <a:rPr lang="en-US" sz="1400" b="0" kern="1200" dirty="0" smtClean="0">
              <a:latin typeface="Helvetica"/>
              <a:cs typeface="Helvetica"/>
            </a:rPr>
            <a:t>and the level of concurrency</a:t>
          </a:r>
          <a:endParaRPr lang="en-US" sz="1400" b="1" kern="1200" dirty="0">
            <a:latin typeface="Helvetica"/>
            <a:cs typeface="Helvetica"/>
          </a:endParaRPr>
        </a:p>
      </dsp:txBody>
      <dsp:txXfrm>
        <a:off x="5800138" y="826193"/>
        <a:ext cx="1695122" cy="41016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6E867-F5EA-DA4E-9605-C62476A55118}">
      <dsp:nvSpPr>
        <dsp:cNvPr id="0" name=""/>
        <dsp:cNvSpPr/>
      </dsp:nvSpPr>
      <dsp:spPr>
        <a:xfrm>
          <a:off x="2819" y="148144"/>
          <a:ext cx="1695122" cy="67804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Save Time</a:t>
          </a:r>
          <a:endParaRPr lang="en-US" sz="1800" b="0" kern="120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sp:txBody>
      <dsp:txXfrm>
        <a:off x="2819" y="148144"/>
        <a:ext cx="1695122" cy="678049"/>
      </dsp:txXfrm>
    </dsp:sp>
    <dsp:sp modelId="{51D96A93-48A8-2642-9ECC-CD89EDFF5B5B}">
      <dsp:nvSpPr>
        <dsp:cNvPr id="0" name=""/>
        <dsp:cNvSpPr/>
      </dsp:nvSpPr>
      <dsp:spPr>
        <a:xfrm>
          <a:off x="2819" y="826193"/>
          <a:ext cx="1695122" cy="410168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Write more </a:t>
          </a:r>
          <a:r>
            <a:rPr lang="en-US" sz="1400" b="1" kern="1200" dirty="0" smtClean="0">
              <a:latin typeface="Helvetica"/>
              <a:cs typeface="Helvetica"/>
            </a:rPr>
            <a:t>maintainable</a:t>
          </a:r>
          <a:r>
            <a:rPr lang="en-US" sz="1400" kern="1200" dirty="0" smtClean="0">
              <a:latin typeface="Helvetica"/>
              <a:cs typeface="Helvetica"/>
            </a:rPr>
            <a:t>, more </a:t>
          </a:r>
          <a:r>
            <a:rPr lang="en-US" sz="1400" b="1" kern="1200" dirty="0" err="1" smtClean="0">
              <a:latin typeface="Helvetica"/>
              <a:cs typeface="Helvetica"/>
            </a:rPr>
            <a:t>performant</a:t>
          </a:r>
          <a:r>
            <a:rPr lang="en-US" sz="1400" kern="1200" dirty="0" smtClean="0">
              <a:latin typeface="Helvetica"/>
              <a:cs typeface="Helvetica"/>
            </a:rPr>
            <a:t> asynchronous code and do it faster </a:t>
          </a:r>
          <a:endParaRPr lang="en-US" sz="1400" kern="1200" dirty="0">
            <a:latin typeface="Helvetica"/>
            <a:cs typeface="Helvetica"/>
          </a:endParaRPr>
        </a:p>
      </dsp:txBody>
      <dsp:txXfrm>
        <a:off x="2819" y="826193"/>
        <a:ext cx="1695122" cy="4101684"/>
      </dsp:txXfrm>
    </dsp:sp>
    <dsp:sp modelId="{D41D6436-5093-0D40-ADFE-3D845FF9D162}">
      <dsp:nvSpPr>
        <dsp:cNvPr id="0" name=""/>
        <dsp:cNvSpPr/>
      </dsp:nvSpPr>
      <dsp:spPr>
        <a:xfrm>
          <a:off x="1935258" y="148144"/>
          <a:ext cx="1695122" cy="678049"/>
        </a:xfrm>
        <a:prstGeom prst="rect">
          <a:avLst/>
        </a:prstGeom>
        <a:gradFill rotWithShape="0">
          <a:gsLst>
            <a:gs pos="0">
              <a:schemeClr val="accent2">
                <a:hueOff val="1560507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7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Future Ready</a:t>
          </a:r>
          <a:endParaRPr lang="en-US" sz="1800" b="0" kern="120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sp:txBody>
      <dsp:txXfrm>
        <a:off x="1935258" y="148144"/>
        <a:ext cx="1695122" cy="678049"/>
      </dsp:txXfrm>
    </dsp:sp>
    <dsp:sp modelId="{8F39BC57-DF0B-C54E-8DFF-BBAD812130A2}">
      <dsp:nvSpPr>
        <dsp:cNvPr id="0" name=""/>
        <dsp:cNvSpPr/>
      </dsp:nvSpPr>
      <dsp:spPr>
        <a:xfrm>
          <a:off x="1935258" y="826193"/>
          <a:ext cx="1695122" cy="4101684"/>
        </a:xfrm>
        <a:prstGeom prst="rect">
          <a:avLst/>
        </a:prstGeom>
        <a:solidFill>
          <a:schemeClr val="accent2">
            <a:tint val="40000"/>
            <a:alpha val="90000"/>
            <a:hueOff val="1675273"/>
            <a:satOff val="-1459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675273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Use the .NET 4+ </a:t>
          </a:r>
          <a:r>
            <a:rPr lang="en-US" sz="1400" b="1" kern="1200" dirty="0" smtClean="0">
              <a:latin typeface="Helvetica"/>
              <a:cs typeface="Helvetica"/>
            </a:rPr>
            <a:t>asynchronous task model </a:t>
          </a:r>
          <a:r>
            <a:rPr lang="en-US" sz="1400" kern="1200" dirty="0" smtClean="0">
              <a:latin typeface="Helvetica"/>
              <a:cs typeface="Helvetica"/>
            </a:rPr>
            <a:t>in your designs – it’s feature rich and the framework standard going forward</a:t>
          </a:r>
          <a:endParaRPr lang="en-US" sz="1400" kern="1200" dirty="0">
            <a:latin typeface="Helvetica"/>
            <a:cs typeface="Helvetica"/>
          </a:endParaRPr>
        </a:p>
      </dsp:txBody>
      <dsp:txXfrm>
        <a:off x="1935258" y="826193"/>
        <a:ext cx="1695122" cy="4101684"/>
      </dsp:txXfrm>
    </dsp:sp>
    <dsp:sp modelId="{65F984E3-66C8-B84A-8407-56558D04D83C}">
      <dsp:nvSpPr>
        <dsp:cNvPr id="0" name=""/>
        <dsp:cNvSpPr/>
      </dsp:nvSpPr>
      <dsp:spPr>
        <a:xfrm>
          <a:off x="3867698" y="148144"/>
          <a:ext cx="1695122" cy="678049"/>
        </a:xfrm>
        <a:prstGeom prst="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Ease and Elegance</a:t>
          </a:r>
          <a:endParaRPr lang="en-US" sz="1800" b="0" kern="120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sp:txBody>
      <dsp:txXfrm>
        <a:off x="3867698" y="148144"/>
        <a:ext cx="1695122" cy="678049"/>
      </dsp:txXfrm>
    </dsp:sp>
    <dsp:sp modelId="{89A11352-E544-FB4C-918B-AA19BA2451DB}">
      <dsp:nvSpPr>
        <dsp:cNvPr id="0" name=""/>
        <dsp:cNvSpPr/>
      </dsp:nvSpPr>
      <dsp:spPr>
        <a:xfrm>
          <a:off x="3867698" y="826193"/>
          <a:ext cx="1695122" cy="4101684"/>
        </a:xfrm>
        <a:prstGeom prst="rect">
          <a:avLst/>
        </a:prstGeom>
        <a:solidFill>
          <a:schemeClr val="accent2">
            <a:tint val="40000"/>
            <a:alpha val="90000"/>
            <a:hueOff val="3350546"/>
            <a:satOff val="-2919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350546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Easily start a background task using the thread pool and </a:t>
          </a:r>
          <a:r>
            <a:rPr lang="en-US" sz="1400" b="1" kern="1200" dirty="0" smtClean="0">
              <a:latin typeface="Helvetica"/>
              <a:cs typeface="Helvetica"/>
            </a:rPr>
            <a:t>complete the operation on the main thread</a:t>
          </a:r>
          <a:br>
            <a:rPr lang="en-US" sz="1400" b="1" kern="1200" dirty="0" smtClean="0">
              <a:latin typeface="Helvetica"/>
              <a:cs typeface="Helvetica"/>
            </a:rPr>
          </a:br>
          <a:endParaRPr lang="en-US" sz="1400" b="1" kern="1200" dirty="0">
            <a:latin typeface="Helvetica"/>
            <a:cs typeface="Helvetic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Declaratively schedule workflows with </a:t>
          </a:r>
          <a:r>
            <a:rPr lang="en-US" sz="1400" b="1" kern="1200" dirty="0" smtClean="0">
              <a:latin typeface="Helvetica"/>
              <a:cs typeface="Helvetica"/>
            </a:rPr>
            <a:t>chained asynchronous tasks </a:t>
          </a:r>
          <a:r>
            <a:rPr lang="en-US" sz="1400" b="0" kern="1200" dirty="0" smtClean="0">
              <a:latin typeface="Helvetica"/>
              <a:cs typeface="Helvetica"/>
            </a:rPr>
            <a:t>and </a:t>
          </a:r>
          <a:r>
            <a:rPr lang="en-US" sz="1400" b="1" kern="1200" dirty="0" smtClean="0">
              <a:latin typeface="Helvetica"/>
              <a:cs typeface="Helvetica"/>
            </a:rPr>
            <a:t>anonymous delegates</a:t>
          </a:r>
          <a:br>
            <a:rPr lang="en-US" sz="1400" b="1" kern="1200" dirty="0" smtClean="0">
              <a:latin typeface="Helvetica"/>
              <a:cs typeface="Helvetica"/>
            </a:rPr>
          </a:br>
          <a:endParaRPr lang="en-US" sz="1400" b="1" kern="1200" dirty="0">
            <a:latin typeface="Helvetica"/>
            <a:cs typeface="Helvetic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Easily </a:t>
          </a:r>
          <a:r>
            <a:rPr lang="en-US" sz="1400" b="1" kern="1200" dirty="0" smtClean="0">
              <a:latin typeface="Helvetica"/>
              <a:cs typeface="Helvetica"/>
            </a:rPr>
            <a:t>cancel tasks </a:t>
          </a:r>
          <a:r>
            <a:rPr lang="en-US" sz="1400" kern="1200" dirty="0" smtClean="0">
              <a:latin typeface="Helvetica"/>
              <a:cs typeface="Helvetica"/>
            </a:rPr>
            <a:t>in progress</a:t>
          </a:r>
          <a:endParaRPr lang="en-US" sz="1400" kern="1200" dirty="0">
            <a:latin typeface="Helvetica"/>
            <a:cs typeface="Helvetica"/>
          </a:endParaRPr>
        </a:p>
      </dsp:txBody>
      <dsp:txXfrm>
        <a:off x="3867698" y="826193"/>
        <a:ext cx="1695122" cy="4101684"/>
      </dsp:txXfrm>
    </dsp:sp>
    <dsp:sp modelId="{F57DA83F-8687-AD4C-8897-B2E2BB70C6CC}">
      <dsp:nvSpPr>
        <dsp:cNvPr id="0" name=""/>
        <dsp:cNvSpPr/>
      </dsp:nvSpPr>
      <dsp:spPr>
        <a:xfrm>
          <a:off x="5800138" y="148144"/>
          <a:ext cx="1695122" cy="678049"/>
        </a:xfrm>
        <a:prstGeom prst="rect">
          <a:avLst/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Performance and Power</a:t>
          </a:r>
          <a:endParaRPr lang="en-US" sz="1800" b="0" kern="120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sp:txBody>
      <dsp:txXfrm>
        <a:off x="5800138" y="148144"/>
        <a:ext cx="1695122" cy="678049"/>
      </dsp:txXfrm>
    </dsp:sp>
    <dsp:sp modelId="{5EA89C17-CA0C-4D4D-829D-9EE923D2E8D5}">
      <dsp:nvSpPr>
        <dsp:cNvPr id="0" name=""/>
        <dsp:cNvSpPr/>
      </dsp:nvSpPr>
      <dsp:spPr>
        <a:xfrm>
          <a:off x="5800138" y="826193"/>
          <a:ext cx="1695122" cy="4101684"/>
        </a:xfrm>
        <a:prstGeom prst="rect">
          <a:avLst/>
        </a:prstGeom>
        <a:solidFill>
          <a:schemeClr val="accent2">
            <a:tint val="40000"/>
            <a:alpha val="90000"/>
            <a:hueOff val="5025819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19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Leverage </a:t>
          </a:r>
          <a:r>
            <a:rPr lang="en-US" sz="1400" b="1" kern="1200" dirty="0" smtClean="0">
              <a:latin typeface="Helvetica"/>
              <a:cs typeface="Helvetica"/>
            </a:rPr>
            <a:t>multiple CPU cores </a:t>
          </a:r>
          <a:r>
            <a:rPr lang="en-US" sz="1400" kern="1200" dirty="0" smtClean="0">
              <a:latin typeface="Helvetica"/>
              <a:cs typeface="Helvetica"/>
            </a:rPr>
            <a:t>for maximum throughput</a:t>
          </a:r>
          <a:br>
            <a:rPr lang="en-US" sz="1400" kern="1200" dirty="0" smtClean="0">
              <a:latin typeface="Helvetica"/>
              <a:cs typeface="Helvetica"/>
            </a:rPr>
          </a:br>
          <a:endParaRPr lang="en-US" sz="1400" kern="1200" dirty="0">
            <a:latin typeface="Helvetica"/>
            <a:cs typeface="Helvetic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Maximize individual thread usage with </a:t>
          </a:r>
          <a:r>
            <a:rPr lang="en-US" sz="1400" b="1" kern="1200" dirty="0" smtClean="0">
              <a:latin typeface="Helvetica"/>
              <a:cs typeface="Helvetica"/>
            </a:rPr>
            <a:t>co-operative multitasking </a:t>
          </a:r>
          <a:r>
            <a:rPr lang="en-US" sz="1400" b="0" kern="1200" dirty="0" smtClean="0">
              <a:latin typeface="Helvetica"/>
              <a:cs typeface="Helvetica"/>
            </a:rPr>
            <a:t>and task </a:t>
          </a:r>
          <a:r>
            <a:rPr lang="en-US" sz="1400" b="0" kern="1200" dirty="0" err="1" smtClean="0">
              <a:latin typeface="Helvetica"/>
              <a:cs typeface="Helvetica"/>
            </a:rPr>
            <a:t>inlining</a:t>
          </a:r>
          <a:r>
            <a:rPr lang="en-US" sz="1400" b="0" kern="1200" dirty="0" smtClean="0">
              <a:latin typeface="Helvetica"/>
              <a:cs typeface="Helvetica"/>
            </a:rPr>
            <a:t/>
          </a:r>
          <a:br>
            <a:rPr lang="en-US" sz="1400" b="0" kern="1200" dirty="0" smtClean="0">
              <a:latin typeface="Helvetica"/>
              <a:cs typeface="Helvetica"/>
            </a:rPr>
          </a:br>
          <a:endParaRPr lang="en-US" sz="1400" b="1" kern="1200" dirty="0">
            <a:latin typeface="Helvetica"/>
            <a:cs typeface="Helvetic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Helvetica"/>
              <a:cs typeface="Helvetica"/>
            </a:rPr>
            <a:t>Take as much or as little </a:t>
          </a:r>
          <a:r>
            <a:rPr lang="en-US" sz="1400" b="1" kern="1200" dirty="0" smtClean="0">
              <a:latin typeface="Helvetica"/>
              <a:cs typeface="Helvetica"/>
            </a:rPr>
            <a:t>control</a:t>
          </a:r>
          <a:r>
            <a:rPr lang="en-US" sz="1400" kern="1200" dirty="0" smtClean="0">
              <a:latin typeface="Helvetica"/>
              <a:cs typeface="Helvetica"/>
            </a:rPr>
            <a:t> as you like over</a:t>
          </a:r>
          <a:r>
            <a:rPr lang="en-US" sz="1400" b="1" kern="1200" dirty="0" smtClean="0">
              <a:latin typeface="Helvetica"/>
              <a:cs typeface="Helvetica"/>
            </a:rPr>
            <a:t> how tasks are scheduled </a:t>
          </a:r>
          <a:r>
            <a:rPr lang="en-US" sz="1400" b="0" kern="1200" dirty="0" smtClean="0">
              <a:latin typeface="Helvetica"/>
              <a:cs typeface="Helvetica"/>
            </a:rPr>
            <a:t>and the level of concurrency</a:t>
          </a:r>
          <a:endParaRPr lang="en-US" sz="1400" b="1" kern="1200" dirty="0">
            <a:latin typeface="Helvetica"/>
            <a:cs typeface="Helvetica"/>
          </a:endParaRPr>
        </a:p>
      </dsp:txBody>
      <dsp:txXfrm>
        <a:off x="5800138" y="826193"/>
        <a:ext cx="1695122" cy="41016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CE2D4-833B-D24C-B453-A89B6EB65F23}">
      <dsp:nvSpPr>
        <dsp:cNvPr id="0" name=""/>
        <dsp:cNvSpPr/>
      </dsp:nvSpPr>
      <dsp:spPr>
        <a:xfrm>
          <a:off x="0" y="10685"/>
          <a:ext cx="7498080" cy="4141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Save Time</a:t>
          </a:r>
          <a:endParaRPr lang="en-US" sz="1600" b="0" kern="120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sp:txBody>
      <dsp:txXfrm>
        <a:off x="20219" y="30904"/>
        <a:ext cx="7457642" cy="373741"/>
      </dsp:txXfrm>
    </dsp:sp>
    <dsp:sp modelId="{D92F660B-EB3E-8540-9096-BF09AC46BAE4}">
      <dsp:nvSpPr>
        <dsp:cNvPr id="0" name=""/>
        <dsp:cNvSpPr/>
      </dsp:nvSpPr>
      <dsp:spPr>
        <a:xfrm>
          <a:off x="0" y="424864"/>
          <a:ext cx="7498080" cy="666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endParaRPr lang="en-US" sz="1200" kern="1200" dirty="0">
            <a:latin typeface="Helvetica"/>
            <a:cs typeface="Helvetic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200" kern="1200" dirty="0" smtClean="0">
              <a:latin typeface="Helvetica"/>
              <a:cs typeface="Helvetica"/>
            </a:rPr>
            <a:t>Write </a:t>
          </a:r>
          <a:r>
            <a:rPr lang="en-US" sz="1200" kern="1200" dirty="0" smtClean="0">
              <a:latin typeface="Helvetica"/>
              <a:cs typeface="Helvetica"/>
            </a:rPr>
            <a:t>more </a:t>
          </a:r>
          <a:r>
            <a:rPr lang="en-US" sz="1200" b="1" kern="1200" dirty="0" smtClean="0">
              <a:latin typeface="Helvetica"/>
              <a:cs typeface="Helvetica"/>
            </a:rPr>
            <a:t>maintainable</a:t>
          </a:r>
          <a:r>
            <a:rPr lang="en-US" sz="1200" kern="1200" dirty="0" smtClean="0">
              <a:latin typeface="Helvetica"/>
              <a:cs typeface="Helvetica"/>
            </a:rPr>
            <a:t>, more </a:t>
          </a:r>
          <a:r>
            <a:rPr lang="en-US" sz="1200" b="1" kern="1200" dirty="0" err="1" smtClean="0">
              <a:latin typeface="Helvetica"/>
              <a:cs typeface="Helvetica"/>
            </a:rPr>
            <a:t>performant</a:t>
          </a:r>
          <a:r>
            <a:rPr lang="en-US" sz="1200" kern="1200" dirty="0" smtClean="0">
              <a:latin typeface="Helvetica"/>
              <a:cs typeface="Helvetica"/>
            </a:rPr>
            <a:t> asynchronous code and do it faster </a:t>
          </a:r>
          <a:endParaRPr lang="en-US" sz="1200" kern="1200" dirty="0">
            <a:latin typeface="Helvetica"/>
            <a:cs typeface="Helvetica"/>
          </a:endParaRPr>
        </a:p>
      </dsp:txBody>
      <dsp:txXfrm>
        <a:off x="0" y="424864"/>
        <a:ext cx="7498080" cy="666176"/>
      </dsp:txXfrm>
    </dsp:sp>
    <dsp:sp modelId="{F3BD7D30-27A4-0F41-9082-215B4E558BCA}">
      <dsp:nvSpPr>
        <dsp:cNvPr id="0" name=""/>
        <dsp:cNvSpPr/>
      </dsp:nvSpPr>
      <dsp:spPr>
        <a:xfrm>
          <a:off x="0" y="1091040"/>
          <a:ext cx="7498080" cy="414179"/>
        </a:xfrm>
        <a:prstGeom prst="roundRect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Future Ready</a:t>
          </a:r>
          <a:endParaRPr lang="en-US" sz="1600" b="0" kern="120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sp:txBody>
      <dsp:txXfrm>
        <a:off x="20219" y="1111259"/>
        <a:ext cx="7457642" cy="373741"/>
      </dsp:txXfrm>
    </dsp:sp>
    <dsp:sp modelId="{B04D0F91-FEC6-BD45-A072-A4D6DF1AFC7E}">
      <dsp:nvSpPr>
        <dsp:cNvPr id="0" name=""/>
        <dsp:cNvSpPr/>
      </dsp:nvSpPr>
      <dsp:spPr>
        <a:xfrm>
          <a:off x="0" y="1505220"/>
          <a:ext cx="7498080" cy="748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>
            <a:latin typeface="Helvetica"/>
            <a:cs typeface="Helvetic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>
              <a:latin typeface="Helvetica"/>
              <a:cs typeface="Helvetica"/>
            </a:rPr>
            <a:t>Use the .NET 4+ </a:t>
          </a:r>
          <a:r>
            <a:rPr lang="en-US" sz="1200" b="1" kern="1200" dirty="0" smtClean="0">
              <a:latin typeface="Helvetica"/>
              <a:cs typeface="Helvetica"/>
            </a:rPr>
            <a:t>asynchronous task model </a:t>
          </a:r>
          <a:r>
            <a:rPr lang="en-US" sz="1200" kern="1200" dirty="0" smtClean="0">
              <a:latin typeface="Helvetica"/>
              <a:cs typeface="Helvetica"/>
            </a:rPr>
            <a:t>in your designs – it’s feature rich and the framework standard going </a:t>
          </a:r>
          <a:r>
            <a:rPr lang="en-US" sz="1200" kern="1200" dirty="0" smtClean="0">
              <a:latin typeface="Helvetica"/>
              <a:cs typeface="Helvetica"/>
            </a:rPr>
            <a:t>forward</a:t>
          </a:r>
          <a:br>
            <a:rPr lang="en-US" sz="1200" kern="1200" dirty="0" smtClean="0">
              <a:latin typeface="Helvetica"/>
              <a:cs typeface="Helvetica"/>
            </a:rPr>
          </a:br>
          <a:endParaRPr lang="en-US" sz="1200" kern="1200" dirty="0">
            <a:latin typeface="Helvetica"/>
            <a:cs typeface="Helvetica"/>
          </a:endParaRPr>
        </a:p>
      </dsp:txBody>
      <dsp:txXfrm>
        <a:off x="0" y="1505220"/>
        <a:ext cx="7498080" cy="748657"/>
      </dsp:txXfrm>
    </dsp:sp>
    <dsp:sp modelId="{E2E91271-5260-3745-AEBE-413A53A44BD5}">
      <dsp:nvSpPr>
        <dsp:cNvPr id="0" name=""/>
        <dsp:cNvSpPr/>
      </dsp:nvSpPr>
      <dsp:spPr>
        <a:xfrm>
          <a:off x="0" y="2253878"/>
          <a:ext cx="7498080" cy="414179"/>
        </a:xfrm>
        <a:prstGeom prst="roundRect">
          <a:avLst/>
        </a:prstGeom>
        <a:gradFill rotWithShape="0">
          <a:gsLst>
            <a:gs pos="0">
              <a:schemeClr val="accent4">
                <a:hueOff val="-2976514"/>
                <a:satOff val="17933"/>
                <a:lumOff val="14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976514"/>
                <a:satOff val="17933"/>
                <a:lumOff val="14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Ease and Elegance</a:t>
          </a:r>
          <a:endParaRPr lang="en-US" sz="1600" b="0" kern="120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sp:txBody>
      <dsp:txXfrm>
        <a:off x="20219" y="2274097"/>
        <a:ext cx="7457642" cy="373741"/>
      </dsp:txXfrm>
    </dsp:sp>
    <dsp:sp modelId="{2BFE86DD-8C23-FB4A-AA2B-00473252F2B4}">
      <dsp:nvSpPr>
        <dsp:cNvPr id="0" name=""/>
        <dsp:cNvSpPr/>
      </dsp:nvSpPr>
      <dsp:spPr>
        <a:xfrm>
          <a:off x="0" y="2668057"/>
          <a:ext cx="7498080" cy="1376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b="1" kern="1200" dirty="0">
            <a:latin typeface="Helvetica"/>
            <a:cs typeface="Helvetic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>
              <a:latin typeface="Helvetica"/>
              <a:cs typeface="Helvetica"/>
            </a:rPr>
            <a:t>Easily start a background task using the thread pool and </a:t>
          </a:r>
          <a:r>
            <a:rPr lang="en-US" sz="1200" b="1" kern="1200" dirty="0" smtClean="0">
              <a:latin typeface="Helvetica"/>
              <a:cs typeface="Helvetica"/>
            </a:rPr>
            <a:t>complete the operation on the main </a:t>
          </a:r>
          <a:r>
            <a:rPr lang="en-US" sz="1200" b="1" kern="1200" dirty="0" smtClean="0">
              <a:latin typeface="Helvetica"/>
              <a:cs typeface="Helvetica"/>
            </a:rPr>
            <a:t>thread</a:t>
          </a:r>
          <a:br>
            <a:rPr lang="en-US" sz="1200" b="1" kern="1200" dirty="0" smtClean="0">
              <a:latin typeface="Helvetica"/>
              <a:cs typeface="Helvetica"/>
            </a:rPr>
          </a:br>
          <a:endParaRPr lang="en-US" sz="1200" b="1" kern="1200" dirty="0">
            <a:latin typeface="Helvetica"/>
            <a:cs typeface="Helvetic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>
              <a:latin typeface="Helvetica"/>
              <a:cs typeface="Helvetica"/>
            </a:rPr>
            <a:t>Declaratively schedule workflows with </a:t>
          </a:r>
          <a:r>
            <a:rPr lang="en-US" sz="1200" b="1" kern="1200" dirty="0" smtClean="0">
              <a:latin typeface="Helvetica"/>
              <a:cs typeface="Helvetica"/>
            </a:rPr>
            <a:t>chained asynchronous tasks </a:t>
          </a:r>
          <a:r>
            <a:rPr lang="en-US" sz="1200" b="0" kern="1200" dirty="0" smtClean="0">
              <a:latin typeface="Helvetica"/>
              <a:cs typeface="Helvetica"/>
            </a:rPr>
            <a:t>and </a:t>
          </a:r>
          <a:r>
            <a:rPr lang="en-US" sz="1200" b="1" kern="1200" dirty="0" smtClean="0">
              <a:latin typeface="Helvetica"/>
              <a:cs typeface="Helvetica"/>
            </a:rPr>
            <a:t>anonymous </a:t>
          </a:r>
          <a:r>
            <a:rPr lang="en-US" sz="1200" b="1" kern="1200" dirty="0" smtClean="0">
              <a:latin typeface="Helvetica"/>
              <a:cs typeface="Helvetica"/>
            </a:rPr>
            <a:t>delegates</a:t>
          </a:r>
          <a:br>
            <a:rPr lang="en-US" sz="1200" b="1" kern="1200" dirty="0" smtClean="0">
              <a:latin typeface="Helvetica"/>
              <a:cs typeface="Helvetica"/>
            </a:rPr>
          </a:br>
          <a:endParaRPr lang="en-US" sz="1200" b="1" kern="1200" dirty="0">
            <a:latin typeface="Helvetica"/>
            <a:cs typeface="Helvetic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>
              <a:latin typeface="Helvetica"/>
              <a:cs typeface="Helvetica"/>
            </a:rPr>
            <a:t>Easily </a:t>
          </a:r>
          <a:r>
            <a:rPr lang="en-US" sz="1200" b="1" kern="1200" dirty="0" smtClean="0">
              <a:latin typeface="Helvetica"/>
              <a:cs typeface="Helvetica"/>
            </a:rPr>
            <a:t>cancel tasks </a:t>
          </a:r>
          <a:r>
            <a:rPr lang="en-US" sz="1200" kern="1200" dirty="0" smtClean="0">
              <a:latin typeface="Helvetica"/>
              <a:cs typeface="Helvetica"/>
            </a:rPr>
            <a:t>in </a:t>
          </a:r>
          <a:r>
            <a:rPr lang="en-US" sz="1200" kern="1200" dirty="0" smtClean="0">
              <a:latin typeface="Helvetica"/>
              <a:cs typeface="Helvetica"/>
            </a:rPr>
            <a:t>progress</a:t>
          </a:r>
          <a:br>
            <a:rPr lang="en-US" sz="1200" kern="1200" dirty="0" smtClean="0">
              <a:latin typeface="Helvetica"/>
              <a:cs typeface="Helvetica"/>
            </a:rPr>
          </a:br>
          <a:endParaRPr lang="en-US" sz="1200" kern="1200" dirty="0">
            <a:latin typeface="Helvetica"/>
            <a:cs typeface="Helvetica"/>
          </a:endParaRPr>
        </a:p>
      </dsp:txBody>
      <dsp:txXfrm>
        <a:off x="0" y="2668057"/>
        <a:ext cx="7498080" cy="1376803"/>
      </dsp:txXfrm>
    </dsp:sp>
    <dsp:sp modelId="{219C7FF3-C11D-2D46-B44D-8C381734CAEB}">
      <dsp:nvSpPr>
        <dsp:cNvPr id="0" name=""/>
        <dsp:cNvSpPr/>
      </dsp:nvSpPr>
      <dsp:spPr>
        <a:xfrm>
          <a:off x="0" y="4044861"/>
          <a:ext cx="7498080" cy="414179"/>
        </a:xfrm>
        <a:prstGeom prst="roundRect">
          <a:avLst/>
        </a:prstGeom>
        <a:gradFill rotWithShape="0">
          <a:gsLst>
            <a:gs pos="0">
              <a:schemeClr val="accent4">
                <a:hueOff val="-4464771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1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cap="none" spc="0" dirty="0" smtClean="0">
              <a:ln w="18415" cmpd="sng"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rPr>
            <a:t>Performance and Power</a:t>
          </a:r>
          <a:endParaRPr lang="en-US" sz="1600" b="0" kern="1200" cap="none" spc="0" dirty="0">
            <a:ln w="18415" cmpd="sng"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elvetica"/>
            <a:cs typeface="Helvetica"/>
          </a:endParaRPr>
        </a:p>
      </dsp:txBody>
      <dsp:txXfrm>
        <a:off x="20219" y="4065080"/>
        <a:ext cx="7457642" cy="373741"/>
      </dsp:txXfrm>
    </dsp:sp>
    <dsp:sp modelId="{9010C166-14A9-FC4D-AC8E-43989EB18A20}">
      <dsp:nvSpPr>
        <dsp:cNvPr id="0" name=""/>
        <dsp:cNvSpPr/>
      </dsp:nvSpPr>
      <dsp:spPr>
        <a:xfrm>
          <a:off x="0" y="4459040"/>
          <a:ext cx="7498080" cy="117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>
            <a:latin typeface="Helvetica"/>
            <a:cs typeface="Helvetic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>
              <a:latin typeface="Helvetica"/>
              <a:cs typeface="Helvetica"/>
            </a:rPr>
            <a:t>Leverage </a:t>
          </a:r>
          <a:r>
            <a:rPr lang="en-US" sz="1200" b="1" kern="1200" dirty="0" smtClean="0">
              <a:latin typeface="Helvetica"/>
              <a:cs typeface="Helvetica"/>
            </a:rPr>
            <a:t>multiple CPU cores </a:t>
          </a:r>
          <a:r>
            <a:rPr lang="en-US" sz="1200" kern="1200" dirty="0" smtClean="0">
              <a:latin typeface="Helvetica"/>
              <a:cs typeface="Helvetica"/>
            </a:rPr>
            <a:t>for maximum </a:t>
          </a:r>
          <a:r>
            <a:rPr lang="en-US" sz="1200" kern="1200" dirty="0" smtClean="0">
              <a:latin typeface="Helvetica"/>
              <a:cs typeface="Helvetica"/>
            </a:rPr>
            <a:t>throughput</a:t>
          </a:r>
          <a:br>
            <a:rPr lang="en-US" sz="1200" kern="1200" dirty="0" smtClean="0">
              <a:latin typeface="Helvetica"/>
              <a:cs typeface="Helvetica"/>
            </a:rPr>
          </a:br>
          <a:endParaRPr lang="en-US" sz="1200" kern="1200" dirty="0">
            <a:latin typeface="Helvetica"/>
            <a:cs typeface="Helvetic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>
              <a:latin typeface="Helvetica"/>
              <a:cs typeface="Helvetica"/>
            </a:rPr>
            <a:t>Maximize individual thread usage with </a:t>
          </a:r>
          <a:r>
            <a:rPr lang="en-US" sz="1200" b="1" kern="1200" dirty="0" smtClean="0">
              <a:latin typeface="Helvetica"/>
              <a:cs typeface="Helvetica"/>
            </a:rPr>
            <a:t>co-operative multitasking </a:t>
          </a:r>
          <a:r>
            <a:rPr lang="en-US" sz="1200" b="0" kern="1200" dirty="0" smtClean="0">
              <a:latin typeface="Helvetica"/>
              <a:cs typeface="Helvetica"/>
            </a:rPr>
            <a:t>and task </a:t>
          </a:r>
          <a:r>
            <a:rPr lang="en-US" sz="1200" b="0" kern="1200" dirty="0" err="1" smtClean="0">
              <a:latin typeface="Helvetica"/>
              <a:cs typeface="Helvetica"/>
            </a:rPr>
            <a:t>inlining</a:t>
          </a:r>
          <a:r>
            <a:rPr lang="en-US" sz="1200" b="0" kern="1200" dirty="0" smtClean="0">
              <a:latin typeface="Helvetica"/>
              <a:cs typeface="Helvetica"/>
            </a:rPr>
            <a:t/>
          </a:r>
          <a:br>
            <a:rPr lang="en-US" sz="1200" b="0" kern="1200" dirty="0" smtClean="0">
              <a:latin typeface="Helvetica"/>
              <a:cs typeface="Helvetica"/>
            </a:rPr>
          </a:br>
          <a:endParaRPr lang="en-US" sz="1200" b="1" kern="1200" dirty="0">
            <a:latin typeface="Helvetica"/>
            <a:cs typeface="Helvetic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1" kern="1200" dirty="0" smtClean="0">
              <a:latin typeface="Helvetica"/>
              <a:cs typeface="Helvetica"/>
            </a:rPr>
            <a:t>Control</a:t>
          </a:r>
          <a:r>
            <a:rPr lang="en-US" sz="1200" kern="1200" dirty="0" smtClean="0">
              <a:latin typeface="Helvetica"/>
              <a:cs typeface="Helvetica"/>
            </a:rPr>
            <a:t> </a:t>
          </a:r>
          <a:r>
            <a:rPr lang="en-US" sz="1200" b="1" kern="1200" dirty="0" smtClean="0">
              <a:latin typeface="Helvetica"/>
              <a:cs typeface="Helvetica"/>
            </a:rPr>
            <a:t>how </a:t>
          </a:r>
          <a:r>
            <a:rPr lang="en-US" sz="1200" b="1" kern="1200" dirty="0" smtClean="0">
              <a:latin typeface="Helvetica"/>
              <a:cs typeface="Helvetica"/>
            </a:rPr>
            <a:t>tasks are scheduled </a:t>
          </a:r>
          <a:r>
            <a:rPr lang="en-US" sz="1200" b="0" kern="1200" dirty="0" smtClean="0">
              <a:latin typeface="Helvetica"/>
              <a:cs typeface="Helvetica"/>
            </a:rPr>
            <a:t>and the level of concurrency</a:t>
          </a:r>
          <a:endParaRPr lang="en-US" sz="1200" b="1" kern="1200" dirty="0">
            <a:latin typeface="Helvetica"/>
            <a:cs typeface="Helvetica"/>
          </a:endParaRPr>
        </a:p>
      </dsp:txBody>
      <dsp:txXfrm>
        <a:off x="0" y="4459040"/>
        <a:ext cx="7498080" cy="1179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057-9816-7741-A622-4B93CC1A3BD8}" type="datetimeFigureOut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A713-4514-6247-954F-7E8B11D3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057-9816-7741-A622-4B93CC1A3BD8}" type="datetimeFigureOut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A713-4514-6247-954F-7E8B11D3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1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057-9816-7741-A622-4B93CC1A3BD8}" type="datetimeFigureOut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A713-4514-6247-954F-7E8B11D3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057-9816-7741-A622-4B93CC1A3BD8}" type="datetimeFigureOut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A713-4514-6247-954F-7E8B11D3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2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057-9816-7741-A622-4B93CC1A3BD8}" type="datetimeFigureOut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A713-4514-6247-954F-7E8B11D3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8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057-9816-7741-A622-4B93CC1A3BD8}" type="datetimeFigureOut">
              <a:rPr lang="en-US" smtClean="0"/>
              <a:t>6/20/12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A713-4514-6247-954F-7E8B11D3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3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057-9816-7741-A622-4B93CC1A3BD8}" type="datetimeFigureOut">
              <a:rPr lang="en-US" smtClean="0"/>
              <a:t>6/20/12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A713-4514-6247-954F-7E8B11D3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0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057-9816-7741-A622-4B93CC1A3BD8}" type="datetimeFigureOut">
              <a:rPr lang="en-US" smtClean="0"/>
              <a:t>6/20/12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A713-4514-6247-954F-7E8B11D3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057-9816-7741-A622-4B93CC1A3BD8}" type="datetimeFigureOut">
              <a:rPr lang="en-US" smtClean="0"/>
              <a:t>6/20/12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A713-4514-6247-954F-7E8B11D3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0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057-9816-7741-A622-4B93CC1A3BD8}" type="datetimeFigureOut">
              <a:rPr lang="en-US" smtClean="0"/>
              <a:t>6/20/12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A713-4514-6247-954F-7E8B11D3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8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2057-9816-7741-A622-4B93CC1A3BD8}" type="datetimeFigureOut">
              <a:rPr lang="en-US" smtClean="0"/>
              <a:t>6/20/12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A713-4514-6247-954F-7E8B11D3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1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2057-9816-7741-A622-4B93CC1A3BD8}" type="datetimeFigureOut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A713-4514-6247-954F-7E8B11D3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1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9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999168"/>
              </p:ext>
            </p:extLst>
          </p:nvPr>
        </p:nvGraphicFramePr>
        <p:xfrm>
          <a:off x="1280446" y="1600200"/>
          <a:ext cx="696912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02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545831"/>
              </p:ext>
            </p:extLst>
          </p:nvPr>
        </p:nvGraphicFramePr>
        <p:xfrm>
          <a:off x="446790" y="288457"/>
          <a:ext cx="7498080" cy="8869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8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773909"/>
              </p:ext>
            </p:extLst>
          </p:nvPr>
        </p:nvGraphicFramePr>
        <p:xfrm>
          <a:off x="446790" y="288457"/>
          <a:ext cx="7498080" cy="8869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707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297093"/>
              </p:ext>
            </p:extLst>
          </p:nvPr>
        </p:nvGraphicFramePr>
        <p:xfrm>
          <a:off x="446790" y="288457"/>
          <a:ext cx="7498080" cy="5076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992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0416"/>
              </p:ext>
            </p:extLst>
          </p:nvPr>
        </p:nvGraphicFramePr>
        <p:xfrm>
          <a:off x="446790" y="288457"/>
          <a:ext cx="7498080" cy="5076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9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437287"/>
              </p:ext>
            </p:extLst>
          </p:nvPr>
        </p:nvGraphicFramePr>
        <p:xfrm>
          <a:off x="446790" y="792480"/>
          <a:ext cx="7498080" cy="564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47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577</Words>
  <Application>Microsoft Macintosh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Oneal</dc:creator>
  <cp:lastModifiedBy>Aaron Oneal</cp:lastModifiedBy>
  <cp:revision>40</cp:revision>
  <dcterms:created xsi:type="dcterms:W3CDTF">2012-05-28T17:39:52Z</dcterms:created>
  <dcterms:modified xsi:type="dcterms:W3CDTF">2012-06-20T19:16:33Z</dcterms:modified>
</cp:coreProperties>
</file>