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av" ContentType="audio/x-wav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8" r:id="rId2"/>
    <p:sldId id="259" r:id="rId3"/>
    <p:sldId id="260" r:id="rId4"/>
    <p:sldId id="261" r:id="rId5"/>
    <p:sldId id="262" r:id="rId6"/>
    <p:sldId id="263" r:id="rId7"/>
    <p:sldId id="265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0942"/>
    <a:srgbClr val="941651"/>
    <a:srgbClr val="B8F6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31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216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C7F4ED-9337-B342-9B2E-D35DED7B0122}" type="doc">
      <dgm:prSet loTypeId="urn:microsoft.com/office/officeart/2005/8/layout/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477AE9-9AD0-DA4E-B28E-A9C79B7EDC79}">
      <dgm:prSet phldrT="[Text]"/>
      <dgm:spPr/>
      <dgm:t>
        <a:bodyPr/>
        <a:lstStyle/>
        <a:p>
          <a:r>
            <a:rPr lang="en-US" dirty="0"/>
            <a:t>Extraction &amp; Load</a:t>
          </a:r>
        </a:p>
      </dgm:t>
    </dgm:pt>
    <dgm:pt modelId="{DD7DD2F5-D464-2C47-B523-DD4F4A7294F9}" type="parTrans" cxnId="{7629873F-1A9B-0B45-8E7B-7A077406DE33}">
      <dgm:prSet/>
      <dgm:spPr/>
      <dgm:t>
        <a:bodyPr/>
        <a:lstStyle/>
        <a:p>
          <a:endParaRPr lang="en-US"/>
        </a:p>
      </dgm:t>
    </dgm:pt>
    <dgm:pt modelId="{49E94143-B31B-9447-92B0-B516587210DA}" type="sibTrans" cxnId="{7629873F-1A9B-0B45-8E7B-7A077406DE33}">
      <dgm:prSet/>
      <dgm:spPr>
        <a:noFill/>
      </dgm:spPr>
      <dgm:t>
        <a:bodyPr/>
        <a:lstStyle/>
        <a:p>
          <a:endParaRPr lang="en-US"/>
        </a:p>
      </dgm:t>
    </dgm:pt>
    <dgm:pt modelId="{AC444117-C57D-6B4D-9E14-1454FBD55487}">
      <dgm:prSet phldrT="[Text]" custT="1"/>
      <dgm:spPr/>
      <dgm:t>
        <a:bodyPr/>
        <a:lstStyle/>
        <a:p>
          <a:r>
            <a:rPr lang="en-US" sz="1400" dirty="0"/>
            <a:t>Realtime data ingestion using Kinesis and EMR</a:t>
          </a:r>
        </a:p>
      </dgm:t>
    </dgm:pt>
    <dgm:pt modelId="{99275036-37FC-754C-ABC2-3BA64B32E248}" type="parTrans" cxnId="{9C05FF73-D38B-584A-AB35-1E6F5932BEAF}">
      <dgm:prSet/>
      <dgm:spPr/>
      <dgm:t>
        <a:bodyPr/>
        <a:lstStyle/>
        <a:p>
          <a:endParaRPr lang="en-US"/>
        </a:p>
      </dgm:t>
    </dgm:pt>
    <dgm:pt modelId="{10B2254D-9971-574A-8462-BC4EAB375198}" type="sibTrans" cxnId="{9C05FF73-D38B-584A-AB35-1E6F5932BEAF}">
      <dgm:prSet/>
      <dgm:spPr/>
      <dgm:t>
        <a:bodyPr/>
        <a:lstStyle/>
        <a:p>
          <a:endParaRPr lang="en-US"/>
        </a:p>
      </dgm:t>
    </dgm:pt>
    <dgm:pt modelId="{90254F9A-9268-1E4B-B8F7-9BFF7C0B43DE}">
      <dgm:prSet phldrT="[Text]"/>
      <dgm:spPr/>
      <dgm:t>
        <a:bodyPr/>
        <a:lstStyle/>
        <a:p>
          <a:r>
            <a:rPr lang="en-US" dirty="0"/>
            <a:t>Transform On Read</a:t>
          </a:r>
        </a:p>
      </dgm:t>
    </dgm:pt>
    <dgm:pt modelId="{074809F2-7B53-DF4E-9F9F-9410F0C29011}" type="parTrans" cxnId="{56594B59-BFD8-D04E-B8CC-38E68561A537}">
      <dgm:prSet/>
      <dgm:spPr/>
      <dgm:t>
        <a:bodyPr/>
        <a:lstStyle/>
        <a:p>
          <a:endParaRPr lang="en-US"/>
        </a:p>
      </dgm:t>
    </dgm:pt>
    <dgm:pt modelId="{FB9B612E-0051-5145-9356-6F7769B4603A}" type="sibTrans" cxnId="{56594B59-BFD8-D04E-B8CC-38E68561A537}">
      <dgm:prSet/>
      <dgm:spPr/>
      <dgm:t>
        <a:bodyPr/>
        <a:lstStyle/>
        <a:p>
          <a:endParaRPr lang="en-US"/>
        </a:p>
      </dgm:t>
    </dgm:pt>
    <dgm:pt modelId="{655D8039-1E57-F344-8138-0761582CEE1F}">
      <dgm:prSet phldrT="[Text]" custT="1"/>
      <dgm:spPr/>
      <dgm:t>
        <a:bodyPr/>
        <a:lstStyle/>
        <a:p>
          <a:r>
            <a:rPr lang="en-US" sz="1400" dirty="0"/>
            <a:t>Batch and real-time transform using EMR. </a:t>
          </a:r>
        </a:p>
      </dgm:t>
    </dgm:pt>
    <dgm:pt modelId="{E75781A9-5FC5-694F-8252-3DD2F7FAEDD5}" type="parTrans" cxnId="{79E6DB11-6098-4D42-9781-C5588219A3F9}">
      <dgm:prSet/>
      <dgm:spPr/>
      <dgm:t>
        <a:bodyPr/>
        <a:lstStyle/>
        <a:p>
          <a:endParaRPr lang="en-US"/>
        </a:p>
      </dgm:t>
    </dgm:pt>
    <dgm:pt modelId="{3EE378E8-8710-7E49-8E24-11DFC248DA82}" type="sibTrans" cxnId="{79E6DB11-6098-4D42-9781-C5588219A3F9}">
      <dgm:prSet/>
      <dgm:spPr/>
      <dgm:t>
        <a:bodyPr/>
        <a:lstStyle/>
        <a:p>
          <a:endParaRPr lang="en-US"/>
        </a:p>
      </dgm:t>
    </dgm:pt>
    <dgm:pt modelId="{228DEA48-DF8F-7F46-9635-FF5621797CC7}">
      <dgm:prSet phldrT="[Text]" custT="1"/>
      <dgm:spPr/>
      <dgm:t>
        <a:bodyPr/>
        <a:lstStyle/>
        <a:p>
          <a:r>
            <a:rPr lang="en-US" sz="1400" dirty="0"/>
            <a:t>Data migration from RDBMS to Data lake using database migration service.</a:t>
          </a:r>
        </a:p>
      </dgm:t>
    </dgm:pt>
    <dgm:pt modelId="{A2A6DEA7-8BA7-044A-8C3F-83D708E72FC3}" type="parTrans" cxnId="{9990741A-0BD4-234D-A4B7-0F03AEFDB1D0}">
      <dgm:prSet/>
      <dgm:spPr/>
      <dgm:t>
        <a:bodyPr/>
        <a:lstStyle/>
        <a:p>
          <a:endParaRPr lang="en-US"/>
        </a:p>
      </dgm:t>
    </dgm:pt>
    <dgm:pt modelId="{A1989E07-28EE-A84C-86F2-3353BCD7ACC2}" type="sibTrans" cxnId="{9990741A-0BD4-234D-A4B7-0F03AEFDB1D0}">
      <dgm:prSet/>
      <dgm:spPr/>
      <dgm:t>
        <a:bodyPr/>
        <a:lstStyle/>
        <a:p>
          <a:endParaRPr lang="en-US"/>
        </a:p>
      </dgm:t>
    </dgm:pt>
    <dgm:pt modelId="{8E60B500-EA36-6B43-8BEF-7BEA4F124598}">
      <dgm:prSet phldrT="[Text]" custT="1"/>
      <dgm:spPr/>
      <dgm:t>
        <a:bodyPr/>
        <a:lstStyle/>
        <a:p>
          <a:r>
            <a:rPr lang="en-US" sz="1400" dirty="0"/>
            <a:t>Batch ELT using AWS Glue</a:t>
          </a:r>
        </a:p>
      </dgm:t>
    </dgm:pt>
    <dgm:pt modelId="{42D8A1D2-C23A-6E41-AE29-F5B859D2CE26}" type="parTrans" cxnId="{DB5440E2-55C2-C642-89B3-22831E502034}">
      <dgm:prSet/>
      <dgm:spPr/>
      <dgm:t>
        <a:bodyPr/>
        <a:lstStyle/>
        <a:p>
          <a:endParaRPr lang="en-US"/>
        </a:p>
      </dgm:t>
    </dgm:pt>
    <dgm:pt modelId="{065380EE-15E1-8E41-AA13-2FB6E4902617}" type="sibTrans" cxnId="{DB5440E2-55C2-C642-89B3-22831E502034}">
      <dgm:prSet/>
      <dgm:spPr/>
      <dgm:t>
        <a:bodyPr/>
        <a:lstStyle/>
        <a:p>
          <a:endParaRPr lang="en-US"/>
        </a:p>
      </dgm:t>
    </dgm:pt>
    <dgm:pt modelId="{DECC02A9-CCE5-6948-B001-401576CA6C78}">
      <dgm:prSet phldrT="[Text]" custT="1"/>
      <dgm:spPr/>
      <dgm:t>
        <a:bodyPr/>
        <a:lstStyle/>
        <a:p>
          <a:r>
            <a:rPr lang="en-US" sz="1400" dirty="0"/>
            <a:t>Data Analytics using Amazon Athena and Amazon Redshift spectrum</a:t>
          </a:r>
        </a:p>
      </dgm:t>
    </dgm:pt>
    <dgm:pt modelId="{68F8B587-255E-B141-8D1F-B095391A8C3F}" type="parTrans" cxnId="{24B701F8-94E2-904B-9190-C37A7587B2F9}">
      <dgm:prSet/>
      <dgm:spPr/>
      <dgm:t>
        <a:bodyPr/>
        <a:lstStyle/>
        <a:p>
          <a:endParaRPr lang="en-US"/>
        </a:p>
      </dgm:t>
    </dgm:pt>
    <dgm:pt modelId="{FE54F836-0CFD-1041-AC6B-1EE699B31AF1}" type="sibTrans" cxnId="{24B701F8-94E2-904B-9190-C37A7587B2F9}">
      <dgm:prSet/>
      <dgm:spPr/>
      <dgm:t>
        <a:bodyPr/>
        <a:lstStyle/>
        <a:p>
          <a:endParaRPr lang="en-US"/>
        </a:p>
      </dgm:t>
    </dgm:pt>
    <dgm:pt modelId="{DEDBCB47-10FE-6241-BBB1-EF3111824F3A}">
      <dgm:prSet phldrT="[Text]" custT="1"/>
      <dgm:spPr/>
      <dgm:t>
        <a:bodyPr/>
        <a:lstStyle/>
        <a:p>
          <a:r>
            <a:rPr lang="en-US" sz="1400" dirty="0"/>
            <a:t>Visualization using  AWS </a:t>
          </a:r>
          <a:r>
            <a:rPr lang="en-US" sz="1400" dirty="0" err="1"/>
            <a:t>Quicksight</a:t>
          </a:r>
          <a:endParaRPr lang="en-US" sz="1400" dirty="0"/>
        </a:p>
      </dgm:t>
    </dgm:pt>
    <dgm:pt modelId="{7F978726-94B4-3046-9EBE-1C4BA6FC0E23}" type="parTrans" cxnId="{78D8998A-D841-214E-AD9C-F0371D38CF46}">
      <dgm:prSet/>
      <dgm:spPr/>
      <dgm:t>
        <a:bodyPr/>
        <a:lstStyle/>
        <a:p>
          <a:endParaRPr lang="en-US"/>
        </a:p>
      </dgm:t>
    </dgm:pt>
    <dgm:pt modelId="{7BA88A21-2704-BD4A-9305-2F0C39FD1EC5}" type="sibTrans" cxnId="{78D8998A-D841-214E-AD9C-F0371D38CF46}">
      <dgm:prSet/>
      <dgm:spPr/>
      <dgm:t>
        <a:bodyPr/>
        <a:lstStyle/>
        <a:p>
          <a:endParaRPr lang="en-US"/>
        </a:p>
      </dgm:t>
    </dgm:pt>
    <dgm:pt modelId="{FC954A13-AA34-3C48-85A3-918E1E7112E4}">
      <dgm:prSet phldrT="[Text]" custT="1"/>
      <dgm:spPr/>
      <dgm:t>
        <a:bodyPr/>
        <a:lstStyle/>
        <a:p>
          <a:r>
            <a:rPr lang="en-US" sz="1400" dirty="0"/>
            <a:t>Transformation using Glue ETL</a:t>
          </a:r>
        </a:p>
      </dgm:t>
    </dgm:pt>
    <dgm:pt modelId="{C92B8AE6-13FB-9C48-BBD1-668348D87CB4}" type="parTrans" cxnId="{D954CC43-9ADB-3D4F-ADA5-A0AFB26BD8CF}">
      <dgm:prSet/>
      <dgm:spPr/>
      <dgm:t>
        <a:bodyPr/>
        <a:lstStyle/>
        <a:p>
          <a:endParaRPr lang="en-US"/>
        </a:p>
      </dgm:t>
    </dgm:pt>
    <dgm:pt modelId="{2F7BA890-840D-2341-A025-EB54559B47BF}" type="sibTrans" cxnId="{D954CC43-9ADB-3D4F-ADA5-A0AFB26BD8CF}">
      <dgm:prSet/>
      <dgm:spPr/>
      <dgm:t>
        <a:bodyPr/>
        <a:lstStyle/>
        <a:p>
          <a:endParaRPr lang="en-US"/>
        </a:p>
      </dgm:t>
    </dgm:pt>
    <dgm:pt modelId="{6CA19210-5BE6-2A4F-A653-FC20D724C08E}">
      <dgm:prSet phldrT="[Text]" custT="1"/>
      <dgm:spPr/>
      <dgm:t>
        <a:bodyPr/>
        <a:lstStyle/>
        <a:p>
          <a:r>
            <a:rPr lang="en-US" sz="1400" dirty="0"/>
            <a:t>Minimal/no transformation is done.</a:t>
          </a:r>
        </a:p>
      </dgm:t>
    </dgm:pt>
    <dgm:pt modelId="{F44966E1-BBC5-AD40-9ABD-9CCC9F3E82E0}" type="parTrans" cxnId="{39CA45F6-5CC9-9741-8D95-721C52C8355F}">
      <dgm:prSet/>
      <dgm:spPr/>
      <dgm:t>
        <a:bodyPr/>
        <a:lstStyle/>
        <a:p>
          <a:endParaRPr lang="en-US"/>
        </a:p>
      </dgm:t>
    </dgm:pt>
    <dgm:pt modelId="{06922134-7D24-6F40-A6CC-4A18A95C8269}" type="sibTrans" cxnId="{39CA45F6-5CC9-9741-8D95-721C52C8355F}">
      <dgm:prSet/>
      <dgm:spPr/>
      <dgm:t>
        <a:bodyPr/>
        <a:lstStyle/>
        <a:p>
          <a:endParaRPr lang="en-US"/>
        </a:p>
      </dgm:t>
    </dgm:pt>
    <dgm:pt modelId="{5DD7EF97-AAB5-D444-A300-23203BCE407C}" type="pres">
      <dgm:prSet presAssocID="{25C7F4ED-9337-B342-9B2E-D35DED7B0122}" presName="linearFlow" presStyleCnt="0">
        <dgm:presLayoutVars>
          <dgm:dir/>
          <dgm:animLvl val="lvl"/>
          <dgm:resizeHandles val="exact"/>
        </dgm:presLayoutVars>
      </dgm:prSet>
      <dgm:spPr/>
    </dgm:pt>
    <dgm:pt modelId="{EA5485BC-21C5-D54A-A4CA-285512CF5237}" type="pres">
      <dgm:prSet presAssocID="{5A477AE9-9AD0-DA4E-B28E-A9C79B7EDC79}" presName="composite" presStyleCnt="0"/>
      <dgm:spPr/>
    </dgm:pt>
    <dgm:pt modelId="{68153805-A987-1242-86AB-83C0B4D06BFA}" type="pres">
      <dgm:prSet presAssocID="{5A477AE9-9AD0-DA4E-B28E-A9C79B7EDC79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5E6E4E8E-C756-B244-A9D2-931B3199AB1C}" type="pres">
      <dgm:prSet presAssocID="{5A477AE9-9AD0-DA4E-B28E-A9C79B7EDC79}" presName="parSh" presStyleLbl="node1" presStyleIdx="0" presStyleCnt="2" custScaleX="103191"/>
      <dgm:spPr/>
    </dgm:pt>
    <dgm:pt modelId="{69728669-9B5C-F940-BC40-35DBBE65E6A6}" type="pres">
      <dgm:prSet presAssocID="{5A477AE9-9AD0-DA4E-B28E-A9C79B7EDC79}" presName="desTx" presStyleLbl="fgAcc1" presStyleIdx="0" presStyleCnt="2" custScaleX="101325">
        <dgm:presLayoutVars>
          <dgm:bulletEnabled val="1"/>
        </dgm:presLayoutVars>
      </dgm:prSet>
      <dgm:spPr/>
    </dgm:pt>
    <dgm:pt modelId="{03130106-03B5-5B41-B862-FACF3B659B90}" type="pres">
      <dgm:prSet presAssocID="{49E94143-B31B-9447-92B0-B516587210DA}" presName="sibTrans" presStyleLbl="sibTrans2D1" presStyleIdx="0" presStyleCnt="1"/>
      <dgm:spPr/>
    </dgm:pt>
    <dgm:pt modelId="{48A85F6D-9898-6246-BDD8-ACF9C7A50BCF}" type="pres">
      <dgm:prSet presAssocID="{49E94143-B31B-9447-92B0-B516587210DA}" presName="connTx" presStyleLbl="sibTrans2D1" presStyleIdx="0" presStyleCnt="1"/>
      <dgm:spPr/>
    </dgm:pt>
    <dgm:pt modelId="{85D06054-097C-DB44-976F-9192380F94AD}" type="pres">
      <dgm:prSet presAssocID="{90254F9A-9268-1E4B-B8F7-9BFF7C0B43DE}" presName="composite" presStyleCnt="0"/>
      <dgm:spPr/>
    </dgm:pt>
    <dgm:pt modelId="{1FABEFDC-8BB4-E543-86F1-2662473A3114}" type="pres">
      <dgm:prSet presAssocID="{90254F9A-9268-1E4B-B8F7-9BFF7C0B43DE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CE467C3F-66F5-1B4C-9F29-9C6A7DAE1410}" type="pres">
      <dgm:prSet presAssocID="{90254F9A-9268-1E4B-B8F7-9BFF7C0B43DE}" presName="parSh" presStyleLbl="node1" presStyleIdx="1" presStyleCnt="2"/>
      <dgm:spPr/>
    </dgm:pt>
    <dgm:pt modelId="{11802846-00E5-FC46-A4A2-5E10EE206F8E}" type="pres">
      <dgm:prSet presAssocID="{90254F9A-9268-1E4B-B8F7-9BFF7C0B43DE}" presName="desTx" presStyleLbl="fgAcc1" presStyleIdx="1" presStyleCnt="2">
        <dgm:presLayoutVars>
          <dgm:bulletEnabled val="1"/>
        </dgm:presLayoutVars>
      </dgm:prSet>
      <dgm:spPr/>
    </dgm:pt>
  </dgm:ptLst>
  <dgm:cxnLst>
    <dgm:cxn modelId="{79E6DB11-6098-4D42-9781-C5588219A3F9}" srcId="{90254F9A-9268-1E4B-B8F7-9BFF7C0B43DE}" destId="{655D8039-1E57-F344-8138-0761582CEE1F}" srcOrd="0" destOrd="0" parTransId="{E75781A9-5FC5-694F-8252-3DD2F7FAEDD5}" sibTransId="{3EE378E8-8710-7E49-8E24-11DFC248DA82}"/>
    <dgm:cxn modelId="{B0504317-6598-CE40-B8CC-FCA1A30B57EB}" type="presOf" srcId="{6CA19210-5BE6-2A4F-A653-FC20D724C08E}" destId="{69728669-9B5C-F940-BC40-35DBBE65E6A6}" srcOrd="0" destOrd="3" presId="urn:microsoft.com/office/officeart/2005/8/layout/process3"/>
    <dgm:cxn modelId="{9990741A-0BD4-234D-A4B7-0F03AEFDB1D0}" srcId="{5A477AE9-9AD0-DA4E-B28E-A9C79B7EDC79}" destId="{228DEA48-DF8F-7F46-9635-FF5621797CC7}" srcOrd="1" destOrd="0" parTransId="{A2A6DEA7-8BA7-044A-8C3F-83D708E72FC3}" sibTransId="{A1989E07-28EE-A84C-86F2-3353BCD7ACC2}"/>
    <dgm:cxn modelId="{761EF823-5B87-8B42-9644-6F594EA7DF4A}" type="presOf" srcId="{90254F9A-9268-1E4B-B8F7-9BFF7C0B43DE}" destId="{1FABEFDC-8BB4-E543-86F1-2662473A3114}" srcOrd="0" destOrd="0" presId="urn:microsoft.com/office/officeart/2005/8/layout/process3"/>
    <dgm:cxn modelId="{7629873F-1A9B-0B45-8E7B-7A077406DE33}" srcId="{25C7F4ED-9337-B342-9B2E-D35DED7B0122}" destId="{5A477AE9-9AD0-DA4E-B28E-A9C79B7EDC79}" srcOrd="0" destOrd="0" parTransId="{DD7DD2F5-D464-2C47-B523-DD4F4A7294F9}" sibTransId="{49E94143-B31B-9447-92B0-B516587210DA}"/>
    <dgm:cxn modelId="{5FED5B42-28C3-B844-9FCA-CCA535F5C87D}" type="presOf" srcId="{5A477AE9-9AD0-DA4E-B28E-A9C79B7EDC79}" destId="{68153805-A987-1242-86AB-83C0B4D06BFA}" srcOrd="0" destOrd="0" presId="urn:microsoft.com/office/officeart/2005/8/layout/process3"/>
    <dgm:cxn modelId="{136F3D43-33AB-B24F-BE92-B7428ADA1B1C}" type="presOf" srcId="{5A477AE9-9AD0-DA4E-B28E-A9C79B7EDC79}" destId="{5E6E4E8E-C756-B244-A9D2-931B3199AB1C}" srcOrd="1" destOrd="0" presId="urn:microsoft.com/office/officeart/2005/8/layout/process3"/>
    <dgm:cxn modelId="{D954CC43-9ADB-3D4F-ADA5-A0AFB26BD8CF}" srcId="{90254F9A-9268-1E4B-B8F7-9BFF7C0B43DE}" destId="{FC954A13-AA34-3C48-85A3-918E1E7112E4}" srcOrd="3" destOrd="0" parTransId="{C92B8AE6-13FB-9C48-BBD1-668348D87CB4}" sibTransId="{2F7BA890-840D-2341-A025-EB54559B47BF}"/>
    <dgm:cxn modelId="{0AFB5B52-85B8-3143-A683-8EA9979FDD1F}" type="presOf" srcId="{FC954A13-AA34-3C48-85A3-918E1E7112E4}" destId="{11802846-00E5-FC46-A4A2-5E10EE206F8E}" srcOrd="0" destOrd="3" presId="urn:microsoft.com/office/officeart/2005/8/layout/process3"/>
    <dgm:cxn modelId="{8268EB54-7E78-9442-BA7B-1FCA1F4386DC}" type="presOf" srcId="{25C7F4ED-9337-B342-9B2E-D35DED7B0122}" destId="{5DD7EF97-AAB5-D444-A300-23203BCE407C}" srcOrd="0" destOrd="0" presId="urn:microsoft.com/office/officeart/2005/8/layout/process3"/>
    <dgm:cxn modelId="{56594B59-BFD8-D04E-B8CC-38E68561A537}" srcId="{25C7F4ED-9337-B342-9B2E-D35DED7B0122}" destId="{90254F9A-9268-1E4B-B8F7-9BFF7C0B43DE}" srcOrd="1" destOrd="0" parTransId="{074809F2-7B53-DF4E-9F9F-9410F0C29011}" sibTransId="{FB9B612E-0051-5145-9356-6F7769B4603A}"/>
    <dgm:cxn modelId="{9C05FF73-D38B-584A-AB35-1E6F5932BEAF}" srcId="{5A477AE9-9AD0-DA4E-B28E-A9C79B7EDC79}" destId="{AC444117-C57D-6B4D-9E14-1454FBD55487}" srcOrd="0" destOrd="0" parTransId="{99275036-37FC-754C-ABC2-3BA64B32E248}" sibTransId="{10B2254D-9971-574A-8462-BC4EAB375198}"/>
    <dgm:cxn modelId="{69176A83-341F-814E-850E-D3AB33961DFD}" type="presOf" srcId="{655D8039-1E57-F344-8138-0761582CEE1F}" destId="{11802846-00E5-FC46-A4A2-5E10EE206F8E}" srcOrd="0" destOrd="0" presId="urn:microsoft.com/office/officeart/2005/8/layout/process3"/>
    <dgm:cxn modelId="{78D8998A-D841-214E-AD9C-F0371D38CF46}" srcId="{90254F9A-9268-1E4B-B8F7-9BFF7C0B43DE}" destId="{DEDBCB47-10FE-6241-BBB1-EF3111824F3A}" srcOrd="2" destOrd="0" parTransId="{7F978726-94B4-3046-9EBE-1C4BA6FC0E23}" sibTransId="{7BA88A21-2704-BD4A-9305-2F0C39FD1EC5}"/>
    <dgm:cxn modelId="{011D3690-1EAB-B349-BBEE-9E6D24B1308B}" type="presOf" srcId="{DECC02A9-CCE5-6948-B001-401576CA6C78}" destId="{11802846-00E5-FC46-A4A2-5E10EE206F8E}" srcOrd="0" destOrd="1" presId="urn:microsoft.com/office/officeart/2005/8/layout/process3"/>
    <dgm:cxn modelId="{306BBCC9-DFCE-9B4E-87E1-2F5555DC374F}" type="presOf" srcId="{DEDBCB47-10FE-6241-BBB1-EF3111824F3A}" destId="{11802846-00E5-FC46-A4A2-5E10EE206F8E}" srcOrd="0" destOrd="2" presId="urn:microsoft.com/office/officeart/2005/8/layout/process3"/>
    <dgm:cxn modelId="{78CE40CF-13D7-894D-B520-D8508F6CB7A4}" type="presOf" srcId="{AC444117-C57D-6B4D-9E14-1454FBD55487}" destId="{69728669-9B5C-F940-BC40-35DBBE65E6A6}" srcOrd="0" destOrd="0" presId="urn:microsoft.com/office/officeart/2005/8/layout/process3"/>
    <dgm:cxn modelId="{362F04D7-EAF4-D043-9F14-0CEB62C53F5D}" type="presOf" srcId="{49E94143-B31B-9447-92B0-B516587210DA}" destId="{03130106-03B5-5B41-B862-FACF3B659B90}" srcOrd="0" destOrd="0" presId="urn:microsoft.com/office/officeart/2005/8/layout/process3"/>
    <dgm:cxn modelId="{C44D42DD-9DAE-5C4D-8446-FED21A295D40}" type="presOf" srcId="{90254F9A-9268-1E4B-B8F7-9BFF7C0B43DE}" destId="{CE467C3F-66F5-1B4C-9F29-9C6A7DAE1410}" srcOrd="1" destOrd="0" presId="urn:microsoft.com/office/officeart/2005/8/layout/process3"/>
    <dgm:cxn modelId="{951918E2-F4F9-8C4B-A39E-444E711701BF}" type="presOf" srcId="{228DEA48-DF8F-7F46-9635-FF5621797CC7}" destId="{69728669-9B5C-F940-BC40-35DBBE65E6A6}" srcOrd="0" destOrd="1" presId="urn:microsoft.com/office/officeart/2005/8/layout/process3"/>
    <dgm:cxn modelId="{DB5440E2-55C2-C642-89B3-22831E502034}" srcId="{5A477AE9-9AD0-DA4E-B28E-A9C79B7EDC79}" destId="{8E60B500-EA36-6B43-8BEF-7BEA4F124598}" srcOrd="2" destOrd="0" parTransId="{42D8A1D2-C23A-6E41-AE29-F5B859D2CE26}" sibTransId="{065380EE-15E1-8E41-AA13-2FB6E4902617}"/>
    <dgm:cxn modelId="{714D42E2-1B9F-E342-86AB-6A15B79A09BF}" type="presOf" srcId="{49E94143-B31B-9447-92B0-B516587210DA}" destId="{48A85F6D-9898-6246-BDD8-ACF9C7A50BCF}" srcOrd="1" destOrd="0" presId="urn:microsoft.com/office/officeart/2005/8/layout/process3"/>
    <dgm:cxn modelId="{1EF8E1F4-0C61-C54C-A9FD-43F1A7D6F038}" type="presOf" srcId="{8E60B500-EA36-6B43-8BEF-7BEA4F124598}" destId="{69728669-9B5C-F940-BC40-35DBBE65E6A6}" srcOrd="0" destOrd="2" presId="urn:microsoft.com/office/officeart/2005/8/layout/process3"/>
    <dgm:cxn modelId="{39CA45F6-5CC9-9741-8D95-721C52C8355F}" srcId="{5A477AE9-9AD0-DA4E-B28E-A9C79B7EDC79}" destId="{6CA19210-5BE6-2A4F-A653-FC20D724C08E}" srcOrd="3" destOrd="0" parTransId="{F44966E1-BBC5-AD40-9ABD-9CCC9F3E82E0}" sibTransId="{06922134-7D24-6F40-A6CC-4A18A95C8269}"/>
    <dgm:cxn modelId="{24B701F8-94E2-904B-9190-C37A7587B2F9}" srcId="{90254F9A-9268-1E4B-B8F7-9BFF7C0B43DE}" destId="{DECC02A9-CCE5-6948-B001-401576CA6C78}" srcOrd="1" destOrd="0" parTransId="{68F8B587-255E-B141-8D1F-B095391A8C3F}" sibTransId="{FE54F836-0CFD-1041-AC6B-1EE699B31AF1}"/>
    <dgm:cxn modelId="{D95F33CE-2EC8-D145-9142-6D370743AB8D}" type="presParOf" srcId="{5DD7EF97-AAB5-D444-A300-23203BCE407C}" destId="{EA5485BC-21C5-D54A-A4CA-285512CF5237}" srcOrd="0" destOrd="0" presId="urn:microsoft.com/office/officeart/2005/8/layout/process3"/>
    <dgm:cxn modelId="{0FAAB8A4-BB52-CB4B-A720-A777D6C4ED0F}" type="presParOf" srcId="{EA5485BC-21C5-D54A-A4CA-285512CF5237}" destId="{68153805-A987-1242-86AB-83C0B4D06BFA}" srcOrd="0" destOrd="0" presId="urn:microsoft.com/office/officeart/2005/8/layout/process3"/>
    <dgm:cxn modelId="{5CC4D0A9-EBD6-2A47-8615-DA8B5BDE6029}" type="presParOf" srcId="{EA5485BC-21C5-D54A-A4CA-285512CF5237}" destId="{5E6E4E8E-C756-B244-A9D2-931B3199AB1C}" srcOrd="1" destOrd="0" presId="urn:microsoft.com/office/officeart/2005/8/layout/process3"/>
    <dgm:cxn modelId="{EEBC436F-FA30-AC47-B026-B5EE37E38F49}" type="presParOf" srcId="{EA5485BC-21C5-D54A-A4CA-285512CF5237}" destId="{69728669-9B5C-F940-BC40-35DBBE65E6A6}" srcOrd="2" destOrd="0" presId="urn:microsoft.com/office/officeart/2005/8/layout/process3"/>
    <dgm:cxn modelId="{185AA005-9EE7-B845-B336-E8777246E413}" type="presParOf" srcId="{5DD7EF97-AAB5-D444-A300-23203BCE407C}" destId="{03130106-03B5-5B41-B862-FACF3B659B90}" srcOrd="1" destOrd="0" presId="urn:microsoft.com/office/officeart/2005/8/layout/process3"/>
    <dgm:cxn modelId="{F8AEDF0C-F62F-B843-827B-728231FC56C1}" type="presParOf" srcId="{03130106-03B5-5B41-B862-FACF3B659B90}" destId="{48A85F6D-9898-6246-BDD8-ACF9C7A50BCF}" srcOrd="0" destOrd="0" presId="urn:microsoft.com/office/officeart/2005/8/layout/process3"/>
    <dgm:cxn modelId="{E2A51FDF-4315-8745-9D9D-EF00FB563048}" type="presParOf" srcId="{5DD7EF97-AAB5-D444-A300-23203BCE407C}" destId="{85D06054-097C-DB44-976F-9192380F94AD}" srcOrd="2" destOrd="0" presId="urn:microsoft.com/office/officeart/2005/8/layout/process3"/>
    <dgm:cxn modelId="{6D9E4463-9F3A-6643-A70E-8ACAD7A70F01}" type="presParOf" srcId="{85D06054-097C-DB44-976F-9192380F94AD}" destId="{1FABEFDC-8BB4-E543-86F1-2662473A3114}" srcOrd="0" destOrd="0" presId="urn:microsoft.com/office/officeart/2005/8/layout/process3"/>
    <dgm:cxn modelId="{79AC1EE8-FA9D-4048-B7DF-3C1F87DFB5C7}" type="presParOf" srcId="{85D06054-097C-DB44-976F-9192380F94AD}" destId="{CE467C3F-66F5-1B4C-9F29-9C6A7DAE1410}" srcOrd="1" destOrd="0" presId="urn:microsoft.com/office/officeart/2005/8/layout/process3"/>
    <dgm:cxn modelId="{BD49B1DE-2BC5-A043-8335-2556F0238B24}" type="presParOf" srcId="{85D06054-097C-DB44-976F-9192380F94AD}" destId="{11802846-00E5-FC46-A4A2-5E10EE206F8E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6E4E8E-C756-B244-A9D2-931B3199AB1C}">
      <dsp:nvSpPr>
        <dsp:cNvPr id="0" name=""/>
        <dsp:cNvSpPr/>
      </dsp:nvSpPr>
      <dsp:spPr>
        <a:xfrm>
          <a:off x="3499" y="7404"/>
          <a:ext cx="3025337" cy="820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Extraction &amp; Load</a:t>
          </a:r>
        </a:p>
      </dsp:txBody>
      <dsp:txXfrm>
        <a:off x="3499" y="7404"/>
        <a:ext cx="3025337" cy="547200"/>
      </dsp:txXfrm>
    </dsp:sp>
    <dsp:sp modelId="{69728669-9B5C-F940-BC40-35DBBE65E6A6}">
      <dsp:nvSpPr>
        <dsp:cNvPr id="0" name=""/>
        <dsp:cNvSpPr/>
      </dsp:nvSpPr>
      <dsp:spPr>
        <a:xfrm>
          <a:off x="631339" y="554604"/>
          <a:ext cx="2970630" cy="1983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Realtime data ingestion using Kinesis and EMR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Data migration from RDBMS to Data lake using database migration service.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Batch ELT using AWS Glue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Minimal/no transformation is done.</a:t>
          </a:r>
        </a:p>
      </dsp:txBody>
      <dsp:txXfrm>
        <a:off x="689437" y="612702"/>
        <a:ext cx="2854434" cy="1867404"/>
      </dsp:txXfrm>
    </dsp:sp>
    <dsp:sp modelId="{03130106-03B5-5B41-B862-FACF3B659B90}">
      <dsp:nvSpPr>
        <dsp:cNvPr id="0" name=""/>
        <dsp:cNvSpPr/>
      </dsp:nvSpPr>
      <dsp:spPr>
        <a:xfrm>
          <a:off x="3466447" y="-83960"/>
          <a:ext cx="927732" cy="729929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3466447" y="62026"/>
        <a:ext cx="708753" cy="437957"/>
      </dsp:txXfrm>
    </dsp:sp>
    <dsp:sp modelId="{CE467C3F-66F5-1B4C-9F29-9C6A7DAE1410}">
      <dsp:nvSpPr>
        <dsp:cNvPr id="0" name=""/>
        <dsp:cNvSpPr/>
      </dsp:nvSpPr>
      <dsp:spPr>
        <a:xfrm>
          <a:off x="4779275" y="7404"/>
          <a:ext cx="2931784" cy="820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Transform On Read</a:t>
          </a:r>
        </a:p>
      </dsp:txBody>
      <dsp:txXfrm>
        <a:off x="4779275" y="7404"/>
        <a:ext cx="2931784" cy="547200"/>
      </dsp:txXfrm>
    </dsp:sp>
    <dsp:sp modelId="{11802846-00E5-FC46-A4A2-5E10EE206F8E}">
      <dsp:nvSpPr>
        <dsp:cNvPr id="0" name=""/>
        <dsp:cNvSpPr/>
      </dsp:nvSpPr>
      <dsp:spPr>
        <a:xfrm>
          <a:off x="5379761" y="554604"/>
          <a:ext cx="2931784" cy="1983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Batch and real-time transform using EMR.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Data Analytics using Amazon Athena and Amazon Redshift spectrum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Visualization using  AWS </a:t>
          </a:r>
          <a:r>
            <a:rPr lang="en-US" sz="1400" kern="1200" dirty="0" err="1"/>
            <a:t>Quicksight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Transformation using Glue ETL</a:t>
          </a:r>
        </a:p>
      </dsp:txBody>
      <dsp:txXfrm>
        <a:off x="5437859" y="612702"/>
        <a:ext cx="2815588" cy="18674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19C5E-ED57-994E-AD20-45AA8859C26A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22E480-EA55-A74B-88E4-FA16BBEA6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62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73A62-B58F-B543-B171-B96704B95D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2D40E0-AE9A-A74C-B874-A444DD209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75FA7-BD57-E846-9934-F175B0968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9B6BE-DF36-2D48-B10B-C50A45407260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479C1-2297-A44B-8832-87CA675F2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F3446-3ECB-CD41-BD85-59F1F848A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6C1D-67A7-884F-9BF2-74F64657F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69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9AE42-02B2-5C44-AF8F-8AD762724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881C82-9D09-D14C-AE58-F7FF57351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D7603-DD3F-9444-BB8D-C77A9DC2F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9B6BE-DF36-2D48-B10B-C50A45407260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E83C1-61B1-9145-AD47-A843E0029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D11E7-B1A2-C944-A238-A373375C0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6C1D-67A7-884F-9BF2-74F64657F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89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D3B04D-FA2F-3E4E-95D5-6F6957A4EA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E7F6CC-7632-7043-8BDD-CABEEEBA6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3CFBC-918D-6F4F-B7B8-461D249CE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9B6BE-DF36-2D48-B10B-C50A45407260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99F4D-0F88-DD4F-AFAA-F9752E795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8028A-FA69-C240-88D3-999EB45D1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6C1D-67A7-884F-9BF2-74F64657F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102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F369B-0233-E64B-99CA-650687287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513E7-1DC7-994A-974E-9061141F2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551B0-0995-5F49-8887-8D8DEB6EC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9B6BE-DF36-2D48-B10B-C50A45407260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792F6-61BC-F84F-AE25-DF07CD5E6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DFA5F-A3FE-4140-AE8B-4425B03BB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6C1D-67A7-884F-9BF2-74F64657F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65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C4DEA-144C-564C-9CBE-C5AF6AC3C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A34C-01FE-134D-9D7A-EEA34E7BD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990B4-3C17-9747-83D0-246AC08AB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9B6BE-DF36-2D48-B10B-C50A45407260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87088-551D-8C43-B177-C7E1A7703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DE8DF-FD19-C647-B518-7084C540D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6C1D-67A7-884F-9BF2-74F64657F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717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A30D4-3F0E-F143-B7BF-F1B2D65F0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F876C-85EC-5045-996D-4042D2BC4D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68CC75-48D8-F24F-BFD7-50758A825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39786-C291-0347-8E76-B0B00779D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9B6BE-DF36-2D48-B10B-C50A45407260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A4119-18E7-7A4A-8352-57705B574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9E2B2-3FF4-4C47-89F0-1706C9DFD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6C1D-67A7-884F-9BF2-74F64657F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512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8C570-B5F0-FA42-AA61-96D6D06DC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2DE3D-FCE6-434D-937E-F55DD5C02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09AB6-8778-C54B-A212-497957DF8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7E71DC-72D2-094E-A7BD-788F7EA962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B2B523-8460-AA4A-879A-AF1E5F416F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29CECD-8973-B146-9291-E689EB5C6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9B6BE-DF36-2D48-B10B-C50A45407260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8D6CDB-55C3-0A45-9F8B-267540B05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E20ED5-A6BD-474C-860C-B6C13BEEB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6C1D-67A7-884F-9BF2-74F64657F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22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5EFE7-E693-0146-A826-9B6E19C28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79896D-6C14-3F4E-A475-C5F2859F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9B6BE-DF36-2D48-B10B-C50A45407260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3CA967-1137-224F-BCB2-65F25A3A7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B99451-F0A3-B34A-B5D4-06522DBA8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6C1D-67A7-884F-9BF2-74F64657F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39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948C02-748B-5542-A794-A75B4B1E8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9B6BE-DF36-2D48-B10B-C50A45407260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555236-8D5C-A442-AE83-0C234A156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0F09F3-F55C-3B48-A478-D44E09EEB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6C1D-67A7-884F-9BF2-74F64657F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578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B7F50-C9E4-2C46-A67B-7F313E003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9C19D-BF31-0647-9BAE-86C6718C1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0963B0-AB8D-064B-953C-14E7C48E4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90751-FF5D-A346-BDA6-3EE31D674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9B6BE-DF36-2D48-B10B-C50A45407260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B40C8E-DF1B-6C4D-82E0-54BD8C43B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54D89-9621-9A4F-A4C1-B6A9CF8DA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6C1D-67A7-884F-9BF2-74F64657F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448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1DDC5-8780-FE48-AB26-B7C59B7F4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59D48F-A4E5-8A40-8461-1EB8788A51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4C1E2F-0EE1-7343-ADB9-E8A2AEA25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E7D8A-28F2-9349-9139-33B854947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9B6BE-DF36-2D48-B10B-C50A45407260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D7B1BA-A22C-104E-9729-DBF9A9213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E4A2E-E677-4143-A96A-36233E0DB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6C1D-67A7-884F-9BF2-74F64657F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37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AD10DE-6B19-7443-BBED-9CE250EB2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6A85F-FF4D-DE46-A041-30D9605FE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03CC3-415D-9249-8E97-C5E48F2FAF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9B6BE-DF36-2D48-B10B-C50A45407260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D6436-11AB-B046-B26C-CB0C7336B0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E75B5-CC93-6940-BE25-561D90689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76C1D-67A7-884F-9BF2-74F64657F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3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diagramQuickStyle" Target="../diagrams/quickStyl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diagramLayout" Target="../diagrams/layout1.xml"/><Relationship Id="rId5" Type="http://schemas.openxmlformats.org/officeDocument/2006/relationships/image" Target="../media/image3.png"/><Relationship Id="rId10" Type="http://schemas.openxmlformats.org/officeDocument/2006/relationships/diagramData" Target="../diagrams/data1.xml"/><Relationship Id="rId4" Type="http://schemas.openxmlformats.org/officeDocument/2006/relationships/audio" Target="../media/audio1.wav"/><Relationship Id="rId9" Type="http://schemas.openxmlformats.org/officeDocument/2006/relationships/image" Target="../media/image7.png"/><Relationship Id="rId14" Type="http://schemas.microsoft.com/office/2007/relationships/diagramDrawing" Target="../diagrams/drawing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tiff"/><Relationship Id="rId5" Type="http://schemas.openxmlformats.org/officeDocument/2006/relationships/image" Target="../media/image11.tiff"/><Relationship Id="rId4" Type="http://schemas.openxmlformats.org/officeDocument/2006/relationships/image" Target="../media/image10.tiff"/><Relationship Id="rId9" Type="http://schemas.openxmlformats.org/officeDocument/2006/relationships/image" Target="../media/image15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31.svg"/><Relationship Id="rId18" Type="http://schemas.openxmlformats.org/officeDocument/2006/relationships/image" Target="../media/image36.png"/><Relationship Id="rId3" Type="http://schemas.openxmlformats.org/officeDocument/2006/relationships/image" Target="../media/image15.svg"/><Relationship Id="rId21" Type="http://schemas.openxmlformats.org/officeDocument/2006/relationships/image" Target="../media/image39.svg"/><Relationship Id="rId7" Type="http://schemas.openxmlformats.org/officeDocument/2006/relationships/image" Target="../media/image21.svg"/><Relationship Id="rId12" Type="http://schemas.openxmlformats.org/officeDocument/2006/relationships/image" Target="../media/image30.png"/><Relationship Id="rId17" Type="http://schemas.openxmlformats.org/officeDocument/2006/relationships/image" Target="../media/image35.svg"/><Relationship Id="rId2" Type="http://schemas.openxmlformats.org/officeDocument/2006/relationships/image" Target="../media/image14.png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9.svg"/><Relationship Id="rId5" Type="http://schemas.openxmlformats.org/officeDocument/2006/relationships/image" Target="../media/image17.svg"/><Relationship Id="rId15" Type="http://schemas.openxmlformats.org/officeDocument/2006/relationships/image" Target="../media/image33.svg"/><Relationship Id="rId10" Type="http://schemas.openxmlformats.org/officeDocument/2006/relationships/image" Target="../media/image28.png"/><Relationship Id="rId19" Type="http://schemas.openxmlformats.org/officeDocument/2006/relationships/image" Target="../media/image37.svg"/><Relationship Id="rId4" Type="http://schemas.openxmlformats.org/officeDocument/2006/relationships/image" Target="../media/image16.png"/><Relationship Id="rId9" Type="http://schemas.openxmlformats.org/officeDocument/2006/relationships/image" Target="../media/image23.svg"/><Relationship Id="rId1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33.svg"/><Relationship Id="rId18" Type="http://schemas.openxmlformats.org/officeDocument/2006/relationships/image" Target="../media/image42.png"/><Relationship Id="rId3" Type="http://schemas.openxmlformats.org/officeDocument/2006/relationships/image" Target="../media/image15.svg"/><Relationship Id="rId21" Type="http://schemas.openxmlformats.org/officeDocument/2006/relationships/image" Target="../media/image45.svg"/><Relationship Id="rId7" Type="http://schemas.openxmlformats.org/officeDocument/2006/relationships/image" Target="../media/image21.svg"/><Relationship Id="rId12" Type="http://schemas.openxmlformats.org/officeDocument/2006/relationships/image" Target="../media/image32.png"/><Relationship Id="rId17" Type="http://schemas.openxmlformats.org/officeDocument/2006/relationships/image" Target="../media/image41.svg"/><Relationship Id="rId25" Type="http://schemas.openxmlformats.org/officeDocument/2006/relationships/image" Target="../media/image31.svg"/><Relationship Id="rId2" Type="http://schemas.openxmlformats.org/officeDocument/2006/relationships/image" Target="../media/image14.png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9.svg"/><Relationship Id="rId24" Type="http://schemas.openxmlformats.org/officeDocument/2006/relationships/image" Target="../media/image30.png"/><Relationship Id="rId5" Type="http://schemas.openxmlformats.org/officeDocument/2006/relationships/image" Target="../media/image17.svg"/><Relationship Id="rId15" Type="http://schemas.openxmlformats.org/officeDocument/2006/relationships/image" Target="../media/image37.svg"/><Relationship Id="rId23" Type="http://schemas.openxmlformats.org/officeDocument/2006/relationships/image" Target="../media/image47.svg"/><Relationship Id="rId10" Type="http://schemas.openxmlformats.org/officeDocument/2006/relationships/image" Target="../media/image28.png"/><Relationship Id="rId19" Type="http://schemas.openxmlformats.org/officeDocument/2006/relationships/image" Target="../media/image43.svg"/><Relationship Id="rId4" Type="http://schemas.openxmlformats.org/officeDocument/2006/relationships/image" Target="../media/image16.png"/><Relationship Id="rId9" Type="http://schemas.openxmlformats.org/officeDocument/2006/relationships/image" Target="../media/image23.svg"/><Relationship Id="rId14" Type="http://schemas.openxmlformats.org/officeDocument/2006/relationships/image" Target="../media/image36.png"/><Relationship Id="rId22" Type="http://schemas.openxmlformats.org/officeDocument/2006/relationships/image" Target="../media/image4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49.svg"/><Relationship Id="rId3" Type="http://schemas.openxmlformats.org/officeDocument/2006/relationships/image" Target="../media/image15.svg"/><Relationship Id="rId7" Type="http://schemas.openxmlformats.org/officeDocument/2006/relationships/image" Target="../media/image21.svg"/><Relationship Id="rId12" Type="http://schemas.openxmlformats.org/officeDocument/2006/relationships/image" Target="../media/image4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31.svg"/><Relationship Id="rId5" Type="http://schemas.openxmlformats.org/officeDocument/2006/relationships/image" Target="../media/image17.svg"/><Relationship Id="rId15" Type="http://schemas.openxmlformats.org/officeDocument/2006/relationships/image" Target="../media/image51.svg"/><Relationship Id="rId10" Type="http://schemas.openxmlformats.org/officeDocument/2006/relationships/image" Target="../media/image30.png"/><Relationship Id="rId4" Type="http://schemas.openxmlformats.org/officeDocument/2006/relationships/image" Target="../media/image16.png"/><Relationship Id="rId9" Type="http://schemas.openxmlformats.org/officeDocument/2006/relationships/image" Target="../media/image23.svg"/><Relationship Id="rId14" Type="http://schemas.openxmlformats.org/officeDocument/2006/relationships/image" Target="../media/image5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12.tiff"/><Relationship Id="rId3" Type="http://schemas.openxmlformats.org/officeDocument/2006/relationships/image" Target="../media/image15.svg"/><Relationship Id="rId7" Type="http://schemas.openxmlformats.org/officeDocument/2006/relationships/image" Target="../media/image21.svg"/><Relationship Id="rId12" Type="http://schemas.openxmlformats.org/officeDocument/2006/relationships/image" Target="../media/image8.tif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49.svg"/><Relationship Id="rId5" Type="http://schemas.openxmlformats.org/officeDocument/2006/relationships/image" Target="../media/image17.svg"/><Relationship Id="rId10" Type="http://schemas.openxmlformats.org/officeDocument/2006/relationships/image" Target="../media/image48.png"/><Relationship Id="rId4" Type="http://schemas.openxmlformats.org/officeDocument/2006/relationships/image" Target="../media/image16.png"/><Relationship Id="rId9" Type="http://schemas.openxmlformats.org/officeDocument/2006/relationships/image" Target="../media/image23.svg"/><Relationship Id="rId1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tiff"/><Relationship Id="rId13" Type="http://schemas.openxmlformats.org/officeDocument/2006/relationships/image" Target="../media/image22.png"/><Relationship Id="rId3" Type="http://schemas.openxmlformats.org/officeDocument/2006/relationships/image" Target="../media/image15.svg"/><Relationship Id="rId7" Type="http://schemas.openxmlformats.org/officeDocument/2006/relationships/image" Target="../media/image52.jpg"/><Relationship Id="rId12" Type="http://schemas.openxmlformats.org/officeDocument/2006/relationships/image" Target="../media/image21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0.png"/><Relationship Id="rId5" Type="http://schemas.openxmlformats.org/officeDocument/2006/relationships/image" Target="../media/image12.tiff"/><Relationship Id="rId10" Type="http://schemas.openxmlformats.org/officeDocument/2006/relationships/image" Target="../media/image17.svg"/><Relationship Id="rId4" Type="http://schemas.openxmlformats.org/officeDocument/2006/relationships/image" Target="../media/image8.tiff"/><Relationship Id="rId9" Type="http://schemas.openxmlformats.org/officeDocument/2006/relationships/image" Target="../media/image16.png"/><Relationship Id="rId14" Type="http://schemas.openxmlformats.org/officeDocument/2006/relationships/image" Target="../media/image23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svg"/><Relationship Id="rId3" Type="http://schemas.openxmlformats.org/officeDocument/2006/relationships/image" Target="../media/image15.svg"/><Relationship Id="rId7" Type="http://schemas.openxmlformats.org/officeDocument/2006/relationships/image" Target="../media/image5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tiff"/><Relationship Id="rId5" Type="http://schemas.openxmlformats.org/officeDocument/2006/relationships/image" Target="../media/image13.png"/><Relationship Id="rId4" Type="http://schemas.openxmlformats.org/officeDocument/2006/relationships/image" Target="../media/image1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E60657C7-F26A-B440-8A2B-550B56FAAA0E}"/>
              </a:ext>
            </a:extLst>
          </p:cNvPr>
          <p:cNvSpPr/>
          <p:nvPr/>
        </p:nvSpPr>
        <p:spPr>
          <a:xfrm>
            <a:off x="4572002" y="297115"/>
            <a:ext cx="2895601" cy="3902356"/>
          </a:xfrm>
          <a:prstGeom prst="roundRect">
            <a:avLst>
              <a:gd name="adj" fmla="val 9818"/>
            </a:avLst>
          </a:prstGeom>
          <a:noFill/>
          <a:ln w="6350">
            <a:gradFill flip="none" rotWithShape="1">
              <a:gsLst>
                <a:gs pos="100000">
                  <a:schemeClr val="accent2">
                    <a:lumMod val="75000"/>
                  </a:schemeClr>
                </a:gs>
                <a:gs pos="100000">
                  <a:schemeClr val="accent1">
                    <a:lumMod val="89000"/>
                  </a:schemeClr>
                </a:gs>
                <a:gs pos="100000">
                  <a:schemeClr val="accent1">
                    <a:lumMod val="75000"/>
                  </a:schemeClr>
                </a:gs>
                <a:gs pos="100000">
                  <a:schemeClr val="accent1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7AD9EE01-0C27-B942-ACB7-BCB34D2859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483" y="1699417"/>
            <a:ext cx="749578" cy="905649"/>
          </a:xfrm>
          <a:prstGeom prst="rect">
            <a:avLst/>
          </a:prstGeom>
        </p:spPr>
      </p:pic>
      <p:sp>
        <p:nvSpPr>
          <p:cNvPr id="45" name="Cloud 44">
            <a:extLst>
              <a:ext uri="{FF2B5EF4-FFF2-40B4-BE49-F238E27FC236}">
                <a16:creationId xmlns:a16="http://schemas.microsoft.com/office/drawing/2014/main" id="{52B69F1D-9091-1E44-8503-9795EDD5A04F}"/>
              </a:ext>
            </a:extLst>
          </p:cNvPr>
          <p:cNvSpPr/>
          <p:nvPr/>
        </p:nvSpPr>
        <p:spPr>
          <a:xfrm>
            <a:off x="1720132" y="2697589"/>
            <a:ext cx="902837" cy="763826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n 13">
            <a:extLst>
              <a:ext uri="{FF2B5EF4-FFF2-40B4-BE49-F238E27FC236}">
                <a16:creationId xmlns:a16="http://schemas.microsoft.com/office/drawing/2014/main" id="{FCF72A60-0BFD-C24B-8993-DD021598F9E6}"/>
              </a:ext>
            </a:extLst>
          </p:cNvPr>
          <p:cNvSpPr/>
          <p:nvPr/>
        </p:nvSpPr>
        <p:spPr>
          <a:xfrm>
            <a:off x="541875" y="-19605"/>
            <a:ext cx="270933" cy="389467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2547A2A-A34A-1043-ADDA-DFC58BF4FC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981" y="323074"/>
            <a:ext cx="958850" cy="1150620"/>
          </a:xfrm>
          <a:prstGeom prst="rect">
            <a:avLst/>
          </a:prstGeom>
          <a:solidFill>
            <a:schemeClr val="accent2">
              <a:lumMod val="75000"/>
              <a:alpha val="0"/>
            </a:schemeClr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A71C0D-DA59-F44B-8C59-C8725DF3F45A}"/>
              </a:ext>
            </a:extLst>
          </p:cNvPr>
          <p:cNvSpPr txBox="1"/>
          <p:nvPr/>
        </p:nvSpPr>
        <p:spPr>
          <a:xfrm>
            <a:off x="4041280" y="-773376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5641A7-D632-3A47-9717-E929526AC4A0}"/>
              </a:ext>
            </a:extLst>
          </p:cNvPr>
          <p:cNvSpPr txBox="1"/>
          <p:nvPr/>
        </p:nvSpPr>
        <p:spPr>
          <a:xfrm>
            <a:off x="3830995" y="3561553"/>
            <a:ext cx="1128037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endParaRPr lang="en-US" sz="1000" b="1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C687AFD-0B74-9A4C-8DCA-55E9AA4B08F1}"/>
              </a:ext>
            </a:extLst>
          </p:cNvPr>
          <p:cNvSpPr/>
          <p:nvPr/>
        </p:nvSpPr>
        <p:spPr>
          <a:xfrm>
            <a:off x="135473" y="314048"/>
            <a:ext cx="2895601" cy="3902356"/>
          </a:xfrm>
          <a:prstGeom prst="roundRect">
            <a:avLst>
              <a:gd name="adj" fmla="val 9818"/>
            </a:avLst>
          </a:prstGeom>
          <a:noFill/>
          <a:ln w="6350">
            <a:gradFill flip="none" rotWithShape="1">
              <a:gsLst>
                <a:gs pos="100000">
                  <a:schemeClr val="accent2">
                    <a:lumMod val="75000"/>
                  </a:schemeClr>
                </a:gs>
                <a:gs pos="100000">
                  <a:schemeClr val="accent1">
                    <a:lumMod val="89000"/>
                  </a:schemeClr>
                </a:gs>
                <a:gs pos="100000">
                  <a:schemeClr val="accent1">
                    <a:lumMod val="75000"/>
                  </a:schemeClr>
                </a:gs>
                <a:gs pos="100000">
                  <a:schemeClr val="accent1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12" name="Can 11">
            <a:extLst>
              <a:ext uri="{FF2B5EF4-FFF2-40B4-BE49-F238E27FC236}">
                <a16:creationId xmlns:a16="http://schemas.microsoft.com/office/drawing/2014/main" id="{304962E0-E780-9546-89A8-599A05E2B290}"/>
              </a:ext>
            </a:extLst>
          </p:cNvPr>
          <p:cNvSpPr/>
          <p:nvPr/>
        </p:nvSpPr>
        <p:spPr>
          <a:xfrm>
            <a:off x="660406" y="119314"/>
            <a:ext cx="270933" cy="389467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4A8740DF-20F0-7A44-9D6F-BE39BFA22025}"/>
              </a:ext>
            </a:extLst>
          </p:cNvPr>
          <p:cNvSpPr/>
          <p:nvPr/>
        </p:nvSpPr>
        <p:spPr>
          <a:xfrm>
            <a:off x="423345" y="136250"/>
            <a:ext cx="270933" cy="389467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n 23">
            <a:extLst>
              <a:ext uri="{FF2B5EF4-FFF2-40B4-BE49-F238E27FC236}">
                <a16:creationId xmlns:a16="http://schemas.microsoft.com/office/drawing/2014/main" id="{720DA52B-F9FE-6F47-AD02-B856A07DAE07}"/>
              </a:ext>
            </a:extLst>
          </p:cNvPr>
          <p:cNvSpPr/>
          <p:nvPr/>
        </p:nvSpPr>
        <p:spPr>
          <a:xfrm>
            <a:off x="643470" y="991290"/>
            <a:ext cx="270933" cy="389467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Can 24">
            <a:extLst>
              <a:ext uri="{FF2B5EF4-FFF2-40B4-BE49-F238E27FC236}">
                <a16:creationId xmlns:a16="http://schemas.microsoft.com/office/drawing/2014/main" id="{BAE26AAE-1F02-F641-9525-E768FC25A9D9}"/>
              </a:ext>
            </a:extLst>
          </p:cNvPr>
          <p:cNvSpPr/>
          <p:nvPr/>
        </p:nvSpPr>
        <p:spPr>
          <a:xfrm>
            <a:off x="1104952" y="991290"/>
            <a:ext cx="270933" cy="389467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an 25">
            <a:extLst>
              <a:ext uri="{FF2B5EF4-FFF2-40B4-BE49-F238E27FC236}">
                <a16:creationId xmlns:a16="http://schemas.microsoft.com/office/drawing/2014/main" id="{B5334E1F-34B1-BB4E-B4C7-00F0FC27213C}"/>
              </a:ext>
            </a:extLst>
          </p:cNvPr>
          <p:cNvSpPr/>
          <p:nvPr/>
        </p:nvSpPr>
        <p:spPr>
          <a:xfrm>
            <a:off x="1654760" y="991290"/>
            <a:ext cx="270933" cy="389467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Can 26">
            <a:extLst>
              <a:ext uri="{FF2B5EF4-FFF2-40B4-BE49-F238E27FC236}">
                <a16:creationId xmlns:a16="http://schemas.microsoft.com/office/drawing/2014/main" id="{3C354A70-8392-664E-A400-0249B84A0085}"/>
              </a:ext>
            </a:extLst>
          </p:cNvPr>
          <p:cNvSpPr/>
          <p:nvPr/>
        </p:nvSpPr>
        <p:spPr>
          <a:xfrm>
            <a:off x="2241288" y="991290"/>
            <a:ext cx="270933" cy="389467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C992AE-FC2A-934B-A7B2-485CA5F0485B}"/>
              </a:ext>
            </a:extLst>
          </p:cNvPr>
          <p:cNvSpPr txBox="1"/>
          <p:nvPr/>
        </p:nvSpPr>
        <p:spPr>
          <a:xfrm>
            <a:off x="558808" y="1355358"/>
            <a:ext cx="591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ERP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413DD00-2B05-E142-AEBE-CE09D6B28813}"/>
              </a:ext>
            </a:extLst>
          </p:cNvPr>
          <p:cNvSpPr txBox="1"/>
          <p:nvPr/>
        </p:nvSpPr>
        <p:spPr>
          <a:xfrm>
            <a:off x="982144" y="1355361"/>
            <a:ext cx="591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CRM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012089-8C51-1F4B-87FA-F48AEC4950FD}"/>
              </a:ext>
            </a:extLst>
          </p:cNvPr>
          <p:cNvSpPr txBox="1"/>
          <p:nvPr/>
        </p:nvSpPr>
        <p:spPr>
          <a:xfrm>
            <a:off x="1308152" y="1355364"/>
            <a:ext cx="1027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/>
              <a:t>OLTP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2CAB65-739B-F04F-A350-24904F912EAB}"/>
              </a:ext>
            </a:extLst>
          </p:cNvPr>
          <p:cNvSpPr txBox="1"/>
          <p:nvPr/>
        </p:nvSpPr>
        <p:spPr>
          <a:xfrm>
            <a:off x="2087080" y="1355366"/>
            <a:ext cx="1202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NOSQL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D7BFB1-F98A-5A4D-A4F0-BC38BC5CBB16}"/>
              </a:ext>
            </a:extLst>
          </p:cNvPr>
          <p:cNvSpPr txBox="1"/>
          <p:nvPr/>
        </p:nvSpPr>
        <p:spPr>
          <a:xfrm>
            <a:off x="812807" y="3847074"/>
            <a:ext cx="1424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Data Sources</a:t>
            </a:r>
          </a:p>
        </p:txBody>
      </p:sp>
      <p:sp>
        <p:nvSpPr>
          <p:cNvPr id="33" name="Action Button: Movie 3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18B2894-41DF-2143-9883-7A5492CB7000}"/>
              </a:ext>
            </a:extLst>
          </p:cNvPr>
          <p:cNvSpPr/>
          <p:nvPr/>
        </p:nvSpPr>
        <p:spPr>
          <a:xfrm>
            <a:off x="660406" y="1925381"/>
            <a:ext cx="355600" cy="355819"/>
          </a:xfrm>
          <a:prstGeom prst="actionButtonMovi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ction Button: Sound 33">
            <a:hlinkClick r:id="" action="ppaction://noaction" highlightClick="1">
              <a:snd r:embed="rId4" name="applause.wav"/>
            </a:hlinkClick>
            <a:extLst>
              <a:ext uri="{FF2B5EF4-FFF2-40B4-BE49-F238E27FC236}">
                <a16:creationId xmlns:a16="http://schemas.microsoft.com/office/drawing/2014/main" id="{0247C347-ED6C-CB41-8B0D-55A346CAE1EB}"/>
              </a:ext>
            </a:extLst>
          </p:cNvPr>
          <p:cNvSpPr/>
          <p:nvPr/>
        </p:nvSpPr>
        <p:spPr>
          <a:xfrm>
            <a:off x="1464566" y="1938406"/>
            <a:ext cx="339011" cy="355819"/>
          </a:xfrm>
          <a:prstGeom prst="actionButtonSound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miley Face 34">
            <a:extLst>
              <a:ext uri="{FF2B5EF4-FFF2-40B4-BE49-F238E27FC236}">
                <a16:creationId xmlns:a16="http://schemas.microsoft.com/office/drawing/2014/main" id="{E375300F-0549-6549-A095-29AF2B113218}"/>
              </a:ext>
            </a:extLst>
          </p:cNvPr>
          <p:cNvSpPr/>
          <p:nvPr/>
        </p:nvSpPr>
        <p:spPr>
          <a:xfrm>
            <a:off x="2224354" y="1938406"/>
            <a:ext cx="349519" cy="355819"/>
          </a:xfrm>
          <a:prstGeom prst="smileyFac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2F09902-2A5E-B345-A146-EB5747E55B4C}"/>
              </a:ext>
            </a:extLst>
          </p:cNvPr>
          <p:cNvSpPr txBox="1"/>
          <p:nvPr/>
        </p:nvSpPr>
        <p:spPr>
          <a:xfrm>
            <a:off x="812808" y="2335116"/>
            <a:ext cx="1402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MEDIA SOURCES</a:t>
            </a:r>
          </a:p>
        </p:txBody>
      </p:sp>
      <p:sp>
        <p:nvSpPr>
          <p:cNvPr id="38" name="Card 37">
            <a:extLst>
              <a:ext uri="{FF2B5EF4-FFF2-40B4-BE49-F238E27FC236}">
                <a16:creationId xmlns:a16="http://schemas.microsoft.com/office/drawing/2014/main" id="{151273D9-8BB8-C247-90FF-7751A0C901EA}"/>
              </a:ext>
            </a:extLst>
          </p:cNvPr>
          <p:cNvSpPr/>
          <p:nvPr/>
        </p:nvSpPr>
        <p:spPr>
          <a:xfrm>
            <a:off x="660413" y="2844804"/>
            <a:ext cx="455860" cy="616611"/>
          </a:xfrm>
          <a:prstGeom prst="flowChartPunchedCard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an 38">
            <a:extLst>
              <a:ext uri="{FF2B5EF4-FFF2-40B4-BE49-F238E27FC236}">
                <a16:creationId xmlns:a16="http://schemas.microsoft.com/office/drawing/2014/main" id="{3317C3B4-063E-0C4E-8B0C-DF4DC472E8F0}"/>
              </a:ext>
            </a:extLst>
          </p:cNvPr>
          <p:cNvSpPr/>
          <p:nvPr/>
        </p:nvSpPr>
        <p:spPr>
          <a:xfrm>
            <a:off x="1981205" y="2808265"/>
            <a:ext cx="270933" cy="389467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an 39">
            <a:extLst>
              <a:ext uri="{FF2B5EF4-FFF2-40B4-BE49-F238E27FC236}">
                <a16:creationId xmlns:a16="http://schemas.microsoft.com/office/drawing/2014/main" id="{6A1CF115-5DBE-5247-98E0-62079D3FA8CB}"/>
              </a:ext>
            </a:extLst>
          </p:cNvPr>
          <p:cNvSpPr/>
          <p:nvPr/>
        </p:nvSpPr>
        <p:spPr>
          <a:xfrm>
            <a:off x="2099736" y="2947184"/>
            <a:ext cx="270933" cy="389467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>
            <a:extLst>
              <a:ext uri="{FF2B5EF4-FFF2-40B4-BE49-F238E27FC236}">
                <a16:creationId xmlns:a16="http://schemas.microsoft.com/office/drawing/2014/main" id="{AE8E2EC3-0998-A744-A471-894136765995}"/>
              </a:ext>
            </a:extLst>
          </p:cNvPr>
          <p:cNvSpPr/>
          <p:nvPr/>
        </p:nvSpPr>
        <p:spPr>
          <a:xfrm>
            <a:off x="1862675" y="2964120"/>
            <a:ext cx="270933" cy="389467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0B29379-692F-3149-88C3-553C635CDE8F}"/>
              </a:ext>
            </a:extLst>
          </p:cNvPr>
          <p:cNvSpPr txBox="1"/>
          <p:nvPr/>
        </p:nvSpPr>
        <p:spPr>
          <a:xfrm>
            <a:off x="598468" y="3421705"/>
            <a:ext cx="681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LOGS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7D63BB4-F829-464A-9AD9-AFE2381F5403}"/>
              </a:ext>
            </a:extLst>
          </p:cNvPr>
          <p:cNvSpPr txBox="1"/>
          <p:nvPr/>
        </p:nvSpPr>
        <p:spPr>
          <a:xfrm>
            <a:off x="1654760" y="3385422"/>
            <a:ext cx="1105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CLOUD DBS</a:t>
            </a:r>
          </a:p>
        </p:txBody>
      </p:sp>
      <p:sp>
        <p:nvSpPr>
          <p:cNvPr id="55" name="Right Arrow 54">
            <a:extLst>
              <a:ext uri="{FF2B5EF4-FFF2-40B4-BE49-F238E27FC236}">
                <a16:creationId xmlns:a16="http://schemas.microsoft.com/office/drawing/2014/main" id="{DD44157B-0950-0145-A621-EBC4FA56DB70}"/>
              </a:ext>
            </a:extLst>
          </p:cNvPr>
          <p:cNvSpPr/>
          <p:nvPr/>
        </p:nvSpPr>
        <p:spPr>
          <a:xfrm>
            <a:off x="3064933" y="757086"/>
            <a:ext cx="1509643" cy="3089988"/>
          </a:xfrm>
          <a:prstGeom prst="rightArrow">
            <a:avLst>
              <a:gd name="adj1" fmla="val 50000"/>
              <a:gd name="adj2" fmla="val 52244"/>
            </a:avLst>
          </a:prstGeom>
          <a:solidFill>
            <a:schemeClr val="bg1">
              <a:lumMod val="65000"/>
              <a:alpha val="47000"/>
            </a:schemeClr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5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  <a:p>
            <a:endParaRPr lang="en-US" sz="1400" dirty="0"/>
          </a:p>
          <a:p>
            <a:pPr algn="ctr"/>
            <a:r>
              <a:rPr lang="en-US" sz="1300" b="1" u="sng" dirty="0"/>
              <a:t>EXTRACTION &amp; </a:t>
            </a:r>
          </a:p>
          <a:p>
            <a:pPr algn="ctr"/>
            <a:r>
              <a:rPr lang="en-US" sz="1300" b="1" u="sng" dirty="0"/>
              <a:t>LOAD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67F826F-9612-314F-A3A9-E98E2E140D6D}"/>
              </a:ext>
            </a:extLst>
          </p:cNvPr>
          <p:cNvSpPr txBox="1"/>
          <p:nvPr/>
        </p:nvSpPr>
        <p:spPr>
          <a:xfrm>
            <a:off x="5415012" y="2528624"/>
            <a:ext cx="1256729" cy="18188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400" b="1" u="sng" dirty="0"/>
              <a:t>Glue </a:t>
            </a:r>
            <a:r>
              <a:rPr lang="en-US" sz="1400" b="1" u="sng" dirty="0" err="1"/>
              <a:t>HCatalog</a:t>
            </a:r>
            <a:endParaRPr lang="en-US" sz="1400" b="1" u="sng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BA6A578-A0BF-C949-83EA-9DB24ADD5E8D}"/>
              </a:ext>
            </a:extLst>
          </p:cNvPr>
          <p:cNvSpPr txBox="1"/>
          <p:nvPr/>
        </p:nvSpPr>
        <p:spPr>
          <a:xfrm>
            <a:off x="5554135" y="1400118"/>
            <a:ext cx="964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/>
              <a:t>S3 Storage</a:t>
            </a:r>
          </a:p>
        </p:txBody>
      </p:sp>
      <p:sp>
        <p:nvSpPr>
          <p:cNvPr id="59" name="Right Arrow 58">
            <a:extLst>
              <a:ext uri="{FF2B5EF4-FFF2-40B4-BE49-F238E27FC236}">
                <a16:creationId xmlns:a16="http://schemas.microsoft.com/office/drawing/2014/main" id="{7F1D324D-B67E-FD43-88C1-BC88D1AFBF4F}"/>
              </a:ext>
            </a:extLst>
          </p:cNvPr>
          <p:cNvSpPr/>
          <p:nvPr/>
        </p:nvSpPr>
        <p:spPr>
          <a:xfrm>
            <a:off x="7467603" y="706287"/>
            <a:ext cx="1714970" cy="3089988"/>
          </a:xfrm>
          <a:prstGeom prst="rightArrow">
            <a:avLst>
              <a:gd name="adj1" fmla="val 50000"/>
              <a:gd name="adj2" fmla="val 52244"/>
            </a:avLst>
          </a:prstGeom>
          <a:solidFill>
            <a:schemeClr val="bg1">
              <a:lumMod val="65000"/>
              <a:alpha val="47000"/>
            </a:schemeClr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5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sz="1300" dirty="0"/>
          </a:p>
          <a:p>
            <a:endParaRPr lang="en-US" sz="1300" dirty="0"/>
          </a:p>
          <a:p>
            <a:pPr algn="ctr"/>
            <a:endParaRPr lang="en-US" sz="1300" b="1" u="sng" dirty="0"/>
          </a:p>
          <a:p>
            <a:pPr algn="ctr"/>
            <a:r>
              <a:rPr lang="en-US" sz="1300" b="1" u="sng" dirty="0"/>
              <a:t>TRANSFORM </a:t>
            </a:r>
          </a:p>
          <a:p>
            <a:pPr algn="ctr"/>
            <a:r>
              <a:rPr lang="en-US" sz="1300" b="1" u="sng" dirty="0"/>
              <a:t>ON </a:t>
            </a:r>
          </a:p>
          <a:p>
            <a:pPr algn="ctr"/>
            <a:r>
              <a:rPr lang="en-US" sz="1300" b="1" u="sng" dirty="0"/>
              <a:t>READ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3C86D533-B7BB-5E44-ACE6-E210875F00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764" y="2766993"/>
            <a:ext cx="543291" cy="65195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CBDE69B5-A5F6-934B-B236-619438BF5819}"/>
              </a:ext>
            </a:extLst>
          </p:cNvPr>
          <p:cNvSpPr txBox="1"/>
          <p:nvPr/>
        </p:nvSpPr>
        <p:spPr>
          <a:xfrm>
            <a:off x="5507391" y="3392224"/>
            <a:ext cx="1128037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400" b="1" dirty="0"/>
              <a:t>Searchable Catalog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38746FEC-27BD-1043-9F7D-AEB795A7BC5D}"/>
              </a:ext>
            </a:extLst>
          </p:cNvPr>
          <p:cNvSpPr/>
          <p:nvPr/>
        </p:nvSpPr>
        <p:spPr>
          <a:xfrm>
            <a:off x="9182573" y="256169"/>
            <a:ext cx="2895601" cy="3902356"/>
          </a:xfrm>
          <a:prstGeom prst="roundRect">
            <a:avLst>
              <a:gd name="adj" fmla="val 9818"/>
            </a:avLst>
          </a:prstGeom>
          <a:noFill/>
          <a:ln w="6350">
            <a:gradFill flip="none" rotWithShape="1">
              <a:gsLst>
                <a:gs pos="100000">
                  <a:schemeClr val="accent2">
                    <a:lumMod val="75000"/>
                  </a:schemeClr>
                </a:gs>
                <a:gs pos="100000">
                  <a:schemeClr val="accent1">
                    <a:lumMod val="89000"/>
                  </a:schemeClr>
                </a:gs>
                <a:gs pos="100000">
                  <a:schemeClr val="accent1">
                    <a:lumMod val="75000"/>
                  </a:schemeClr>
                </a:gs>
                <a:gs pos="100000">
                  <a:schemeClr val="accent1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65" name="Cloud 64">
            <a:extLst>
              <a:ext uri="{FF2B5EF4-FFF2-40B4-BE49-F238E27FC236}">
                <a16:creationId xmlns:a16="http://schemas.microsoft.com/office/drawing/2014/main" id="{84F913D1-43DC-1E42-86B4-578BB9D767CA}"/>
              </a:ext>
            </a:extLst>
          </p:cNvPr>
          <p:cNvSpPr/>
          <p:nvPr/>
        </p:nvSpPr>
        <p:spPr>
          <a:xfrm>
            <a:off x="4627513" y="-19605"/>
            <a:ext cx="587920" cy="580913"/>
          </a:xfrm>
          <a:prstGeom prst="cloud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725407D-1531-A44D-8462-29EDECD41848}"/>
              </a:ext>
            </a:extLst>
          </p:cNvPr>
          <p:cNvSpPr txBox="1"/>
          <p:nvPr/>
        </p:nvSpPr>
        <p:spPr>
          <a:xfrm>
            <a:off x="5503332" y="3860808"/>
            <a:ext cx="1097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Data</a:t>
            </a:r>
            <a:r>
              <a:rPr lang="en-US" sz="1100" b="1" u="sng" dirty="0"/>
              <a:t> </a:t>
            </a:r>
            <a:r>
              <a:rPr lang="en-US" b="1" u="sng" dirty="0"/>
              <a:t>Lake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022CF8BF-2D4E-1144-A713-E541892FAA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0472" y="438009"/>
            <a:ext cx="852759" cy="102331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849776DD-9D08-5243-9551-AB9D4A24DD7C}"/>
              </a:ext>
            </a:extLst>
          </p:cNvPr>
          <p:cNvSpPr txBox="1"/>
          <p:nvPr/>
        </p:nvSpPr>
        <p:spPr>
          <a:xfrm>
            <a:off x="9644751" y="1497843"/>
            <a:ext cx="758186" cy="386237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EMR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0D2DD36B-0C13-5740-94DF-CEA9CAFF65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4669" y="491848"/>
            <a:ext cx="875175" cy="870027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2186453C-B52B-7447-96A3-1FE12F70BA9D}"/>
              </a:ext>
            </a:extLst>
          </p:cNvPr>
          <p:cNvSpPr txBox="1"/>
          <p:nvPr/>
        </p:nvSpPr>
        <p:spPr>
          <a:xfrm>
            <a:off x="10861135" y="1412716"/>
            <a:ext cx="109728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</a:t>
            </a:r>
            <a:br>
              <a:rPr lang="en-US" sz="1000" b="1" dirty="0"/>
            </a:br>
            <a:r>
              <a:rPr lang="en-US" sz="1000" b="1" dirty="0"/>
              <a:t>Athena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615C6C5E-F8D6-F74E-A756-3ADA9E2823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7267" y="2571131"/>
            <a:ext cx="882244" cy="882244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9EC2C66F-8819-9646-97B8-D3E6A9A448B5}"/>
              </a:ext>
            </a:extLst>
          </p:cNvPr>
          <p:cNvSpPr txBox="1"/>
          <p:nvPr/>
        </p:nvSpPr>
        <p:spPr>
          <a:xfrm>
            <a:off x="10575481" y="3528258"/>
            <a:ext cx="1436264" cy="32643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</a:t>
            </a:r>
            <a:r>
              <a:rPr lang="en-US" sz="1000" b="1" dirty="0" err="1"/>
              <a:t>QuickSight</a:t>
            </a:r>
            <a:endParaRPr lang="en-US" sz="1000" b="1" dirty="0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5A78AF99-647B-1F40-875B-A9AB15B8DD7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605" y="2539637"/>
            <a:ext cx="852759" cy="937536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D7B9FC41-D81E-0143-9C4C-D007BC50D307}"/>
              </a:ext>
            </a:extLst>
          </p:cNvPr>
          <p:cNvSpPr txBox="1"/>
          <p:nvPr/>
        </p:nvSpPr>
        <p:spPr>
          <a:xfrm>
            <a:off x="9442670" y="3547852"/>
            <a:ext cx="1060627" cy="10725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Redshift* Spectrum</a:t>
            </a:r>
          </a:p>
        </p:txBody>
      </p:sp>
      <p:graphicFrame>
        <p:nvGraphicFramePr>
          <p:cNvPr id="79" name="Diagram 78">
            <a:extLst>
              <a:ext uri="{FF2B5EF4-FFF2-40B4-BE49-F238E27FC236}">
                <a16:creationId xmlns:a16="http://schemas.microsoft.com/office/drawing/2014/main" id="{70562907-2E43-C94F-9FBF-541A6E054C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2510715"/>
              </p:ext>
            </p:extLst>
          </p:nvPr>
        </p:nvGraphicFramePr>
        <p:xfrm>
          <a:off x="2512221" y="4293929"/>
          <a:ext cx="8315046" cy="25456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pic>
        <p:nvPicPr>
          <p:cNvPr id="80" name="Picture 79">
            <a:extLst>
              <a:ext uri="{FF2B5EF4-FFF2-40B4-BE49-F238E27FC236}">
                <a16:creationId xmlns:a16="http://schemas.microsoft.com/office/drawing/2014/main" id="{B5CA78B9-29C4-C946-97BC-6FFA2BCAAD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013" y="1445421"/>
            <a:ext cx="749578" cy="905649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02B199DE-CA09-114A-A39A-87119EF62A38}"/>
              </a:ext>
            </a:extLst>
          </p:cNvPr>
          <p:cNvSpPr txBox="1"/>
          <p:nvPr/>
        </p:nvSpPr>
        <p:spPr>
          <a:xfrm>
            <a:off x="10200734" y="2377915"/>
            <a:ext cx="109728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 Glue</a:t>
            </a:r>
          </a:p>
          <a:p>
            <a:pPr algn="ctr"/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199222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F859619-7FF8-5446-8D0C-F81DE054F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1" y="3055198"/>
            <a:ext cx="787400" cy="787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29ACA48-0B36-C644-9085-9CF896A2B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4765" y="3133512"/>
            <a:ext cx="635000" cy="6350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92FC3D9-04A2-804D-9B0B-E3D070639417}"/>
              </a:ext>
            </a:extLst>
          </p:cNvPr>
          <p:cNvSpPr txBox="1"/>
          <p:nvPr/>
        </p:nvSpPr>
        <p:spPr>
          <a:xfrm>
            <a:off x="3176693" y="3781556"/>
            <a:ext cx="1415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Glue Crawler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471A2DD-7103-A144-9C1C-E97CFEA9A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4737" y="4265106"/>
            <a:ext cx="787400" cy="7874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51C3082E-B2B5-0F4F-9ED2-D97AE7D436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9438" y="1578920"/>
            <a:ext cx="787400" cy="787400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6715A03-A198-0C4D-AA9E-A5FA3DBC7961}"/>
              </a:ext>
            </a:extLst>
          </p:cNvPr>
          <p:cNvCxnSpPr>
            <a:cxnSpLocks/>
            <a:stCxn id="35" idx="1"/>
          </p:cNvCxnSpPr>
          <p:nvPr/>
        </p:nvCxnSpPr>
        <p:spPr>
          <a:xfrm rot="10800000" flipV="1">
            <a:off x="5911544" y="1972620"/>
            <a:ext cx="2487894" cy="1168700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EB48E09-A79C-4740-8768-17D3C88A13C0}"/>
              </a:ext>
            </a:extLst>
          </p:cNvPr>
          <p:cNvCxnSpPr>
            <a:cxnSpLocks/>
          </p:cNvCxnSpPr>
          <p:nvPr/>
        </p:nvCxnSpPr>
        <p:spPr>
          <a:xfrm flipH="1" flipV="1">
            <a:off x="5886453" y="3411878"/>
            <a:ext cx="2573864" cy="2114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01478D-5EF3-964C-B268-8A0DBAA8E3EA}"/>
              </a:ext>
            </a:extLst>
          </p:cNvPr>
          <p:cNvCxnSpPr>
            <a:cxnSpLocks/>
          </p:cNvCxnSpPr>
          <p:nvPr/>
        </p:nvCxnSpPr>
        <p:spPr>
          <a:xfrm rot="10800000">
            <a:off x="5930901" y="3684550"/>
            <a:ext cx="2426126" cy="114565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id="{7778003E-E246-FC4D-8929-0A44779504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9125" y="2950632"/>
            <a:ext cx="890147" cy="9188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6EA21CA0-AF90-B04C-9E4F-4455B2A959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0512" y="2949743"/>
            <a:ext cx="918861" cy="918861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9898EAC-3CAD-3A46-B5ED-B8167933427A}"/>
              </a:ext>
            </a:extLst>
          </p:cNvPr>
          <p:cNvCxnSpPr>
            <a:cxnSpLocks/>
            <a:stCxn id="57" idx="3"/>
            <a:endCxn id="56" idx="1"/>
          </p:cNvCxnSpPr>
          <p:nvPr/>
        </p:nvCxnSpPr>
        <p:spPr>
          <a:xfrm>
            <a:off x="2289373" y="3409174"/>
            <a:ext cx="1009752" cy="889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44CDC806-420F-0A42-A458-C4D7F13899B7}"/>
              </a:ext>
            </a:extLst>
          </p:cNvPr>
          <p:cNvSpPr/>
          <p:nvPr/>
        </p:nvSpPr>
        <p:spPr>
          <a:xfrm>
            <a:off x="4881033" y="3784069"/>
            <a:ext cx="1512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/>
              <a:t>Glue </a:t>
            </a:r>
            <a:r>
              <a:rPr lang="en-US" u="sng" dirty="0" err="1"/>
              <a:t>Hcatalog</a:t>
            </a:r>
            <a:endParaRPr lang="en-US" u="sng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4A8DE5B-D37F-294D-9EAD-D50E341429D2}"/>
              </a:ext>
            </a:extLst>
          </p:cNvPr>
          <p:cNvSpPr/>
          <p:nvPr/>
        </p:nvSpPr>
        <p:spPr>
          <a:xfrm>
            <a:off x="1649450" y="3794333"/>
            <a:ext cx="407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/>
              <a:t>S3</a:t>
            </a:r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512EEB5-F24E-2B46-B8E6-B78642F84AC7}"/>
              </a:ext>
            </a:extLst>
          </p:cNvPr>
          <p:cNvSpPr txBox="1"/>
          <p:nvPr/>
        </p:nvSpPr>
        <p:spPr>
          <a:xfrm>
            <a:off x="8538462" y="2231826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EMR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76D6E1C-6C8A-9F4B-9AD3-D664B34ECDE5}"/>
              </a:ext>
            </a:extLst>
          </p:cNvPr>
          <p:cNvSpPr txBox="1"/>
          <p:nvPr/>
        </p:nvSpPr>
        <p:spPr>
          <a:xfrm>
            <a:off x="8415869" y="3738893"/>
            <a:ext cx="858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Athena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340B685-9D6C-9B4E-96E3-363D64209DD3}"/>
              </a:ext>
            </a:extLst>
          </p:cNvPr>
          <p:cNvSpPr txBox="1"/>
          <p:nvPr/>
        </p:nvSpPr>
        <p:spPr>
          <a:xfrm>
            <a:off x="7790130" y="4977409"/>
            <a:ext cx="1911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Redshift Spectrum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53281C6-CA2F-E04D-9365-FE87F4772470}"/>
              </a:ext>
            </a:extLst>
          </p:cNvPr>
          <p:cNvGrpSpPr/>
          <p:nvPr/>
        </p:nvGrpSpPr>
        <p:grpSpPr>
          <a:xfrm>
            <a:off x="730251" y="950953"/>
            <a:ext cx="9613900" cy="5410200"/>
            <a:chOff x="7004050" y="3978275"/>
            <a:chExt cx="1765300" cy="1765300"/>
          </a:xfrm>
        </p:grpSpPr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662F21A7-BAF2-7C4B-99C8-5921E67C5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004050" y="3978275"/>
              <a:ext cx="81142" cy="130479"/>
            </a:xfrm>
            <a:prstGeom prst="rect">
              <a:avLst/>
            </a:prstGeom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8003069-D868-4647-ACA0-C3D14AC88A09}"/>
                </a:ext>
              </a:extLst>
            </p:cNvPr>
            <p:cNvSpPr/>
            <p:nvPr/>
          </p:nvSpPr>
          <p:spPr>
            <a:xfrm>
              <a:off x="7004050" y="3978275"/>
              <a:ext cx="1765300" cy="1765300"/>
            </a:xfrm>
            <a:prstGeom prst="rect">
              <a:avLst/>
            </a:prstGeom>
            <a:noFill/>
            <a:ln w="12700">
              <a:solidFill>
                <a:srgbClr val="AAB7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AAB7B8"/>
                  </a:solidFill>
                </a:rPr>
                <a:t>AWS Cloud</a:t>
              </a:r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267CC58-66E2-3547-9D1D-14C1687F74AB}"/>
              </a:ext>
            </a:extLst>
          </p:cNvPr>
          <p:cNvCxnSpPr>
            <a:cxnSpLocks/>
            <a:stCxn id="56" idx="3"/>
            <a:endCxn id="7" idx="1"/>
          </p:cNvCxnSpPr>
          <p:nvPr/>
        </p:nvCxnSpPr>
        <p:spPr>
          <a:xfrm>
            <a:off x="4189272" y="3410063"/>
            <a:ext cx="954229" cy="38835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635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D0C611D6-B848-B64C-8480-5C72FD926852}"/>
              </a:ext>
            </a:extLst>
          </p:cNvPr>
          <p:cNvGrpSpPr/>
          <p:nvPr/>
        </p:nvGrpSpPr>
        <p:grpSpPr>
          <a:xfrm>
            <a:off x="889000" y="749808"/>
            <a:ext cx="10490200" cy="5973572"/>
            <a:chOff x="7004050" y="3978275"/>
            <a:chExt cx="1765300" cy="1765300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8530A89-AF51-B943-BD46-11E65C66BE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04050" y="3978275"/>
              <a:ext cx="79075" cy="130632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3915F5E-7BF7-484D-BAA7-77F4B8864892}"/>
                </a:ext>
              </a:extLst>
            </p:cNvPr>
            <p:cNvSpPr/>
            <p:nvPr/>
          </p:nvSpPr>
          <p:spPr>
            <a:xfrm>
              <a:off x="7004050" y="3978275"/>
              <a:ext cx="1765300" cy="1765300"/>
            </a:xfrm>
            <a:prstGeom prst="rect">
              <a:avLst/>
            </a:prstGeom>
            <a:noFill/>
            <a:ln w="12700" cap="flat" cmpd="sng" algn="ctr">
              <a:solidFill>
                <a:srgbClr val="AAB7B8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AAB7B8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AWS Cloud</a:t>
              </a:r>
            </a:p>
          </p:txBody>
        </p:sp>
      </p:grpSp>
      <p:pic>
        <p:nvPicPr>
          <p:cNvPr id="17" name="Graphic 16">
            <a:extLst>
              <a:ext uri="{FF2B5EF4-FFF2-40B4-BE49-F238E27FC236}">
                <a16:creationId xmlns:a16="http://schemas.microsoft.com/office/drawing/2014/main" id="{FEF87B00-C2C6-BA4E-A84A-BA626B03A8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94307" y="1196489"/>
            <a:ext cx="330201" cy="3429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39685EB-E04E-BE4A-87EF-F74196C92807}"/>
              </a:ext>
            </a:extLst>
          </p:cNvPr>
          <p:cNvSpPr/>
          <p:nvPr/>
        </p:nvSpPr>
        <p:spPr>
          <a:xfrm>
            <a:off x="1170433" y="1196489"/>
            <a:ext cx="6271768" cy="5356560"/>
          </a:xfrm>
          <a:prstGeom prst="rect">
            <a:avLst/>
          </a:prstGeom>
          <a:noFill/>
          <a:ln w="12700">
            <a:solidFill>
              <a:srgbClr val="8791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879196"/>
                </a:solidFill>
              </a:rPr>
              <a:t>VPC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8D3E1D3-9B63-FE4A-99B3-866211B1EC53}"/>
              </a:ext>
            </a:extLst>
          </p:cNvPr>
          <p:cNvGrpSpPr/>
          <p:nvPr/>
        </p:nvGrpSpPr>
        <p:grpSpPr>
          <a:xfrm>
            <a:off x="2344864" y="3469679"/>
            <a:ext cx="1072750" cy="1061228"/>
            <a:chOff x="1255267" y="3843536"/>
            <a:chExt cx="1072750" cy="1061228"/>
          </a:xfrm>
        </p:grpSpPr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3DFE1DB7-E9C2-F54C-BEDA-6D14AD2A5D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505892" y="3843536"/>
              <a:ext cx="571500" cy="57150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2C729C5-5963-0C43-9E68-6B71E9B4F87E}"/>
                </a:ext>
              </a:extLst>
            </p:cNvPr>
            <p:cNvSpPr txBox="1"/>
            <p:nvPr/>
          </p:nvSpPr>
          <p:spPr>
            <a:xfrm>
              <a:off x="1255267" y="4473877"/>
              <a:ext cx="10727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Instances With KPL</a:t>
              </a:r>
            </a:p>
          </p:txBody>
        </p:sp>
      </p:grpSp>
      <p:pic>
        <p:nvPicPr>
          <p:cNvPr id="22" name="Graphic 21">
            <a:extLst>
              <a:ext uri="{FF2B5EF4-FFF2-40B4-BE49-F238E27FC236}">
                <a16:creationId xmlns:a16="http://schemas.microsoft.com/office/drawing/2014/main" id="{434483C3-D8D1-A949-B843-7E984D4B20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19480" y="1913751"/>
            <a:ext cx="342900" cy="34290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97122BB-F096-8542-AD84-FD265AF08B19}"/>
              </a:ext>
            </a:extLst>
          </p:cNvPr>
          <p:cNvSpPr/>
          <p:nvPr/>
        </p:nvSpPr>
        <p:spPr>
          <a:xfrm>
            <a:off x="1806780" y="1913752"/>
            <a:ext cx="2148918" cy="4173082"/>
          </a:xfrm>
          <a:prstGeom prst="rect">
            <a:avLst/>
          </a:prstGeom>
          <a:noFill/>
          <a:ln w="12700">
            <a:solidFill>
              <a:srgbClr val="545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545B64"/>
                </a:solidFill>
              </a:rPr>
              <a:t>Subnet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EC93A7C-F7ED-6D42-A36D-E09D887EEBB3}"/>
              </a:ext>
            </a:extLst>
          </p:cNvPr>
          <p:cNvGrpSpPr/>
          <p:nvPr/>
        </p:nvGrpSpPr>
        <p:grpSpPr>
          <a:xfrm>
            <a:off x="1449514" y="1598230"/>
            <a:ext cx="2754188" cy="4594290"/>
            <a:chOff x="8197850" y="1209675"/>
            <a:chExt cx="1343907" cy="1765300"/>
          </a:xfrm>
        </p:grpSpPr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E7577FF7-F2A8-F046-9219-27AE87B740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197850" y="1209675"/>
              <a:ext cx="168131" cy="121235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2F0B7CB-B748-4E47-9123-E73C0AC61B56}"/>
                </a:ext>
              </a:extLst>
            </p:cNvPr>
            <p:cNvSpPr/>
            <p:nvPr/>
          </p:nvSpPr>
          <p:spPr>
            <a:xfrm>
              <a:off x="8197850" y="1209675"/>
              <a:ext cx="1343907" cy="1765300"/>
            </a:xfrm>
            <a:prstGeom prst="rect">
              <a:avLst/>
            </a:prstGeom>
            <a:noFill/>
            <a:ln w="12700">
              <a:solidFill>
                <a:srgbClr val="545B6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545B64"/>
                  </a:solidFill>
                </a:rPr>
                <a:t>Availability zone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74A8FD4-BEBB-3549-90E7-1F13FDF036AD}"/>
              </a:ext>
            </a:extLst>
          </p:cNvPr>
          <p:cNvGrpSpPr/>
          <p:nvPr/>
        </p:nvGrpSpPr>
        <p:grpSpPr>
          <a:xfrm>
            <a:off x="5469064" y="3472357"/>
            <a:ext cx="1072750" cy="1041648"/>
            <a:chOff x="3879275" y="1518659"/>
            <a:chExt cx="1072750" cy="1041648"/>
          </a:xfrm>
        </p:grpSpPr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EBBE0E39-09AA-6D49-AAB4-826FFFC9CA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129900" y="1518659"/>
              <a:ext cx="571500" cy="5715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E2405F5-A578-064D-9D79-65744E0F63E4}"/>
                </a:ext>
              </a:extLst>
            </p:cNvPr>
            <p:cNvSpPr txBox="1"/>
            <p:nvPr/>
          </p:nvSpPr>
          <p:spPr>
            <a:xfrm>
              <a:off x="3879275" y="2129420"/>
              <a:ext cx="10727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Kinesis VPC Endpoints</a:t>
              </a: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29109ED-70B2-BB41-BE69-9CB5AFC22D12}"/>
              </a:ext>
            </a:extLst>
          </p:cNvPr>
          <p:cNvCxnSpPr>
            <a:cxnSpLocks/>
            <a:stCxn id="20" idx="3"/>
            <a:endCxn id="28" idx="1"/>
          </p:cNvCxnSpPr>
          <p:nvPr/>
        </p:nvCxnSpPr>
        <p:spPr>
          <a:xfrm>
            <a:off x="3166989" y="3755429"/>
            <a:ext cx="2552700" cy="2678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phic 32">
            <a:extLst>
              <a:ext uri="{FF2B5EF4-FFF2-40B4-BE49-F238E27FC236}">
                <a16:creationId xmlns:a16="http://schemas.microsoft.com/office/drawing/2014/main" id="{6C842148-D5B1-3F4E-ACEC-B7CABF0A6B7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648700" y="3139479"/>
            <a:ext cx="762000" cy="1231900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7CE9DF10-FC26-AE4E-9680-C92D3579BA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43680" y="1888351"/>
            <a:ext cx="342900" cy="342901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8D1A3313-84CE-B94F-81C1-C5251BF8679B}"/>
              </a:ext>
            </a:extLst>
          </p:cNvPr>
          <p:cNvSpPr/>
          <p:nvPr/>
        </p:nvSpPr>
        <p:spPr>
          <a:xfrm>
            <a:off x="4930980" y="1888352"/>
            <a:ext cx="2148918" cy="4173082"/>
          </a:xfrm>
          <a:prstGeom prst="rect">
            <a:avLst/>
          </a:prstGeom>
          <a:noFill/>
          <a:ln w="12700">
            <a:solidFill>
              <a:srgbClr val="545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545B64"/>
                </a:solidFill>
              </a:rPr>
              <a:t>Subnet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6A96E69-202B-7045-A6C6-847D1E9EC7AE}"/>
              </a:ext>
            </a:extLst>
          </p:cNvPr>
          <p:cNvGrpSpPr/>
          <p:nvPr/>
        </p:nvGrpSpPr>
        <p:grpSpPr>
          <a:xfrm>
            <a:off x="4573714" y="1572830"/>
            <a:ext cx="2754188" cy="4594290"/>
            <a:chOff x="8197850" y="1209675"/>
            <a:chExt cx="1343907" cy="1765300"/>
          </a:xfrm>
        </p:grpSpPr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BBBBFD2C-9B1F-214B-A8C8-974E0D41B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197850" y="1209675"/>
              <a:ext cx="168131" cy="121235"/>
            </a:xfrm>
            <a:prstGeom prst="rect">
              <a:avLst/>
            </a:prstGeom>
          </p:spPr>
        </p:pic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50F828C-C907-D942-9550-E2E78BEF8F25}"/>
                </a:ext>
              </a:extLst>
            </p:cNvPr>
            <p:cNvSpPr/>
            <p:nvPr/>
          </p:nvSpPr>
          <p:spPr>
            <a:xfrm>
              <a:off x="8197850" y="1209675"/>
              <a:ext cx="1343907" cy="1765300"/>
            </a:xfrm>
            <a:prstGeom prst="rect">
              <a:avLst/>
            </a:prstGeom>
            <a:noFill/>
            <a:ln w="12700">
              <a:solidFill>
                <a:srgbClr val="545B6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545B64"/>
                  </a:solidFill>
                </a:rPr>
                <a:t>Availability zone</a:t>
              </a: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5BCEBEC-5084-8D49-A5D1-E3D797707730}"/>
              </a:ext>
            </a:extLst>
          </p:cNvPr>
          <p:cNvCxnSpPr>
            <a:cxnSpLocks/>
            <a:stCxn id="28" idx="3"/>
            <a:endCxn id="33" idx="1"/>
          </p:cNvCxnSpPr>
          <p:nvPr/>
        </p:nvCxnSpPr>
        <p:spPr>
          <a:xfrm flipV="1">
            <a:off x="6291189" y="3755429"/>
            <a:ext cx="2357511" cy="2678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6EBD85D-0E03-754A-B54C-CCCC77AFA879}"/>
              </a:ext>
            </a:extLst>
          </p:cNvPr>
          <p:cNvGrpSpPr/>
          <p:nvPr/>
        </p:nvGrpSpPr>
        <p:grpSpPr>
          <a:xfrm>
            <a:off x="4787120" y="2306827"/>
            <a:ext cx="838980" cy="584863"/>
            <a:chOff x="7772447" y="3767995"/>
            <a:chExt cx="1072750" cy="878080"/>
          </a:xfrm>
        </p:grpSpPr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93184177-32CA-A64C-B762-FA0BEEB3D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023072" y="3767995"/>
              <a:ext cx="571500" cy="57150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B1300C7-005D-2D4F-8C03-2451B7973F6E}"/>
                </a:ext>
              </a:extLst>
            </p:cNvPr>
            <p:cNvSpPr txBox="1"/>
            <p:nvPr/>
          </p:nvSpPr>
          <p:spPr>
            <a:xfrm>
              <a:off x="7772447" y="4384465"/>
              <a:ext cx="10727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Route table</a:t>
              </a: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51AC72DA-8B57-3B45-9551-E5F0EA4FF60E}"/>
              </a:ext>
            </a:extLst>
          </p:cNvPr>
          <p:cNvSpPr/>
          <p:nvPr/>
        </p:nvSpPr>
        <p:spPr>
          <a:xfrm>
            <a:off x="4498749" y="3086236"/>
            <a:ext cx="2744916" cy="1279248"/>
          </a:xfrm>
          <a:prstGeom prst="rect">
            <a:avLst/>
          </a:prstGeom>
          <a:noFill/>
          <a:ln w="12700" cap="rnd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879196"/>
                </a:solidFill>
              </a:rPr>
              <a:t>Security Group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346F9DA-66B4-7744-81CE-A188A501B066}"/>
              </a:ext>
            </a:extLst>
          </p:cNvPr>
          <p:cNvSpPr/>
          <p:nvPr/>
        </p:nvSpPr>
        <p:spPr>
          <a:xfrm>
            <a:off x="1542189" y="3074044"/>
            <a:ext cx="2744916" cy="1279248"/>
          </a:xfrm>
          <a:prstGeom prst="rect">
            <a:avLst/>
          </a:prstGeom>
          <a:noFill/>
          <a:ln w="12700" cap="rnd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879196"/>
                </a:solidFill>
              </a:rPr>
              <a:t>Security Group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458D2FB-19C9-A741-8633-4992DF66E26B}"/>
              </a:ext>
            </a:extLst>
          </p:cNvPr>
          <p:cNvGrpSpPr/>
          <p:nvPr/>
        </p:nvGrpSpPr>
        <p:grpSpPr>
          <a:xfrm>
            <a:off x="10151075" y="3475212"/>
            <a:ext cx="1072750" cy="878080"/>
            <a:chOff x="255233" y="2534640"/>
            <a:chExt cx="1072750" cy="878080"/>
          </a:xfrm>
        </p:grpSpPr>
        <p:pic>
          <p:nvPicPr>
            <p:cNvPr id="49" name="Graphic 48">
              <a:extLst>
                <a:ext uri="{FF2B5EF4-FFF2-40B4-BE49-F238E27FC236}">
                  <a16:creationId xmlns:a16="http://schemas.microsoft.com/office/drawing/2014/main" id="{12255D5B-34D8-B740-9290-5E4945465B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505858" y="2534640"/>
              <a:ext cx="571500" cy="571500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7F17A51-8C3A-5349-8A9D-6E9B54E57323}"/>
                </a:ext>
              </a:extLst>
            </p:cNvPr>
            <p:cNvSpPr txBox="1"/>
            <p:nvPr/>
          </p:nvSpPr>
          <p:spPr>
            <a:xfrm>
              <a:off x="255233" y="3151110"/>
              <a:ext cx="10727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Data Lake</a:t>
              </a:r>
            </a:p>
          </p:txBody>
        </p: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7EC7914-6B0B-CA4A-BE81-BCC1E502C315}"/>
              </a:ext>
            </a:extLst>
          </p:cNvPr>
          <p:cNvCxnSpPr>
            <a:cxnSpLocks/>
            <a:stCxn id="33" idx="3"/>
            <a:endCxn id="49" idx="1"/>
          </p:cNvCxnSpPr>
          <p:nvPr/>
        </p:nvCxnSpPr>
        <p:spPr>
          <a:xfrm>
            <a:off x="9410700" y="3755429"/>
            <a:ext cx="991000" cy="5533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534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DDBDA7C-93DD-3749-9817-346EE128C020}"/>
              </a:ext>
            </a:extLst>
          </p:cNvPr>
          <p:cNvGrpSpPr/>
          <p:nvPr/>
        </p:nvGrpSpPr>
        <p:grpSpPr>
          <a:xfrm>
            <a:off x="889000" y="457200"/>
            <a:ext cx="10490200" cy="5973572"/>
            <a:chOff x="7004050" y="3978275"/>
            <a:chExt cx="1765300" cy="1765300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5A0C1AAD-9272-BA46-9D53-6A023B90EE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04050" y="3978275"/>
              <a:ext cx="79075" cy="130632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6691A7C-12B3-414A-B426-AD0591104BF3}"/>
                </a:ext>
              </a:extLst>
            </p:cNvPr>
            <p:cNvSpPr/>
            <p:nvPr/>
          </p:nvSpPr>
          <p:spPr>
            <a:xfrm>
              <a:off x="7004050" y="3978275"/>
              <a:ext cx="1765300" cy="1765300"/>
            </a:xfrm>
            <a:prstGeom prst="rect">
              <a:avLst/>
            </a:prstGeom>
            <a:noFill/>
            <a:ln w="12700" cap="flat" cmpd="sng" algn="ctr">
              <a:solidFill>
                <a:srgbClr val="AAB7B8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AAB7B8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AWS Cloud</a:t>
              </a:r>
            </a:p>
          </p:txBody>
        </p:sp>
      </p:grpSp>
      <p:pic>
        <p:nvPicPr>
          <p:cNvPr id="7" name="Graphic 6">
            <a:extLst>
              <a:ext uri="{FF2B5EF4-FFF2-40B4-BE49-F238E27FC236}">
                <a16:creationId xmlns:a16="http://schemas.microsoft.com/office/drawing/2014/main" id="{D1F1B349-1592-CD4D-80A4-097A9CCB66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94307" y="903881"/>
            <a:ext cx="330201" cy="3429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F8A1E05-EDC4-2D44-B603-F252D3852DE0}"/>
              </a:ext>
            </a:extLst>
          </p:cNvPr>
          <p:cNvSpPr/>
          <p:nvPr/>
        </p:nvSpPr>
        <p:spPr>
          <a:xfrm>
            <a:off x="1170432" y="903881"/>
            <a:ext cx="6929879" cy="5356560"/>
          </a:xfrm>
          <a:prstGeom prst="rect">
            <a:avLst/>
          </a:prstGeom>
          <a:noFill/>
          <a:ln w="12700">
            <a:solidFill>
              <a:srgbClr val="8791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879196"/>
                </a:solidFill>
              </a:rPr>
              <a:t>VPC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F321D8E8-F7F7-524C-ABE7-32B05B77B8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19480" y="1621143"/>
            <a:ext cx="342900" cy="3429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DAEA35A-462D-C844-905F-A5455F9AD2D9}"/>
              </a:ext>
            </a:extLst>
          </p:cNvPr>
          <p:cNvSpPr/>
          <p:nvPr/>
        </p:nvSpPr>
        <p:spPr>
          <a:xfrm>
            <a:off x="1806780" y="1621144"/>
            <a:ext cx="2148918" cy="4173082"/>
          </a:xfrm>
          <a:prstGeom prst="rect">
            <a:avLst/>
          </a:prstGeom>
          <a:noFill/>
          <a:ln w="12700">
            <a:solidFill>
              <a:srgbClr val="545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545B64"/>
                </a:solidFill>
              </a:rPr>
              <a:t>Subnet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A64619D-7A5E-524E-8A22-FD03AC3AF470}"/>
              </a:ext>
            </a:extLst>
          </p:cNvPr>
          <p:cNvGrpSpPr/>
          <p:nvPr/>
        </p:nvGrpSpPr>
        <p:grpSpPr>
          <a:xfrm>
            <a:off x="1449514" y="1305622"/>
            <a:ext cx="2754188" cy="4594290"/>
            <a:chOff x="8197850" y="1209675"/>
            <a:chExt cx="1343907" cy="1765300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8C37E115-BE41-5945-B72E-EF6198E2CEE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197850" y="1209675"/>
              <a:ext cx="168131" cy="121235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B80972E-1801-524E-8992-5FD0B8804FC9}"/>
                </a:ext>
              </a:extLst>
            </p:cNvPr>
            <p:cNvSpPr/>
            <p:nvPr/>
          </p:nvSpPr>
          <p:spPr>
            <a:xfrm>
              <a:off x="8197850" y="1209675"/>
              <a:ext cx="1343907" cy="1765300"/>
            </a:xfrm>
            <a:prstGeom prst="rect">
              <a:avLst/>
            </a:prstGeom>
            <a:noFill/>
            <a:ln w="12700">
              <a:solidFill>
                <a:srgbClr val="545B6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545B64"/>
                  </a:solidFill>
                </a:rPr>
                <a:t>Availability zone</a:t>
              </a:r>
            </a:p>
          </p:txBody>
        </p:sp>
      </p:grpSp>
      <p:pic>
        <p:nvPicPr>
          <p:cNvPr id="22" name="Graphic 21">
            <a:extLst>
              <a:ext uri="{FF2B5EF4-FFF2-40B4-BE49-F238E27FC236}">
                <a16:creationId xmlns:a16="http://schemas.microsoft.com/office/drawing/2014/main" id="{CDF72E5B-EE57-D640-A9F9-034503AD93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43680" y="1595743"/>
            <a:ext cx="342900" cy="34290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802BD86-38AC-3C49-BB36-08A7665EF9CF}"/>
              </a:ext>
            </a:extLst>
          </p:cNvPr>
          <p:cNvSpPr/>
          <p:nvPr/>
        </p:nvSpPr>
        <p:spPr>
          <a:xfrm>
            <a:off x="4930980" y="1595744"/>
            <a:ext cx="2148918" cy="4173082"/>
          </a:xfrm>
          <a:prstGeom prst="rect">
            <a:avLst/>
          </a:prstGeom>
          <a:noFill/>
          <a:ln w="12700">
            <a:solidFill>
              <a:srgbClr val="545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545B64"/>
                </a:solidFill>
              </a:rPr>
              <a:t>Subnet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E5C0AE2-814C-AC41-A9D9-298F3481E433}"/>
              </a:ext>
            </a:extLst>
          </p:cNvPr>
          <p:cNvGrpSpPr/>
          <p:nvPr/>
        </p:nvGrpSpPr>
        <p:grpSpPr>
          <a:xfrm>
            <a:off x="4573714" y="1280222"/>
            <a:ext cx="2754188" cy="4594290"/>
            <a:chOff x="8197850" y="1209675"/>
            <a:chExt cx="1343907" cy="1765300"/>
          </a:xfrm>
        </p:grpSpPr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0CEA4C0C-B909-5D4E-BB57-2796DC3E5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197850" y="1209675"/>
              <a:ext cx="168131" cy="121235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FB9ABFC-DE23-104F-B792-4BA8257D135D}"/>
                </a:ext>
              </a:extLst>
            </p:cNvPr>
            <p:cNvSpPr/>
            <p:nvPr/>
          </p:nvSpPr>
          <p:spPr>
            <a:xfrm>
              <a:off x="8197850" y="1209675"/>
              <a:ext cx="1343907" cy="1765300"/>
            </a:xfrm>
            <a:prstGeom prst="rect">
              <a:avLst/>
            </a:prstGeom>
            <a:noFill/>
            <a:ln w="12700">
              <a:solidFill>
                <a:srgbClr val="545B6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545B64"/>
                  </a:solidFill>
                </a:rPr>
                <a:t>Availability zone</a:t>
              </a: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E46D9E9-E987-1F4D-886C-77F8C00121A8}"/>
              </a:ext>
            </a:extLst>
          </p:cNvPr>
          <p:cNvCxnSpPr>
            <a:cxnSpLocks/>
          </p:cNvCxnSpPr>
          <p:nvPr/>
        </p:nvCxnSpPr>
        <p:spPr>
          <a:xfrm flipV="1">
            <a:off x="6291189" y="3462821"/>
            <a:ext cx="2357511" cy="2678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464A498-B6B1-3A49-B245-5B2E5BE1DFCE}"/>
              </a:ext>
            </a:extLst>
          </p:cNvPr>
          <p:cNvGrpSpPr/>
          <p:nvPr/>
        </p:nvGrpSpPr>
        <p:grpSpPr>
          <a:xfrm>
            <a:off x="5043151" y="2087371"/>
            <a:ext cx="941866" cy="672219"/>
            <a:chOff x="8099819" y="3877822"/>
            <a:chExt cx="1204304" cy="1009231"/>
          </a:xfrm>
        </p:grpSpPr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5AFD200E-7E34-424A-A689-F950479591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350444" y="3877822"/>
              <a:ext cx="571501" cy="571499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9BFEC02-7409-2240-820A-F944039E6752}"/>
                </a:ext>
              </a:extLst>
            </p:cNvPr>
            <p:cNvSpPr txBox="1"/>
            <p:nvPr/>
          </p:nvSpPr>
          <p:spPr>
            <a:xfrm>
              <a:off x="8099819" y="4494287"/>
              <a:ext cx="1204304" cy="392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Route table</a:t>
              </a: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5A366669-23DE-004D-9A4C-D7C4FE6F4294}"/>
              </a:ext>
            </a:extLst>
          </p:cNvPr>
          <p:cNvSpPr/>
          <p:nvPr/>
        </p:nvSpPr>
        <p:spPr>
          <a:xfrm>
            <a:off x="4498749" y="2793628"/>
            <a:ext cx="2744916" cy="1279248"/>
          </a:xfrm>
          <a:prstGeom prst="rect">
            <a:avLst/>
          </a:prstGeom>
          <a:noFill/>
          <a:ln w="12700" cap="rnd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879196"/>
                </a:solidFill>
              </a:rPr>
              <a:t>Security Group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08971E8-C7AE-C544-AB02-26B87E3A5573}"/>
              </a:ext>
            </a:extLst>
          </p:cNvPr>
          <p:cNvSpPr/>
          <p:nvPr/>
        </p:nvSpPr>
        <p:spPr>
          <a:xfrm>
            <a:off x="1542189" y="2279565"/>
            <a:ext cx="2744916" cy="2171639"/>
          </a:xfrm>
          <a:prstGeom prst="rect">
            <a:avLst/>
          </a:prstGeom>
          <a:noFill/>
          <a:ln w="12700" cap="rnd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879196"/>
                </a:solidFill>
              </a:rPr>
              <a:t>Security Group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302928C-7393-5343-BA87-1F658CE126A1}"/>
              </a:ext>
            </a:extLst>
          </p:cNvPr>
          <p:cNvGrpSpPr/>
          <p:nvPr/>
        </p:nvGrpSpPr>
        <p:grpSpPr>
          <a:xfrm>
            <a:off x="10151075" y="3182604"/>
            <a:ext cx="1072750" cy="878080"/>
            <a:chOff x="255233" y="2534640"/>
            <a:chExt cx="1072750" cy="878080"/>
          </a:xfrm>
        </p:grpSpPr>
        <p:pic>
          <p:nvPicPr>
            <p:cNvPr id="34" name="Graphic 33">
              <a:extLst>
                <a:ext uri="{FF2B5EF4-FFF2-40B4-BE49-F238E27FC236}">
                  <a16:creationId xmlns:a16="http://schemas.microsoft.com/office/drawing/2014/main" id="{839245A3-9AF8-6347-9127-DD853825E2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05858" y="2534640"/>
              <a:ext cx="571500" cy="57150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559B60F-CC6F-CA47-AD7D-3FBFAF0C0D24}"/>
                </a:ext>
              </a:extLst>
            </p:cNvPr>
            <p:cNvSpPr txBox="1"/>
            <p:nvPr/>
          </p:nvSpPr>
          <p:spPr>
            <a:xfrm>
              <a:off x="255233" y="3151110"/>
              <a:ext cx="10727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Data Lake</a:t>
              </a: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08B2D78-FD09-A543-B64F-A106AE314313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9410700" y="3462821"/>
            <a:ext cx="991000" cy="5533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72EF460-B202-664F-85FB-765930E0BAF5}"/>
              </a:ext>
            </a:extLst>
          </p:cNvPr>
          <p:cNvGrpSpPr/>
          <p:nvPr/>
        </p:nvGrpSpPr>
        <p:grpSpPr>
          <a:xfrm>
            <a:off x="5478361" y="3201949"/>
            <a:ext cx="1072750" cy="1210925"/>
            <a:chOff x="2994855" y="1518659"/>
            <a:chExt cx="1072750" cy="1210925"/>
          </a:xfrm>
        </p:grpSpPr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2DCEA24B-91D1-6D43-848A-483519659F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245480" y="1518659"/>
              <a:ext cx="571500" cy="571500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CE03B95-FCE1-584E-B2F2-03858920ECB1}"/>
                </a:ext>
              </a:extLst>
            </p:cNvPr>
            <p:cNvSpPr txBox="1"/>
            <p:nvPr/>
          </p:nvSpPr>
          <p:spPr>
            <a:xfrm>
              <a:off x="2994855" y="2129420"/>
              <a:ext cx="107275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Elastic network interface</a:t>
              </a:r>
            </a:p>
          </p:txBody>
        </p:sp>
      </p:grpSp>
      <p:pic>
        <p:nvPicPr>
          <p:cNvPr id="40" name="Graphic 39">
            <a:extLst>
              <a:ext uri="{FF2B5EF4-FFF2-40B4-BE49-F238E27FC236}">
                <a16:creationId xmlns:a16="http://schemas.microsoft.com/office/drawing/2014/main" id="{9015B129-7506-EC4F-8862-5EB393C5C6C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445608" y="2370621"/>
            <a:ext cx="762000" cy="1092200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540E452C-5727-A84A-B6E7-5DD30634947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446531" y="3498705"/>
            <a:ext cx="762000" cy="952500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1EEDA764-A741-B94F-8E9F-43F72B6E64B8}"/>
              </a:ext>
            </a:extLst>
          </p:cNvPr>
          <p:cNvGrpSpPr/>
          <p:nvPr/>
        </p:nvGrpSpPr>
        <p:grpSpPr>
          <a:xfrm>
            <a:off x="3207609" y="2813504"/>
            <a:ext cx="2515027" cy="1208655"/>
            <a:chOff x="7353571" y="4115423"/>
            <a:chExt cx="2515027" cy="1208655"/>
          </a:xfrm>
        </p:grpSpPr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CBAE8FCA-929C-9248-A43B-BEA90A9A71F7}"/>
                </a:ext>
              </a:extLst>
            </p:cNvPr>
            <p:cNvSpPr/>
            <p:nvPr/>
          </p:nvSpPr>
          <p:spPr>
            <a:xfrm>
              <a:off x="7353571" y="4115423"/>
              <a:ext cx="1172172" cy="1208655"/>
            </a:xfrm>
            <a:custGeom>
              <a:avLst/>
              <a:gdLst>
                <a:gd name="connsiteX0" fmla="*/ 38637 w 914400"/>
                <a:gd name="connsiteY0" fmla="*/ 0 h 399245"/>
                <a:gd name="connsiteX1" fmla="*/ 914400 w 914400"/>
                <a:gd name="connsiteY1" fmla="*/ 0 h 399245"/>
                <a:gd name="connsiteX2" fmla="*/ 914400 w 914400"/>
                <a:gd name="connsiteY2" fmla="*/ 399245 h 399245"/>
                <a:gd name="connsiteX3" fmla="*/ 0 w 914400"/>
                <a:gd name="connsiteY3" fmla="*/ 399245 h 399245"/>
                <a:gd name="connsiteX0" fmla="*/ 9837 w 914400"/>
                <a:gd name="connsiteY0" fmla="*/ 3600 h 399245"/>
                <a:gd name="connsiteX1" fmla="*/ 914400 w 914400"/>
                <a:gd name="connsiteY1" fmla="*/ 0 h 399245"/>
                <a:gd name="connsiteX2" fmla="*/ 914400 w 914400"/>
                <a:gd name="connsiteY2" fmla="*/ 399245 h 399245"/>
                <a:gd name="connsiteX3" fmla="*/ 0 w 914400"/>
                <a:gd name="connsiteY3" fmla="*/ 399245 h 399245"/>
                <a:gd name="connsiteX0" fmla="*/ 0 w 922563"/>
                <a:gd name="connsiteY0" fmla="*/ 7200 h 399245"/>
                <a:gd name="connsiteX1" fmla="*/ 922563 w 922563"/>
                <a:gd name="connsiteY1" fmla="*/ 0 h 399245"/>
                <a:gd name="connsiteX2" fmla="*/ 922563 w 922563"/>
                <a:gd name="connsiteY2" fmla="*/ 399245 h 399245"/>
                <a:gd name="connsiteX3" fmla="*/ 8163 w 922563"/>
                <a:gd name="connsiteY3" fmla="*/ 399245 h 399245"/>
                <a:gd name="connsiteX0" fmla="*/ 0 w 915363"/>
                <a:gd name="connsiteY0" fmla="*/ 3600 h 399245"/>
                <a:gd name="connsiteX1" fmla="*/ 915363 w 915363"/>
                <a:gd name="connsiteY1" fmla="*/ 0 h 399245"/>
                <a:gd name="connsiteX2" fmla="*/ 915363 w 915363"/>
                <a:gd name="connsiteY2" fmla="*/ 399245 h 399245"/>
                <a:gd name="connsiteX3" fmla="*/ 963 w 915363"/>
                <a:gd name="connsiteY3" fmla="*/ 399245 h 39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5363" h="399245">
                  <a:moveTo>
                    <a:pt x="0" y="3600"/>
                  </a:moveTo>
                  <a:lnTo>
                    <a:pt x="915363" y="0"/>
                  </a:lnTo>
                  <a:lnTo>
                    <a:pt x="915363" y="399245"/>
                  </a:lnTo>
                  <a:lnTo>
                    <a:pt x="963" y="399245"/>
                  </a:lnTo>
                </a:path>
              </a:pathLst>
            </a:custGeom>
            <a:noFill/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42076DF-04DA-2A4E-A161-13D3686346CD}"/>
                </a:ext>
              </a:extLst>
            </p:cNvPr>
            <p:cNvCxnSpPr>
              <a:cxnSpLocks/>
            </p:cNvCxnSpPr>
            <p:nvPr/>
          </p:nvCxnSpPr>
          <p:spPr>
            <a:xfrm>
              <a:off x="8525743" y="4720460"/>
              <a:ext cx="1342855" cy="0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6" name="Graphic 45">
            <a:extLst>
              <a:ext uri="{FF2B5EF4-FFF2-40B4-BE49-F238E27FC236}">
                <a16:creationId xmlns:a16="http://schemas.microsoft.com/office/drawing/2014/main" id="{BBFB40D8-9187-6B43-BA73-170CB7C22C4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671812" y="2986571"/>
            <a:ext cx="762000" cy="95250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010676E7-5492-DD44-92BF-8184F869AACF}"/>
              </a:ext>
            </a:extLst>
          </p:cNvPr>
          <p:cNvSpPr/>
          <p:nvPr/>
        </p:nvSpPr>
        <p:spPr>
          <a:xfrm>
            <a:off x="1980197" y="2023196"/>
            <a:ext cx="1765300" cy="2987716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JDBC Sources</a:t>
            </a:r>
          </a:p>
        </p:txBody>
      </p:sp>
    </p:spTree>
    <p:extLst>
      <p:ext uri="{BB962C8B-B14F-4D97-AF65-F5344CB8AC3E}">
        <p14:creationId xmlns:p14="http://schemas.microsoft.com/office/powerpoint/2010/main" val="1318346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F59A71A-08CA-4843-8690-EEDFD146009D}"/>
              </a:ext>
            </a:extLst>
          </p:cNvPr>
          <p:cNvGrpSpPr/>
          <p:nvPr/>
        </p:nvGrpSpPr>
        <p:grpSpPr>
          <a:xfrm>
            <a:off x="559817" y="457200"/>
            <a:ext cx="11011537" cy="5973572"/>
            <a:chOff x="7004050" y="3978275"/>
            <a:chExt cx="1853031" cy="1765300"/>
          </a:xfrm>
        </p:grpSpPr>
        <p:pic>
          <p:nvPicPr>
            <p:cNvPr id="40" name="Graphic 39">
              <a:extLst>
                <a:ext uri="{FF2B5EF4-FFF2-40B4-BE49-F238E27FC236}">
                  <a16:creationId xmlns:a16="http://schemas.microsoft.com/office/drawing/2014/main" id="{C3A06381-D831-5949-B65D-B65AA2EC1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04050" y="3978275"/>
              <a:ext cx="79075" cy="130632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462F738-A0FA-F04C-A471-F913342628F2}"/>
                </a:ext>
              </a:extLst>
            </p:cNvPr>
            <p:cNvSpPr/>
            <p:nvPr/>
          </p:nvSpPr>
          <p:spPr>
            <a:xfrm>
              <a:off x="7004050" y="3978275"/>
              <a:ext cx="1853031" cy="1765300"/>
            </a:xfrm>
            <a:prstGeom prst="rect">
              <a:avLst/>
            </a:prstGeom>
            <a:noFill/>
            <a:ln w="12700" cap="flat" cmpd="sng" algn="ctr">
              <a:solidFill>
                <a:srgbClr val="AAB7B8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AAB7B8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AWS Cloud</a:t>
              </a:r>
            </a:p>
          </p:txBody>
        </p:sp>
      </p:grpSp>
      <p:pic>
        <p:nvPicPr>
          <p:cNvPr id="42" name="Graphic 41">
            <a:extLst>
              <a:ext uri="{FF2B5EF4-FFF2-40B4-BE49-F238E27FC236}">
                <a16:creationId xmlns:a16="http://schemas.microsoft.com/office/drawing/2014/main" id="{E7087DAD-EC18-DE4A-91B4-3FC2FCE714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5123" y="903881"/>
            <a:ext cx="330201" cy="34290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10141687-E8A7-8D47-85B4-236E03695E09}"/>
              </a:ext>
            </a:extLst>
          </p:cNvPr>
          <p:cNvSpPr/>
          <p:nvPr/>
        </p:nvSpPr>
        <p:spPr>
          <a:xfrm>
            <a:off x="841249" y="903881"/>
            <a:ext cx="6487268" cy="5356560"/>
          </a:xfrm>
          <a:prstGeom prst="rect">
            <a:avLst/>
          </a:prstGeom>
          <a:noFill/>
          <a:ln w="12700">
            <a:solidFill>
              <a:srgbClr val="8791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879196"/>
                </a:solidFill>
              </a:rPr>
              <a:t>VPC</a:t>
            </a:r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24FA0F83-1168-9E42-94BD-1E320863CD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90296" y="1621143"/>
            <a:ext cx="342900" cy="342901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60EB9DBC-A020-3A4F-9731-84F1C6A11EA8}"/>
              </a:ext>
            </a:extLst>
          </p:cNvPr>
          <p:cNvSpPr/>
          <p:nvPr/>
        </p:nvSpPr>
        <p:spPr>
          <a:xfrm>
            <a:off x="1477596" y="1621144"/>
            <a:ext cx="2148918" cy="4173082"/>
          </a:xfrm>
          <a:prstGeom prst="rect">
            <a:avLst/>
          </a:prstGeom>
          <a:noFill/>
          <a:ln w="12700">
            <a:solidFill>
              <a:srgbClr val="545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545B64"/>
                </a:solidFill>
              </a:rPr>
              <a:t>Subnet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C8A470A-22FF-3A45-A871-6FBDBB78CAB3}"/>
              </a:ext>
            </a:extLst>
          </p:cNvPr>
          <p:cNvGrpSpPr/>
          <p:nvPr/>
        </p:nvGrpSpPr>
        <p:grpSpPr>
          <a:xfrm>
            <a:off x="1120330" y="1305622"/>
            <a:ext cx="2754188" cy="4594290"/>
            <a:chOff x="8197850" y="1209675"/>
            <a:chExt cx="1343907" cy="1765300"/>
          </a:xfrm>
        </p:grpSpPr>
        <p:pic>
          <p:nvPicPr>
            <p:cNvPr id="47" name="Graphic 46">
              <a:extLst>
                <a:ext uri="{FF2B5EF4-FFF2-40B4-BE49-F238E27FC236}">
                  <a16:creationId xmlns:a16="http://schemas.microsoft.com/office/drawing/2014/main" id="{B96D5B70-B77C-414E-8400-882F9405D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197850" y="1209675"/>
              <a:ext cx="168131" cy="121235"/>
            </a:xfrm>
            <a:prstGeom prst="rect">
              <a:avLst/>
            </a:prstGeom>
          </p:spPr>
        </p:pic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92FCF48-26B3-0644-848D-B6AB153FFB48}"/>
                </a:ext>
              </a:extLst>
            </p:cNvPr>
            <p:cNvSpPr/>
            <p:nvPr/>
          </p:nvSpPr>
          <p:spPr>
            <a:xfrm>
              <a:off x="8197850" y="1209675"/>
              <a:ext cx="1343907" cy="1765300"/>
            </a:xfrm>
            <a:prstGeom prst="rect">
              <a:avLst/>
            </a:prstGeom>
            <a:noFill/>
            <a:ln w="12700">
              <a:solidFill>
                <a:srgbClr val="545B6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545B64"/>
                  </a:solidFill>
                </a:rPr>
                <a:t>Availability zone</a:t>
              </a:r>
            </a:p>
          </p:txBody>
        </p:sp>
      </p:grpSp>
      <p:pic>
        <p:nvPicPr>
          <p:cNvPr id="49" name="Graphic 48">
            <a:extLst>
              <a:ext uri="{FF2B5EF4-FFF2-40B4-BE49-F238E27FC236}">
                <a16:creationId xmlns:a16="http://schemas.microsoft.com/office/drawing/2014/main" id="{F2CF2EA0-02B6-7945-898B-5469BAE442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14496" y="1595743"/>
            <a:ext cx="342900" cy="342901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BE26AAB7-E3E9-7347-8DE7-89D5FFC4672C}"/>
              </a:ext>
            </a:extLst>
          </p:cNvPr>
          <p:cNvSpPr/>
          <p:nvPr/>
        </p:nvSpPr>
        <p:spPr>
          <a:xfrm>
            <a:off x="4601796" y="1595744"/>
            <a:ext cx="2148918" cy="4173082"/>
          </a:xfrm>
          <a:prstGeom prst="rect">
            <a:avLst/>
          </a:prstGeom>
          <a:noFill/>
          <a:ln w="12700">
            <a:solidFill>
              <a:srgbClr val="545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545B64"/>
                </a:solidFill>
              </a:rPr>
              <a:t>Subnet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BC43E6D-B770-DA44-87E2-50CE42F812CE}"/>
              </a:ext>
            </a:extLst>
          </p:cNvPr>
          <p:cNvGrpSpPr/>
          <p:nvPr/>
        </p:nvGrpSpPr>
        <p:grpSpPr>
          <a:xfrm>
            <a:off x="4244530" y="1280222"/>
            <a:ext cx="2754188" cy="4594290"/>
            <a:chOff x="8197850" y="1209675"/>
            <a:chExt cx="1343907" cy="1765300"/>
          </a:xfrm>
        </p:grpSpPr>
        <p:pic>
          <p:nvPicPr>
            <p:cNvPr id="52" name="Graphic 51">
              <a:extLst>
                <a:ext uri="{FF2B5EF4-FFF2-40B4-BE49-F238E27FC236}">
                  <a16:creationId xmlns:a16="http://schemas.microsoft.com/office/drawing/2014/main" id="{38EB9A16-99C6-5148-B3E5-872A915BC2E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197850" y="1209675"/>
              <a:ext cx="168131" cy="121235"/>
            </a:xfrm>
            <a:prstGeom prst="rect">
              <a:avLst/>
            </a:prstGeom>
          </p:spPr>
        </p:pic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3F1B081-B33C-ED4D-9D24-CCD2E5EF3B85}"/>
                </a:ext>
              </a:extLst>
            </p:cNvPr>
            <p:cNvSpPr/>
            <p:nvPr/>
          </p:nvSpPr>
          <p:spPr>
            <a:xfrm>
              <a:off x="8197850" y="1209675"/>
              <a:ext cx="1343907" cy="1765300"/>
            </a:xfrm>
            <a:prstGeom prst="rect">
              <a:avLst/>
            </a:prstGeom>
            <a:noFill/>
            <a:ln w="12700">
              <a:solidFill>
                <a:srgbClr val="545B6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545B64"/>
                  </a:solidFill>
                </a:rPr>
                <a:t>Availability zone</a:t>
              </a:r>
            </a:p>
          </p:txBody>
        </p:sp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3DBAB75-6AF4-4443-8DFD-7FED2ABFF3C2}"/>
              </a:ext>
            </a:extLst>
          </p:cNvPr>
          <p:cNvCxnSpPr>
            <a:cxnSpLocks/>
            <a:endCxn id="74" idx="1"/>
          </p:cNvCxnSpPr>
          <p:nvPr/>
        </p:nvCxnSpPr>
        <p:spPr>
          <a:xfrm>
            <a:off x="5962005" y="3465500"/>
            <a:ext cx="1750482" cy="148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CA70574-1C62-9844-A3F4-37575E7E8140}"/>
              </a:ext>
            </a:extLst>
          </p:cNvPr>
          <p:cNvGrpSpPr/>
          <p:nvPr/>
        </p:nvGrpSpPr>
        <p:grpSpPr>
          <a:xfrm>
            <a:off x="4713967" y="2087371"/>
            <a:ext cx="941866" cy="672219"/>
            <a:chOff x="8099819" y="3877822"/>
            <a:chExt cx="1204304" cy="1009231"/>
          </a:xfrm>
        </p:grpSpPr>
        <p:pic>
          <p:nvPicPr>
            <p:cNvPr id="56" name="Graphic 55">
              <a:extLst>
                <a:ext uri="{FF2B5EF4-FFF2-40B4-BE49-F238E27FC236}">
                  <a16:creationId xmlns:a16="http://schemas.microsoft.com/office/drawing/2014/main" id="{CBEF77F3-EF8C-374B-9821-E67984D43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350444" y="3877822"/>
              <a:ext cx="571501" cy="571499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E8F9D07-3F82-0047-8071-9CF7D9555B19}"/>
                </a:ext>
              </a:extLst>
            </p:cNvPr>
            <p:cNvSpPr txBox="1"/>
            <p:nvPr/>
          </p:nvSpPr>
          <p:spPr>
            <a:xfrm>
              <a:off x="8099819" y="4494287"/>
              <a:ext cx="1204304" cy="392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Route table</a:t>
              </a: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63D34383-265B-BD46-AB26-15DE88931381}"/>
              </a:ext>
            </a:extLst>
          </p:cNvPr>
          <p:cNvSpPr/>
          <p:nvPr/>
        </p:nvSpPr>
        <p:spPr>
          <a:xfrm>
            <a:off x="4169565" y="2793628"/>
            <a:ext cx="2744916" cy="1279248"/>
          </a:xfrm>
          <a:prstGeom prst="rect">
            <a:avLst/>
          </a:prstGeom>
          <a:noFill/>
          <a:ln w="12700" cap="rnd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879196"/>
                </a:solidFill>
              </a:rPr>
              <a:t>Security Group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6DAE72A-A764-FC43-8CDF-2A24A214B527}"/>
              </a:ext>
            </a:extLst>
          </p:cNvPr>
          <p:cNvSpPr/>
          <p:nvPr/>
        </p:nvSpPr>
        <p:spPr>
          <a:xfrm>
            <a:off x="1213005" y="2279565"/>
            <a:ext cx="2744916" cy="2347299"/>
          </a:xfrm>
          <a:prstGeom prst="rect">
            <a:avLst/>
          </a:prstGeom>
          <a:noFill/>
          <a:ln w="12700" cap="rnd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879196"/>
                </a:solidFill>
              </a:rPr>
              <a:t>Security Group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A5F8D7C-8F64-4549-9A64-E91A9B5198C8}"/>
              </a:ext>
            </a:extLst>
          </p:cNvPr>
          <p:cNvCxnSpPr>
            <a:cxnSpLocks/>
          </p:cNvCxnSpPr>
          <p:nvPr/>
        </p:nvCxnSpPr>
        <p:spPr>
          <a:xfrm>
            <a:off x="8459724" y="3462821"/>
            <a:ext cx="740375" cy="16872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2D58A07-18FE-ED48-B282-5ECC0802ECA0}"/>
              </a:ext>
            </a:extLst>
          </p:cNvPr>
          <p:cNvGrpSpPr/>
          <p:nvPr/>
        </p:nvGrpSpPr>
        <p:grpSpPr>
          <a:xfrm>
            <a:off x="5149177" y="3201949"/>
            <a:ext cx="1072750" cy="1210925"/>
            <a:chOff x="2994855" y="1518659"/>
            <a:chExt cx="1072750" cy="1210925"/>
          </a:xfrm>
        </p:grpSpPr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D0DA9D09-F33E-804E-B1B2-6911AB220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245480" y="1518659"/>
              <a:ext cx="571500" cy="571500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8CBA767-5ACE-E341-B945-B62D11945AD4}"/>
                </a:ext>
              </a:extLst>
            </p:cNvPr>
            <p:cNvSpPr txBox="1"/>
            <p:nvPr/>
          </p:nvSpPr>
          <p:spPr>
            <a:xfrm>
              <a:off x="2994855" y="2129420"/>
              <a:ext cx="107275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Elastic network interface</a:t>
              </a:r>
            </a:p>
          </p:txBody>
        </p:sp>
      </p:grpSp>
      <p:pic>
        <p:nvPicPr>
          <p:cNvPr id="68" name="Graphic 67">
            <a:extLst>
              <a:ext uri="{FF2B5EF4-FFF2-40B4-BE49-F238E27FC236}">
                <a16:creationId xmlns:a16="http://schemas.microsoft.com/office/drawing/2014/main" id="{67B94925-646D-8A49-86AC-FAF8373C546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153923" y="3498705"/>
            <a:ext cx="762000" cy="952500"/>
          </a:xfrm>
          <a:prstGeom prst="rect">
            <a:avLst/>
          </a:prstGeom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1FB0B806-BDC8-AA4B-80BF-D7C432A540B3}"/>
              </a:ext>
            </a:extLst>
          </p:cNvPr>
          <p:cNvGrpSpPr/>
          <p:nvPr/>
        </p:nvGrpSpPr>
        <p:grpSpPr>
          <a:xfrm>
            <a:off x="2878425" y="2813504"/>
            <a:ext cx="2515027" cy="1208655"/>
            <a:chOff x="7353571" y="4115423"/>
            <a:chExt cx="2515027" cy="1208655"/>
          </a:xfrm>
        </p:grpSpPr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0582BD9D-45DD-F54E-BF77-B331E672D515}"/>
                </a:ext>
              </a:extLst>
            </p:cNvPr>
            <p:cNvSpPr/>
            <p:nvPr/>
          </p:nvSpPr>
          <p:spPr>
            <a:xfrm>
              <a:off x="7353571" y="4115423"/>
              <a:ext cx="1172172" cy="1208655"/>
            </a:xfrm>
            <a:custGeom>
              <a:avLst/>
              <a:gdLst>
                <a:gd name="connsiteX0" fmla="*/ 38637 w 914400"/>
                <a:gd name="connsiteY0" fmla="*/ 0 h 399245"/>
                <a:gd name="connsiteX1" fmla="*/ 914400 w 914400"/>
                <a:gd name="connsiteY1" fmla="*/ 0 h 399245"/>
                <a:gd name="connsiteX2" fmla="*/ 914400 w 914400"/>
                <a:gd name="connsiteY2" fmla="*/ 399245 h 399245"/>
                <a:gd name="connsiteX3" fmla="*/ 0 w 914400"/>
                <a:gd name="connsiteY3" fmla="*/ 399245 h 399245"/>
                <a:gd name="connsiteX0" fmla="*/ 9837 w 914400"/>
                <a:gd name="connsiteY0" fmla="*/ 3600 h 399245"/>
                <a:gd name="connsiteX1" fmla="*/ 914400 w 914400"/>
                <a:gd name="connsiteY1" fmla="*/ 0 h 399245"/>
                <a:gd name="connsiteX2" fmla="*/ 914400 w 914400"/>
                <a:gd name="connsiteY2" fmla="*/ 399245 h 399245"/>
                <a:gd name="connsiteX3" fmla="*/ 0 w 914400"/>
                <a:gd name="connsiteY3" fmla="*/ 399245 h 399245"/>
                <a:gd name="connsiteX0" fmla="*/ 0 w 922563"/>
                <a:gd name="connsiteY0" fmla="*/ 7200 h 399245"/>
                <a:gd name="connsiteX1" fmla="*/ 922563 w 922563"/>
                <a:gd name="connsiteY1" fmla="*/ 0 h 399245"/>
                <a:gd name="connsiteX2" fmla="*/ 922563 w 922563"/>
                <a:gd name="connsiteY2" fmla="*/ 399245 h 399245"/>
                <a:gd name="connsiteX3" fmla="*/ 8163 w 922563"/>
                <a:gd name="connsiteY3" fmla="*/ 399245 h 399245"/>
                <a:gd name="connsiteX0" fmla="*/ 0 w 915363"/>
                <a:gd name="connsiteY0" fmla="*/ 3600 h 399245"/>
                <a:gd name="connsiteX1" fmla="*/ 915363 w 915363"/>
                <a:gd name="connsiteY1" fmla="*/ 0 h 399245"/>
                <a:gd name="connsiteX2" fmla="*/ 915363 w 915363"/>
                <a:gd name="connsiteY2" fmla="*/ 399245 h 399245"/>
                <a:gd name="connsiteX3" fmla="*/ 963 w 915363"/>
                <a:gd name="connsiteY3" fmla="*/ 399245 h 39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5363" h="399245">
                  <a:moveTo>
                    <a:pt x="0" y="3600"/>
                  </a:moveTo>
                  <a:lnTo>
                    <a:pt x="915363" y="0"/>
                  </a:lnTo>
                  <a:lnTo>
                    <a:pt x="915363" y="399245"/>
                  </a:lnTo>
                  <a:lnTo>
                    <a:pt x="963" y="399245"/>
                  </a:lnTo>
                </a:path>
              </a:pathLst>
            </a:custGeom>
            <a:noFill/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8F181544-57EE-6A49-8E11-9CBB222AD36C}"/>
                </a:ext>
              </a:extLst>
            </p:cNvPr>
            <p:cNvCxnSpPr>
              <a:cxnSpLocks/>
            </p:cNvCxnSpPr>
            <p:nvPr/>
          </p:nvCxnSpPr>
          <p:spPr>
            <a:xfrm>
              <a:off x="8525743" y="4720460"/>
              <a:ext cx="1342855" cy="0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F7EC7850-D75A-2B47-8C61-CD3C3B00AF06}"/>
              </a:ext>
            </a:extLst>
          </p:cNvPr>
          <p:cNvSpPr/>
          <p:nvPr/>
        </p:nvSpPr>
        <p:spPr>
          <a:xfrm>
            <a:off x="1651013" y="2023196"/>
            <a:ext cx="1765300" cy="3518068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 Sources</a:t>
            </a:r>
          </a:p>
        </p:txBody>
      </p:sp>
      <p:pic>
        <p:nvPicPr>
          <p:cNvPr id="74" name="Graphic 73">
            <a:extLst>
              <a:ext uri="{FF2B5EF4-FFF2-40B4-BE49-F238E27FC236}">
                <a16:creationId xmlns:a16="http://schemas.microsoft.com/office/drawing/2014/main" id="{95ED84BF-35F3-CD46-8BE9-34D60B42C6D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712487" y="2851030"/>
            <a:ext cx="762000" cy="1231900"/>
          </a:xfrm>
          <a:prstGeom prst="rect">
            <a:avLst/>
          </a:prstGeom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CB6F9613-1C80-E849-9868-605A10B79536}"/>
              </a:ext>
            </a:extLst>
          </p:cNvPr>
          <p:cNvGrpSpPr/>
          <p:nvPr/>
        </p:nvGrpSpPr>
        <p:grpSpPr>
          <a:xfrm>
            <a:off x="2055866" y="2598063"/>
            <a:ext cx="1072750" cy="881630"/>
            <a:chOff x="3961210" y="941784"/>
            <a:chExt cx="1072750" cy="881630"/>
          </a:xfrm>
        </p:grpSpPr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E9A56441-0095-7747-BC27-C42A6A53BE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211835" y="941784"/>
              <a:ext cx="571500" cy="571500"/>
            </a:xfrm>
            <a:prstGeom prst="rect">
              <a:avLst/>
            </a:prstGeom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C8AF60D-9150-AA46-8F78-CCB199A318E1}"/>
                </a:ext>
              </a:extLst>
            </p:cNvPr>
            <p:cNvSpPr txBox="1"/>
            <p:nvPr/>
          </p:nvSpPr>
          <p:spPr>
            <a:xfrm>
              <a:off x="3961210" y="1561804"/>
              <a:ext cx="10727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DB Instance</a:t>
              </a:r>
            </a:p>
          </p:txBody>
        </p:sp>
      </p:grp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0BE7DF6-8544-A54C-AA07-7D6BC67EDA17}"/>
              </a:ext>
            </a:extLst>
          </p:cNvPr>
          <p:cNvCxnSpPr>
            <a:cxnSpLocks/>
          </p:cNvCxnSpPr>
          <p:nvPr/>
        </p:nvCxnSpPr>
        <p:spPr>
          <a:xfrm>
            <a:off x="9480442" y="3754104"/>
            <a:ext cx="0" cy="889144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Graphic 85">
            <a:extLst>
              <a:ext uri="{FF2B5EF4-FFF2-40B4-BE49-F238E27FC236}">
                <a16:creationId xmlns:a16="http://schemas.microsoft.com/office/drawing/2014/main" id="{2F2A2CA5-1BAC-524C-9DE3-1D43652F663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192930" y="4642839"/>
            <a:ext cx="684033" cy="855041"/>
          </a:xfrm>
          <a:prstGeom prst="rect">
            <a:avLst/>
          </a:prstGeom>
        </p:spPr>
      </p:pic>
      <p:pic>
        <p:nvPicPr>
          <p:cNvPr id="87" name="Graphic 86">
            <a:extLst>
              <a:ext uri="{FF2B5EF4-FFF2-40B4-BE49-F238E27FC236}">
                <a16:creationId xmlns:a16="http://schemas.microsoft.com/office/drawing/2014/main" id="{A585726E-5AA9-5147-BF51-5464D0EF278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192929" y="3071184"/>
            <a:ext cx="684033" cy="855041"/>
          </a:xfrm>
          <a:prstGeom prst="rect">
            <a:avLst/>
          </a:prstGeom>
        </p:spPr>
      </p:pic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5E5286A-B56A-EC4E-AC3B-50D8AF23613D}"/>
              </a:ext>
            </a:extLst>
          </p:cNvPr>
          <p:cNvCxnSpPr>
            <a:cxnSpLocks/>
            <a:stCxn id="86" idx="3"/>
          </p:cNvCxnSpPr>
          <p:nvPr/>
        </p:nvCxnSpPr>
        <p:spPr>
          <a:xfrm>
            <a:off x="9876963" y="5070360"/>
            <a:ext cx="894830" cy="3605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26F109C6-AF53-F743-8152-2786971CDCAA}"/>
              </a:ext>
            </a:extLst>
          </p:cNvPr>
          <p:cNvGrpSpPr/>
          <p:nvPr/>
        </p:nvGrpSpPr>
        <p:grpSpPr>
          <a:xfrm>
            <a:off x="10498601" y="4663184"/>
            <a:ext cx="1072750" cy="878080"/>
            <a:chOff x="255233" y="2534640"/>
            <a:chExt cx="1072750" cy="878080"/>
          </a:xfrm>
        </p:grpSpPr>
        <p:pic>
          <p:nvPicPr>
            <p:cNvPr id="93" name="Graphic 92">
              <a:extLst>
                <a:ext uri="{FF2B5EF4-FFF2-40B4-BE49-F238E27FC236}">
                  <a16:creationId xmlns:a16="http://schemas.microsoft.com/office/drawing/2014/main" id="{364940CB-DE2E-CB4F-BBF7-1A15F9BB30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505858" y="2534640"/>
              <a:ext cx="571500" cy="571500"/>
            </a:xfrm>
            <a:prstGeom prst="rect">
              <a:avLst/>
            </a:prstGeom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E229D5A-CD38-F14B-82B6-8E353044A5FA}"/>
                </a:ext>
              </a:extLst>
            </p:cNvPr>
            <p:cNvSpPr txBox="1"/>
            <p:nvPr/>
          </p:nvSpPr>
          <p:spPr>
            <a:xfrm>
              <a:off x="255233" y="3151110"/>
              <a:ext cx="10727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Data Lake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8373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15E1495-C46C-514C-9E33-03284BF171DA}"/>
              </a:ext>
            </a:extLst>
          </p:cNvPr>
          <p:cNvGrpSpPr/>
          <p:nvPr/>
        </p:nvGrpSpPr>
        <p:grpSpPr>
          <a:xfrm>
            <a:off x="1536192" y="457200"/>
            <a:ext cx="9029322" cy="5973572"/>
            <a:chOff x="7004050" y="3978275"/>
            <a:chExt cx="1853031" cy="1765300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2146C16B-B862-6F48-8B37-5FFF49400C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04050" y="3978275"/>
              <a:ext cx="79075" cy="130632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C295DC6-76CC-F246-B900-6BCC6312EA5B}"/>
                </a:ext>
              </a:extLst>
            </p:cNvPr>
            <p:cNvSpPr/>
            <p:nvPr/>
          </p:nvSpPr>
          <p:spPr>
            <a:xfrm>
              <a:off x="7004050" y="3978275"/>
              <a:ext cx="1853031" cy="1765300"/>
            </a:xfrm>
            <a:prstGeom prst="rect">
              <a:avLst/>
            </a:prstGeom>
            <a:noFill/>
            <a:ln w="12700" cap="flat" cmpd="sng" algn="ctr">
              <a:solidFill>
                <a:srgbClr val="AAB7B8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AAB7B8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AWS Cloud</a:t>
              </a:r>
            </a:p>
          </p:txBody>
        </p:sp>
      </p:grpSp>
      <p:pic>
        <p:nvPicPr>
          <p:cNvPr id="7" name="Graphic 6">
            <a:extLst>
              <a:ext uri="{FF2B5EF4-FFF2-40B4-BE49-F238E27FC236}">
                <a16:creationId xmlns:a16="http://schemas.microsoft.com/office/drawing/2014/main" id="{1F31D743-A27F-9D4D-831B-8EF1B5D3EB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18689" y="899244"/>
            <a:ext cx="330201" cy="3429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F0FFA14-C21D-9444-9B6F-7890743EA548}"/>
              </a:ext>
            </a:extLst>
          </p:cNvPr>
          <p:cNvSpPr/>
          <p:nvPr/>
        </p:nvSpPr>
        <p:spPr>
          <a:xfrm>
            <a:off x="6309359" y="903881"/>
            <a:ext cx="3538999" cy="5356560"/>
          </a:xfrm>
          <a:prstGeom prst="rect">
            <a:avLst/>
          </a:prstGeom>
          <a:noFill/>
          <a:ln w="12700">
            <a:solidFill>
              <a:srgbClr val="8791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879196"/>
                </a:solidFill>
              </a:rPr>
              <a:t>VPC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1B6E2AD-6085-FE4C-83D8-7862D9882E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73724" y="1621143"/>
            <a:ext cx="342900" cy="34290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A325A73-159A-E640-8C00-59B1C5B511E2}"/>
              </a:ext>
            </a:extLst>
          </p:cNvPr>
          <p:cNvSpPr/>
          <p:nvPr/>
        </p:nvSpPr>
        <p:spPr>
          <a:xfrm>
            <a:off x="7073724" y="1621144"/>
            <a:ext cx="2148918" cy="4173082"/>
          </a:xfrm>
          <a:prstGeom prst="rect">
            <a:avLst/>
          </a:prstGeom>
          <a:noFill/>
          <a:ln w="12700">
            <a:solidFill>
              <a:srgbClr val="545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545B64"/>
                </a:solidFill>
              </a:rPr>
              <a:t>Subnet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B4433F6-676C-F14F-B213-06ADADD38AEB}"/>
              </a:ext>
            </a:extLst>
          </p:cNvPr>
          <p:cNvGrpSpPr/>
          <p:nvPr/>
        </p:nvGrpSpPr>
        <p:grpSpPr>
          <a:xfrm>
            <a:off x="6716458" y="1305622"/>
            <a:ext cx="2754188" cy="4594290"/>
            <a:chOff x="8197850" y="1209675"/>
            <a:chExt cx="1343907" cy="1765300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60BDD9E6-3102-E341-9858-3AD281655AC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197850" y="1209675"/>
              <a:ext cx="168131" cy="12123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9B9BC48-A36D-5041-86F7-D362314D5413}"/>
                </a:ext>
              </a:extLst>
            </p:cNvPr>
            <p:cNvSpPr/>
            <p:nvPr/>
          </p:nvSpPr>
          <p:spPr>
            <a:xfrm>
              <a:off x="8197850" y="1209675"/>
              <a:ext cx="1343907" cy="1765300"/>
            </a:xfrm>
            <a:prstGeom prst="rect">
              <a:avLst/>
            </a:prstGeom>
            <a:noFill/>
            <a:ln w="12700">
              <a:solidFill>
                <a:srgbClr val="545B6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545B64"/>
                  </a:solidFill>
                </a:rPr>
                <a:t>Availability zone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9AB7AAB-3F7F-4147-8CC6-1511F25AB24D}"/>
              </a:ext>
            </a:extLst>
          </p:cNvPr>
          <p:cNvGrpSpPr/>
          <p:nvPr/>
        </p:nvGrpSpPr>
        <p:grpSpPr>
          <a:xfrm>
            <a:off x="2739971" y="3703807"/>
            <a:ext cx="1072750" cy="878080"/>
            <a:chOff x="255233" y="2534640"/>
            <a:chExt cx="1072750" cy="878080"/>
          </a:xfrm>
        </p:grpSpPr>
        <p:pic>
          <p:nvPicPr>
            <p:cNvPr id="43" name="Graphic 42">
              <a:extLst>
                <a:ext uri="{FF2B5EF4-FFF2-40B4-BE49-F238E27FC236}">
                  <a16:creationId xmlns:a16="http://schemas.microsoft.com/office/drawing/2014/main" id="{69D75D77-C9F1-554B-B75C-51C93C41EA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05858" y="2534640"/>
              <a:ext cx="571500" cy="57150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2AAA10D-74A5-674E-9F82-007B98F5CC56}"/>
                </a:ext>
              </a:extLst>
            </p:cNvPr>
            <p:cNvSpPr txBox="1"/>
            <p:nvPr/>
          </p:nvSpPr>
          <p:spPr>
            <a:xfrm>
              <a:off x="255233" y="3151110"/>
              <a:ext cx="10727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Data Lake</a:t>
              </a:r>
            </a:p>
          </p:txBody>
        </p:sp>
      </p:grpSp>
      <p:pic>
        <p:nvPicPr>
          <p:cNvPr id="45" name="Graphic 44">
            <a:extLst>
              <a:ext uri="{FF2B5EF4-FFF2-40B4-BE49-F238E27FC236}">
                <a16:creationId xmlns:a16="http://schemas.microsoft.com/office/drawing/2014/main" id="{F52D3337-5E25-584D-BD85-7E1F453A1D7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00591" y="2485889"/>
            <a:ext cx="762000" cy="952500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AFEADD33-C6BE-0A40-81A9-7F5AA657A71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00591" y="3502639"/>
            <a:ext cx="762000" cy="9525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197371BE-B6B3-E246-8D17-916BF4D8CAA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00591" y="4519389"/>
            <a:ext cx="762000" cy="952500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BB0D35E8-16CE-2A42-94F8-71C8A64804D9}"/>
              </a:ext>
            </a:extLst>
          </p:cNvPr>
          <p:cNvGrpSpPr/>
          <p:nvPr/>
        </p:nvGrpSpPr>
        <p:grpSpPr>
          <a:xfrm>
            <a:off x="5643242" y="3685550"/>
            <a:ext cx="1072750" cy="1041648"/>
            <a:chOff x="2095445" y="2827165"/>
            <a:chExt cx="1072750" cy="1041648"/>
          </a:xfrm>
        </p:grpSpPr>
        <p:pic>
          <p:nvPicPr>
            <p:cNvPr id="49" name="Graphic 48">
              <a:extLst>
                <a:ext uri="{FF2B5EF4-FFF2-40B4-BE49-F238E27FC236}">
                  <a16:creationId xmlns:a16="http://schemas.microsoft.com/office/drawing/2014/main" id="{15777864-BB26-B243-8D2E-32E3ED929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346070" y="2827165"/>
              <a:ext cx="571500" cy="571500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2199420-52C6-AA41-A920-8C70C8CDCD7E}"/>
                </a:ext>
              </a:extLst>
            </p:cNvPr>
            <p:cNvSpPr txBox="1"/>
            <p:nvPr/>
          </p:nvSpPr>
          <p:spPr>
            <a:xfrm>
              <a:off x="2095445" y="3437926"/>
              <a:ext cx="10727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Internet gateway</a:t>
              </a:r>
            </a:p>
          </p:txBody>
        </p:sp>
      </p:grp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05342EA9-C64D-C442-9953-6BBCBD32446F}"/>
              </a:ext>
            </a:extLst>
          </p:cNvPr>
          <p:cNvCxnSpPr>
            <a:cxnSpLocks/>
            <a:stCxn id="45" idx="1"/>
            <a:endCxn id="49" idx="0"/>
          </p:cNvCxnSpPr>
          <p:nvPr/>
        </p:nvCxnSpPr>
        <p:spPr>
          <a:xfrm rot="10800000" flipV="1">
            <a:off x="6179617" y="2962138"/>
            <a:ext cx="1620974" cy="723411"/>
          </a:xfrm>
          <a:prstGeom prst="bentConnector2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C6E7C9F9-8347-9C4E-995A-5CCE65A8A987}"/>
              </a:ext>
            </a:extLst>
          </p:cNvPr>
          <p:cNvCxnSpPr>
            <a:stCxn id="47" idx="1"/>
            <a:endCxn id="50" idx="0"/>
          </p:cNvCxnSpPr>
          <p:nvPr/>
        </p:nvCxnSpPr>
        <p:spPr>
          <a:xfrm rot="10800000">
            <a:off x="6179617" y="4296311"/>
            <a:ext cx="1620974" cy="699328"/>
          </a:xfrm>
          <a:prstGeom prst="bentConnector4">
            <a:avLst>
              <a:gd name="adj1" fmla="val 33455"/>
              <a:gd name="adj2" fmla="val -680"/>
            </a:avLst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9D2DFD9-BD0A-4745-A840-97091521AE6F}"/>
              </a:ext>
            </a:extLst>
          </p:cNvPr>
          <p:cNvCxnSpPr>
            <a:stCxn id="46" idx="1"/>
            <a:endCxn id="49" idx="3"/>
          </p:cNvCxnSpPr>
          <p:nvPr/>
        </p:nvCxnSpPr>
        <p:spPr>
          <a:xfrm flipH="1" flipV="1">
            <a:off x="6465367" y="3971300"/>
            <a:ext cx="1335224" cy="7589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5C81855-1756-CE44-B603-28D99BE517F8}"/>
              </a:ext>
            </a:extLst>
          </p:cNvPr>
          <p:cNvCxnSpPr>
            <a:stCxn id="49" idx="1"/>
            <a:endCxn id="43" idx="3"/>
          </p:cNvCxnSpPr>
          <p:nvPr/>
        </p:nvCxnSpPr>
        <p:spPr>
          <a:xfrm flipH="1">
            <a:off x="3562096" y="3971300"/>
            <a:ext cx="2331771" cy="18257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378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15E1495-C46C-514C-9E33-03284BF171DA}"/>
              </a:ext>
            </a:extLst>
          </p:cNvPr>
          <p:cNvGrpSpPr/>
          <p:nvPr/>
        </p:nvGrpSpPr>
        <p:grpSpPr>
          <a:xfrm>
            <a:off x="1536192" y="457200"/>
            <a:ext cx="9029322" cy="5973572"/>
            <a:chOff x="7004050" y="3978275"/>
            <a:chExt cx="1853031" cy="1765300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2146C16B-B862-6F48-8B37-5FFF49400C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04050" y="3978275"/>
              <a:ext cx="79075" cy="130632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C295DC6-76CC-F246-B900-6BCC6312EA5B}"/>
                </a:ext>
              </a:extLst>
            </p:cNvPr>
            <p:cNvSpPr/>
            <p:nvPr/>
          </p:nvSpPr>
          <p:spPr>
            <a:xfrm>
              <a:off x="7004050" y="3978275"/>
              <a:ext cx="1853031" cy="1765300"/>
            </a:xfrm>
            <a:prstGeom prst="rect">
              <a:avLst/>
            </a:prstGeom>
            <a:noFill/>
            <a:ln w="12700" cap="flat" cmpd="sng" algn="ctr">
              <a:solidFill>
                <a:srgbClr val="AAB7B8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AAB7B8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AWS Cloud</a:t>
              </a:r>
            </a:p>
          </p:txBody>
        </p:sp>
      </p:grpSp>
      <p:pic>
        <p:nvPicPr>
          <p:cNvPr id="7" name="Graphic 6">
            <a:extLst>
              <a:ext uri="{FF2B5EF4-FFF2-40B4-BE49-F238E27FC236}">
                <a16:creationId xmlns:a16="http://schemas.microsoft.com/office/drawing/2014/main" id="{1F31D743-A27F-9D4D-831B-8EF1B5D3EB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18689" y="899244"/>
            <a:ext cx="330201" cy="3429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F0FFA14-C21D-9444-9B6F-7890743EA548}"/>
              </a:ext>
            </a:extLst>
          </p:cNvPr>
          <p:cNvSpPr/>
          <p:nvPr/>
        </p:nvSpPr>
        <p:spPr>
          <a:xfrm>
            <a:off x="6309359" y="903881"/>
            <a:ext cx="3538999" cy="5356560"/>
          </a:xfrm>
          <a:prstGeom prst="rect">
            <a:avLst/>
          </a:prstGeom>
          <a:noFill/>
          <a:ln w="12700">
            <a:solidFill>
              <a:srgbClr val="8791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879196"/>
                </a:solidFill>
              </a:rPr>
              <a:t>VPC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1B6E2AD-6085-FE4C-83D8-7862D9882E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73724" y="1621143"/>
            <a:ext cx="342900" cy="34290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A325A73-159A-E640-8C00-59B1C5B511E2}"/>
              </a:ext>
            </a:extLst>
          </p:cNvPr>
          <p:cNvSpPr/>
          <p:nvPr/>
        </p:nvSpPr>
        <p:spPr>
          <a:xfrm>
            <a:off x="7073724" y="1621144"/>
            <a:ext cx="2148918" cy="4173082"/>
          </a:xfrm>
          <a:prstGeom prst="rect">
            <a:avLst/>
          </a:prstGeom>
          <a:noFill/>
          <a:ln w="12700">
            <a:solidFill>
              <a:srgbClr val="545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545B64"/>
                </a:solidFill>
              </a:rPr>
              <a:t>Subnet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B4433F6-676C-F14F-B213-06ADADD38AEB}"/>
              </a:ext>
            </a:extLst>
          </p:cNvPr>
          <p:cNvGrpSpPr/>
          <p:nvPr/>
        </p:nvGrpSpPr>
        <p:grpSpPr>
          <a:xfrm>
            <a:off x="6716458" y="1305622"/>
            <a:ext cx="2754188" cy="4594290"/>
            <a:chOff x="8197850" y="1209675"/>
            <a:chExt cx="1343907" cy="1765300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60BDD9E6-3102-E341-9858-3AD281655AC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197850" y="1209675"/>
              <a:ext cx="168131" cy="12123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9B9BC48-A36D-5041-86F7-D362314D5413}"/>
                </a:ext>
              </a:extLst>
            </p:cNvPr>
            <p:cNvSpPr/>
            <p:nvPr/>
          </p:nvSpPr>
          <p:spPr>
            <a:xfrm>
              <a:off x="8197850" y="1209675"/>
              <a:ext cx="1343907" cy="1765300"/>
            </a:xfrm>
            <a:prstGeom prst="rect">
              <a:avLst/>
            </a:prstGeom>
            <a:noFill/>
            <a:ln w="12700">
              <a:solidFill>
                <a:srgbClr val="545B6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545B64"/>
                  </a:solidFill>
                </a:rPr>
                <a:t>Availability zone</a:t>
              </a:r>
            </a:p>
          </p:txBody>
        </p:sp>
      </p:grpSp>
      <p:pic>
        <p:nvPicPr>
          <p:cNvPr id="45" name="Graphic 44">
            <a:extLst>
              <a:ext uri="{FF2B5EF4-FFF2-40B4-BE49-F238E27FC236}">
                <a16:creationId xmlns:a16="http://schemas.microsoft.com/office/drawing/2014/main" id="{F52D3337-5E25-584D-BD85-7E1F453A1D7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800591" y="2485889"/>
            <a:ext cx="762000" cy="952500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AFEADD33-C6BE-0A40-81A9-7F5AA657A71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800591" y="3502639"/>
            <a:ext cx="762000" cy="9525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197371BE-B6B3-E246-8D17-916BF4D8CA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800591" y="4519389"/>
            <a:ext cx="762000" cy="952500"/>
          </a:xfrm>
          <a:prstGeom prst="rect">
            <a:avLst/>
          </a:prstGeom>
        </p:spPr>
      </p:pic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05342EA9-C64D-C442-9953-6BBCBD32446F}"/>
              </a:ext>
            </a:extLst>
          </p:cNvPr>
          <p:cNvCxnSpPr>
            <a:cxnSpLocks/>
            <a:stCxn id="45" idx="1"/>
          </p:cNvCxnSpPr>
          <p:nvPr/>
        </p:nvCxnSpPr>
        <p:spPr>
          <a:xfrm rot="10800000" flipV="1">
            <a:off x="6179617" y="2962138"/>
            <a:ext cx="1620974" cy="723411"/>
          </a:xfrm>
          <a:prstGeom prst="bentConnector2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C6E7C9F9-8347-9C4E-995A-5CCE65A8A987}"/>
              </a:ext>
            </a:extLst>
          </p:cNvPr>
          <p:cNvCxnSpPr>
            <a:cxnSpLocks/>
            <a:stCxn id="47" idx="1"/>
          </p:cNvCxnSpPr>
          <p:nvPr/>
        </p:nvCxnSpPr>
        <p:spPr>
          <a:xfrm rot="10800000">
            <a:off x="6179617" y="4296311"/>
            <a:ext cx="1620974" cy="699328"/>
          </a:xfrm>
          <a:prstGeom prst="bentConnector4">
            <a:avLst>
              <a:gd name="adj1" fmla="val 33455"/>
              <a:gd name="adj2" fmla="val -680"/>
            </a:avLst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9D2DFD9-BD0A-4745-A840-97091521AE6F}"/>
              </a:ext>
            </a:extLst>
          </p:cNvPr>
          <p:cNvCxnSpPr>
            <a:cxnSpLocks/>
            <a:stCxn id="46" idx="1"/>
          </p:cNvCxnSpPr>
          <p:nvPr/>
        </p:nvCxnSpPr>
        <p:spPr>
          <a:xfrm flipH="1" flipV="1">
            <a:off x="6465367" y="3971300"/>
            <a:ext cx="1335224" cy="7589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2E0EE8F-26E8-ED47-8E46-71D345FDECA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71287" y="3740711"/>
            <a:ext cx="453533" cy="45353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D121265-5174-5548-9FA9-F89959C63AE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95778" y="1972177"/>
            <a:ext cx="515266" cy="5318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59EB2B8-5DA1-5C4B-B678-BE3F497893D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595778" y="3685549"/>
            <a:ext cx="535620" cy="535620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121CF1F-1C53-304C-84A6-36415C10DBDA}"/>
              </a:ext>
            </a:extLst>
          </p:cNvPr>
          <p:cNvCxnSpPr>
            <a:cxnSpLocks/>
            <a:stCxn id="27" idx="0"/>
            <a:endCxn id="26" idx="2"/>
          </p:cNvCxnSpPr>
          <p:nvPr/>
        </p:nvCxnSpPr>
        <p:spPr>
          <a:xfrm flipH="1" flipV="1">
            <a:off x="3853411" y="2504064"/>
            <a:ext cx="10177" cy="1181485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E36A032-2276-334E-AFBC-4710FC88D395}"/>
              </a:ext>
            </a:extLst>
          </p:cNvPr>
          <p:cNvSpPr txBox="1"/>
          <p:nvPr/>
        </p:nvSpPr>
        <p:spPr>
          <a:xfrm>
            <a:off x="3328416" y="4224528"/>
            <a:ext cx="1094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Lake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C66BFC1-C43C-6A4E-8B3C-BED3E8F7B32E}"/>
              </a:ext>
            </a:extLst>
          </p:cNvPr>
          <p:cNvSpPr txBox="1"/>
          <p:nvPr/>
        </p:nvSpPr>
        <p:spPr>
          <a:xfrm>
            <a:off x="3316224" y="2420112"/>
            <a:ext cx="1394997" cy="36933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Glue Crawler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526BB03-B029-9342-815B-B5332075E533}"/>
              </a:ext>
            </a:extLst>
          </p:cNvPr>
          <p:cNvSpPr txBox="1"/>
          <p:nvPr/>
        </p:nvSpPr>
        <p:spPr>
          <a:xfrm>
            <a:off x="5553939" y="4249815"/>
            <a:ext cx="1373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Glue Catalog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DB93D191-1A70-3343-95E8-407078A1A272}"/>
              </a:ext>
            </a:extLst>
          </p:cNvPr>
          <p:cNvCxnSpPr>
            <a:stCxn id="26" idx="3"/>
            <a:endCxn id="25" idx="1"/>
          </p:cNvCxnSpPr>
          <p:nvPr/>
        </p:nvCxnSpPr>
        <p:spPr>
          <a:xfrm>
            <a:off x="4111044" y="2238121"/>
            <a:ext cx="1860243" cy="1729357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470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B1FEB98-2E37-964E-A23C-0852005D39B9}"/>
              </a:ext>
            </a:extLst>
          </p:cNvPr>
          <p:cNvGrpSpPr/>
          <p:nvPr/>
        </p:nvGrpSpPr>
        <p:grpSpPr>
          <a:xfrm>
            <a:off x="1536192" y="457200"/>
            <a:ext cx="9029322" cy="5973572"/>
            <a:chOff x="7004050" y="3978275"/>
            <a:chExt cx="1853031" cy="1765300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6B701556-47D8-8D4F-BFEA-AF7FFA3291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04050" y="3978275"/>
              <a:ext cx="79075" cy="130632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397BF2C-6E67-E348-902A-F449D6031462}"/>
                </a:ext>
              </a:extLst>
            </p:cNvPr>
            <p:cNvSpPr/>
            <p:nvPr/>
          </p:nvSpPr>
          <p:spPr>
            <a:xfrm>
              <a:off x="7004050" y="3978275"/>
              <a:ext cx="1853031" cy="1765300"/>
            </a:xfrm>
            <a:prstGeom prst="rect">
              <a:avLst/>
            </a:prstGeom>
            <a:noFill/>
            <a:ln w="12700" cap="flat" cmpd="sng" algn="ctr">
              <a:solidFill>
                <a:srgbClr val="AAB7B8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AAB7B8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AWS Cloud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B8E2A588-0E6C-CA41-9B6C-EBF58119B0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6573" y="1430868"/>
            <a:ext cx="787400" cy="787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AC34A3-CFFF-E942-863B-6AF27C4FD7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7656" y="1376004"/>
            <a:ext cx="890147" cy="9188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C990DF0-6AED-D745-9766-6BA65EDC3B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7303" y="3455386"/>
            <a:ext cx="918861" cy="918861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F2BEE1B-A5DB-F648-BA56-EEA9704790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3962856" y="3831561"/>
            <a:ext cx="2014832" cy="516127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4BDAB84-5BB4-BB4D-AFA3-351907512E2D}"/>
              </a:ext>
            </a:extLst>
          </p:cNvPr>
          <p:cNvCxnSpPr>
            <a:stCxn id="12" idx="0"/>
            <a:endCxn id="11" idx="2"/>
          </p:cNvCxnSpPr>
          <p:nvPr/>
        </p:nvCxnSpPr>
        <p:spPr>
          <a:xfrm flipV="1">
            <a:off x="2946734" y="2294865"/>
            <a:ext cx="5996" cy="1160521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74947A3-99BC-F947-AC6A-5BB168713AD6}"/>
              </a:ext>
            </a:extLst>
          </p:cNvPr>
          <p:cNvCxnSpPr>
            <a:stCxn id="11" idx="3"/>
            <a:endCxn id="10" idx="1"/>
          </p:cNvCxnSpPr>
          <p:nvPr/>
        </p:nvCxnSpPr>
        <p:spPr>
          <a:xfrm flipV="1">
            <a:off x="3397803" y="1824568"/>
            <a:ext cx="1178770" cy="10867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253E9CE-2127-3B41-8438-990D974E5E4A}"/>
              </a:ext>
            </a:extLst>
          </p:cNvPr>
          <p:cNvCxnSpPr>
            <a:cxnSpLocks/>
            <a:stCxn id="10" idx="2"/>
            <a:endCxn id="13" idx="1"/>
          </p:cNvCxnSpPr>
          <p:nvPr/>
        </p:nvCxnSpPr>
        <p:spPr>
          <a:xfrm flipH="1">
            <a:off x="4970272" y="2218268"/>
            <a:ext cx="1" cy="863941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91F3A43-7408-DF4C-8A22-04373C0B6F10}"/>
              </a:ext>
            </a:extLst>
          </p:cNvPr>
          <p:cNvCxnSpPr>
            <a:stCxn id="12" idx="3"/>
          </p:cNvCxnSpPr>
          <p:nvPr/>
        </p:nvCxnSpPr>
        <p:spPr>
          <a:xfrm flipV="1">
            <a:off x="3406164" y="3914816"/>
            <a:ext cx="1306044" cy="1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57985263-F0DA-7A49-AE0F-CF8DC04CE4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71043" y="2344866"/>
            <a:ext cx="787400" cy="7874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5D0FBCF-C1EF-AD49-9F6E-97164CD937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71043" y="3711832"/>
            <a:ext cx="787400" cy="7874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4421E80-0533-5F4F-A9AE-8B8E8AA229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71043" y="4990728"/>
            <a:ext cx="787400" cy="787400"/>
          </a:xfrm>
          <a:prstGeom prst="rect">
            <a:avLst/>
          </a:prstGeom>
        </p:spPr>
      </p:pic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5E2821AC-FE35-594C-AB27-9D76CCCED61F}"/>
              </a:ext>
            </a:extLst>
          </p:cNvPr>
          <p:cNvCxnSpPr>
            <a:stCxn id="13" idx="0"/>
            <a:endCxn id="24" idx="1"/>
          </p:cNvCxnSpPr>
          <p:nvPr/>
        </p:nvCxnSpPr>
        <p:spPr>
          <a:xfrm flipV="1">
            <a:off x="5228336" y="2738566"/>
            <a:ext cx="2342707" cy="1351059"/>
          </a:xfrm>
          <a:prstGeom prst="bentConnector3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BEB6EABB-A6DE-D745-9F48-88C3573BE21A}"/>
              </a:ext>
            </a:extLst>
          </p:cNvPr>
          <p:cNvCxnSpPr>
            <a:stCxn id="13" idx="0"/>
            <a:endCxn id="26" idx="1"/>
          </p:cNvCxnSpPr>
          <p:nvPr/>
        </p:nvCxnSpPr>
        <p:spPr>
          <a:xfrm>
            <a:off x="5228336" y="4089625"/>
            <a:ext cx="2342707" cy="1294803"/>
          </a:xfrm>
          <a:prstGeom prst="bentConnector3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3181548-D9F9-894D-9D3D-8CCDAF64D576}"/>
              </a:ext>
            </a:extLst>
          </p:cNvPr>
          <p:cNvCxnSpPr>
            <a:stCxn id="13" idx="0"/>
            <a:endCxn id="25" idx="1"/>
          </p:cNvCxnSpPr>
          <p:nvPr/>
        </p:nvCxnSpPr>
        <p:spPr>
          <a:xfrm>
            <a:off x="5228336" y="4089625"/>
            <a:ext cx="2342707" cy="15907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1613C01-56DB-544D-87F8-6E7162DB3C8F}"/>
              </a:ext>
            </a:extLst>
          </p:cNvPr>
          <p:cNvSpPr txBox="1"/>
          <p:nvPr/>
        </p:nvSpPr>
        <p:spPr>
          <a:xfrm>
            <a:off x="2377440" y="4315968"/>
            <a:ext cx="1094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Lake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B2D0510-F5CC-1E42-BADD-82A8B4F2CDC9}"/>
              </a:ext>
            </a:extLst>
          </p:cNvPr>
          <p:cNvSpPr txBox="1"/>
          <p:nvPr/>
        </p:nvSpPr>
        <p:spPr>
          <a:xfrm>
            <a:off x="2328672" y="2218944"/>
            <a:ext cx="1394997" cy="36933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Glue Crawler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0FE6AC-889A-0943-82D6-51EEE064D29E}"/>
              </a:ext>
            </a:extLst>
          </p:cNvPr>
          <p:cNvSpPr txBox="1"/>
          <p:nvPr/>
        </p:nvSpPr>
        <p:spPr>
          <a:xfrm>
            <a:off x="4419600" y="2261616"/>
            <a:ext cx="1373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Glue Catalog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9B6A534-19DB-7E48-9E3E-10F931A1F575}"/>
              </a:ext>
            </a:extLst>
          </p:cNvPr>
          <p:cNvSpPr txBox="1"/>
          <p:nvPr/>
        </p:nvSpPr>
        <p:spPr>
          <a:xfrm>
            <a:off x="4078224" y="5029200"/>
            <a:ext cx="1911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Redshift Spectrum</a:t>
            </a:r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3A81F259-B562-AB4F-9320-DE7B9CE63F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135809" y="862668"/>
            <a:ext cx="330201" cy="3429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88F3FD3E-3449-794A-8B52-CF35780B1982}"/>
              </a:ext>
            </a:extLst>
          </p:cNvPr>
          <p:cNvSpPr/>
          <p:nvPr/>
        </p:nvSpPr>
        <p:spPr>
          <a:xfrm>
            <a:off x="6126479" y="867305"/>
            <a:ext cx="3538999" cy="5356560"/>
          </a:xfrm>
          <a:prstGeom prst="rect">
            <a:avLst/>
          </a:prstGeom>
          <a:noFill/>
          <a:ln w="12700">
            <a:solidFill>
              <a:srgbClr val="8791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879196"/>
                </a:solidFill>
              </a:rPr>
              <a:t>VPC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0AE7B14E-734F-924C-8963-A634A72B45D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890844" y="1584567"/>
            <a:ext cx="342900" cy="342901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D1AA574A-D998-BC4D-8FAF-02998B379415}"/>
              </a:ext>
            </a:extLst>
          </p:cNvPr>
          <p:cNvSpPr/>
          <p:nvPr/>
        </p:nvSpPr>
        <p:spPr>
          <a:xfrm>
            <a:off x="6890844" y="1584568"/>
            <a:ext cx="2148918" cy="4340744"/>
          </a:xfrm>
          <a:prstGeom prst="rect">
            <a:avLst/>
          </a:prstGeom>
          <a:noFill/>
          <a:ln w="12700">
            <a:solidFill>
              <a:srgbClr val="545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545B64"/>
                </a:solidFill>
              </a:rPr>
              <a:t>Subnet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0AECF58-5305-184A-9405-3DAD3D41B5CD}"/>
              </a:ext>
            </a:extLst>
          </p:cNvPr>
          <p:cNvGrpSpPr/>
          <p:nvPr/>
        </p:nvGrpSpPr>
        <p:grpSpPr>
          <a:xfrm>
            <a:off x="6533578" y="1269046"/>
            <a:ext cx="2754188" cy="4857434"/>
            <a:chOff x="8197850" y="1209675"/>
            <a:chExt cx="1343907" cy="1866410"/>
          </a:xfrm>
        </p:grpSpPr>
        <p:pic>
          <p:nvPicPr>
            <p:cNvPr id="52" name="Graphic 51">
              <a:extLst>
                <a:ext uri="{FF2B5EF4-FFF2-40B4-BE49-F238E27FC236}">
                  <a16:creationId xmlns:a16="http://schemas.microsoft.com/office/drawing/2014/main" id="{6F50329F-AB44-FF43-84D0-A133641112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197850" y="1209675"/>
              <a:ext cx="168131" cy="121235"/>
            </a:xfrm>
            <a:prstGeom prst="rect">
              <a:avLst/>
            </a:prstGeom>
          </p:spPr>
        </p:pic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67977EA-2270-D947-A1F7-7099DC5DF9C4}"/>
                </a:ext>
              </a:extLst>
            </p:cNvPr>
            <p:cNvSpPr/>
            <p:nvPr/>
          </p:nvSpPr>
          <p:spPr>
            <a:xfrm>
              <a:off x="8197850" y="1209675"/>
              <a:ext cx="1343907" cy="1866410"/>
            </a:xfrm>
            <a:prstGeom prst="rect">
              <a:avLst/>
            </a:prstGeom>
            <a:noFill/>
            <a:ln w="12700">
              <a:solidFill>
                <a:srgbClr val="545B6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545B64"/>
                  </a:solidFill>
                </a:rPr>
                <a:t>Availability zone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8966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B45B35D-B425-3C4A-9613-D9B616AEB20B}"/>
              </a:ext>
            </a:extLst>
          </p:cNvPr>
          <p:cNvGrpSpPr/>
          <p:nvPr/>
        </p:nvGrpSpPr>
        <p:grpSpPr>
          <a:xfrm>
            <a:off x="1536192" y="457200"/>
            <a:ext cx="9029322" cy="5973572"/>
            <a:chOff x="7004050" y="3978275"/>
            <a:chExt cx="1853031" cy="1765300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FEC4CA00-9475-3E40-B823-3D6B71C51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04050" y="3978275"/>
              <a:ext cx="79075" cy="130632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146FA38-1CBA-D249-A834-3948223B248B}"/>
                </a:ext>
              </a:extLst>
            </p:cNvPr>
            <p:cNvSpPr/>
            <p:nvPr/>
          </p:nvSpPr>
          <p:spPr>
            <a:xfrm>
              <a:off x="7004050" y="3978275"/>
              <a:ext cx="1853031" cy="1765300"/>
            </a:xfrm>
            <a:prstGeom prst="rect">
              <a:avLst/>
            </a:prstGeom>
            <a:noFill/>
            <a:ln w="12700" cap="flat" cmpd="sng" algn="ctr">
              <a:solidFill>
                <a:srgbClr val="AAB7B8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AAB7B8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AWS Cloud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572E2903-E071-1040-AD8A-B35DDD79ED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2136" y="1376004"/>
            <a:ext cx="890147" cy="9188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10380B-19E8-004E-9AF2-6FA0C877F3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1783" y="3455386"/>
            <a:ext cx="918861" cy="918861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A45F55-12B8-2B46-9856-7C99B2237755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V="1">
            <a:off x="4501214" y="2294865"/>
            <a:ext cx="5996" cy="1160521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1853DDB-D2C6-A94B-8C39-97F5FC04899B}"/>
              </a:ext>
            </a:extLst>
          </p:cNvPr>
          <p:cNvCxnSpPr>
            <a:cxnSpLocks/>
            <a:stCxn id="9" idx="3"/>
            <a:endCxn id="32" idx="1"/>
          </p:cNvCxnSpPr>
          <p:nvPr/>
        </p:nvCxnSpPr>
        <p:spPr>
          <a:xfrm flipV="1">
            <a:off x="4960644" y="3914816"/>
            <a:ext cx="1188812" cy="1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3E92ECD-A629-684F-9BD4-E8F0DB1D8B70}"/>
              </a:ext>
            </a:extLst>
          </p:cNvPr>
          <p:cNvCxnSpPr>
            <a:cxnSpLocks/>
          </p:cNvCxnSpPr>
          <p:nvPr/>
        </p:nvCxnSpPr>
        <p:spPr>
          <a:xfrm>
            <a:off x="6918568" y="3914816"/>
            <a:ext cx="1209040" cy="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38591B4-0977-964E-B15A-6D390FBDC864}"/>
              </a:ext>
            </a:extLst>
          </p:cNvPr>
          <p:cNvSpPr txBox="1"/>
          <p:nvPr/>
        </p:nvSpPr>
        <p:spPr>
          <a:xfrm>
            <a:off x="3931920" y="4315968"/>
            <a:ext cx="1094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Lake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3835D5-A51F-2E45-9591-C5F3AE142227}"/>
              </a:ext>
            </a:extLst>
          </p:cNvPr>
          <p:cNvSpPr txBox="1"/>
          <p:nvPr/>
        </p:nvSpPr>
        <p:spPr>
          <a:xfrm>
            <a:off x="3883152" y="2218944"/>
            <a:ext cx="1394997" cy="36933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Glue Crawler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02286B-9781-154C-A21D-6968AE41B427}"/>
              </a:ext>
            </a:extLst>
          </p:cNvPr>
          <p:cNvSpPr txBox="1"/>
          <p:nvPr/>
        </p:nvSpPr>
        <p:spPr>
          <a:xfrm>
            <a:off x="5792571" y="4287148"/>
            <a:ext cx="1373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Glue Catalog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3ECF54A2-3EB9-1347-9646-DB5DB14F5C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9456" y="3521116"/>
            <a:ext cx="787400" cy="787400"/>
          </a:xfrm>
          <a:prstGeom prst="rect">
            <a:avLst/>
          </a:prstGeom>
        </p:spPr>
      </p:pic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F7603291-9CA9-0848-8D50-870D16B802AA}"/>
              </a:ext>
            </a:extLst>
          </p:cNvPr>
          <p:cNvCxnSpPr>
            <a:cxnSpLocks/>
            <a:stCxn id="8" idx="3"/>
            <a:endCxn id="32" idx="0"/>
          </p:cNvCxnSpPr>
          <p:nvPr/>
        </p:nvCxnSpPr>
        <p:spPr>
          <a:xfrm>
            <a:off x="4952283" y="1835435"/>
            <a:ext cx="1590873" cy="1685681"/>
          </a:xfrm>
          <a:prstGeom prst="bentConnector2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phic 36">
            <a:extLst>
              <a:ext uri="{FF2B5EF4-FFF2-40B4-BE49-F238E27FC236}">
                <a16:creationId xmlns:a16="http://schemas.microsoft.com/office/drawing/2014/main" id="{9C68FA18-E3DA-B148-953B-ECF64DC27C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25668" y="3408434"/>
            <a:ext cx="7620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867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</TotalTime>
  <Words>221</Words>
  <Application>Microsoft Macintosh PowerPoint</Application>
  <PresentationFormat>Widescreen</PresentationFormat>
  <Paragraphs>106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Maheshdatta Mishra</dc:creator>
  <cp:lastModifiedBy>Maheshdatta Mishra</cp:lastModifiedBy>
  <cp:revision>48</cp:revision>
  <dcterms:created xsi:type="dcterms:W3CDTF">2018-11-28T04:33:04Z</dcterms:created>
  <dcterms:modified xsi:type="dcterms:W3CDTF">2018-12-10T15:43:48Z</dcterms:modified>
</cp:coreProperties>
</file>