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7" r:id="rId4"/>
    <p:sldId id="260" r:id="rId5"/>
    <p:sldId id="26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42"/>
    <a:srgbClr val="941651"/>
    <a:srgbClr val="B8F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7F4ED-9337-B342-9B2E-D35DED7B012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7AE9-9AD0-DA4E-B28E-A9C79B7EDC79}">
      <dgm:prSet phldrT="[Text]"/>
      <dgm:spPr/>
      <dgm:t>
        <a:bodyPr/>
        <a:lstStyle/>
        <a:p>
          <a:r>
            <a:rPr lang="en-US" dirty="0"/>
            <a:t>Extraction &amp; Load</a:t>
          </a:r>
        </a:p>
      </dgm:t>
    </dgm:pt>
    <dgm:pt modelId="{DD7DD2F5-D464-2C47-B523-DD4F4A7294F9}" type="parTrans" cxnId="{7629873F-1A9B-0B45-8E7B-7A077406DE33}">
      <dgm:prSet/>
      <dgm:spPr/>
      <dgm:t>
        <a:bodyPr/>
        <a:lstStyle/>
        <a:p>
          <a:endParaRPr lang="en-US"/>
        </a:p>
      </dgm:t>
    </dgm:pt>
    <dgm:pt modelId="{49E94143-B31B-9447-92B0-B516587210DA}" type="sibTrans" cxnId="{7629873F-1A9B-0B45-8E7B-7A077406DE33}">
      <dgm:prSet/>
      <dgm:spPr>
        <a:noFill/>
      </dgm:spPr>
      <dgm:t>
        <a:bodyPr/>
        <a:lstStyle/>
        <a:p>
          <a:endParaRPr lang="en-US"/>
        </a:p>
      </dgm:t>
    </dgm:pt>
    <dgm:pt modelId="{AC444117-C57D-6B4D-9E14-1454FBD55487}">
      <dgm:prSet phldrT="[Text]" custT="1"/>
      <dgm:spPr/>
      <dgm:t>
        <a:bodyPr/>
        <a:lstStyle/>
        <a:p>
          <a:r>
            <a:rPr lang="en-US" sz="1400" dirty="0"/>
            <a:t>Realtime data ingestion using Kinesis and EMR</a:t>
          </a:r>
        </a:p>
      </dgm:t>
    </dgm:pt>
    <dgm:pt modelId="{99275036-37FC-754C-ABC2-3BA64B32E248}" type="parTrans" cxnId="{9C05FF73-D38B-584A-AB35-1E6F5932BEAF}">
      <dgm:prSet/>
      <dgm:spPr/>
      <dgm:t>
        <a:bodyPr/>
        <a:lstStyle/>
        <a:p>
          <a:endParaRPr lang="en-US"/>
        </a:p>
      </dgm:t>
    </dgm:pt>
    <dgm:pt modelId="{10B2254D-9971-574A-8462-BC4EAB375198}" type="sibTrans" cxnId="{9C05FF73-D38B-584A-AB35-1E6F5932BEAF}">
      <dgm:prSet/>
      <dgm:spPr/>
      <dgm:t>
        <a:bodyPr/>
        <a:lstStyle/>
        <a:p>
          <a:endParaRPr lang="en-US"/>
        </a:p>
      </dgm:t>
    </dgm:pt>
    <dgm:pt modelId="{90254F9A-9268-1E4B-B8F7-9BFF7C0B43DE}">
      <dgm:prSet phldrT="[Text]"/>
      <dgm:spPr/>
      <dgm:t>
        <a:bodyPr/>
        <a:lstStyle/>
        <a:p>
          <a:r>
            <a:rPr lang="en-US" dirty="0"/>
            <a:t>Transform On Read</a:t>
          </a:r>
        </a:p>
      </dgm:t>
    </dgm:pt>
    <dgm:pt modelId="{074809F2-7B53-DF4E-9F9F-9410F0C29011}" type="parTrans" cxnId="{56594B59-BFD8-D04E-B8CC-38E68561A537}">
      <dgm:prSet/>
      <dgm:spPr/>
      <dgm:t>
        <a:bodyPr/>
        <a:lstStyle/>
        <a:p>
          <a:endParaRPr lang="en-US"/>
        </a:p>
      </dgm:t>
    </dgm:pt>
    <dgm:pt modelId="{FB9B612E-0051-5145-9356-6F7769B4603A}" type="sibTrans" cxnId="{56594B59-BFD8-D04E-B8CC-38E68561A537}">
      <dgm:prSet/>
      <dgm:spPr/>
      <dgm:t>
        <a:bodyPr/>
        <a:lstStyle/>
        <a:p>
          <a:endParaRPr lang="en-US"/>
        </a:p>
      </dgm:t>
    </dgm:pt>
    <dgm:pt modelId="{655D8039-1E57-F344-8138-0761582CEE1F}">
      <dgm:prSet phldrT="[Text]" custT="1"/>
      <dgm:spPr/>
      <dgm:t>
        <a:bodyPr/>
        <a:lstStyle/>
        <a:p>
          <a:r>
            <a:rPr lang="en-US" sz="1400" dirty="0"/>
            <a:t>Batch and real-time transform using EMR. </a:t>
          </a:r>
        </a:p>
      </dgm:t>
    </dgm:pt>
    <dgm:pt modelId="{E75781A9-5FC5-694F-8252-3DD2F7FAEDD5}" type="parTrans" cxnId="{79E6DB11-6098-4D42-9781-C5588219A3F9}">
      <dgm:prSet/>
      <dgm:spPr/>
      <dgm:t>
        <a:bodyPr/>
        <a:lstStyle/>
        <a:p>
          <a:endParaRPr lang="en-US"/>
        </a:p>
      </dgm:t>
    </dgm:pt>
    <dgm:pt modelId="{3EE378E8-8710-7E49-8E24-11DFC248DA82}" type="sibTrans" cxnId="{79E6DB11-6098-4D42-9781-C5588219A3F9}">
      <dgm:prSet/>
      <dgm:spPr/>
      <dgm:t>
        <a:bodyPr/>
        <a:lstStyle/>
        <a:p>
          <a:endParaRPr lang="en-US"/>
        </a:p>
      </dgm:t>
    </dgm:pt>
    <dgm:pt modelId="{228DEA48-DF8F-7F46-9635-FF5621797CC7}">
      <dgm:prSet phldrT="[Text]" custT="1"/>
      <dgm:spPr/>
      <dgm:t>
        <a:bodyPr/>
        <a:lstStyle/>
        <a:p>
          <a:r>
            <a:rPr lang="en-US" sz="1400" dirty="0"/>
            <a:t>Data migration from RDBMS to Data lake using database migration service.</a:t>
          </a:r>
        </a:p>
      </dgm:t>
    </dgm:pt>
    <dgm:pt modelId="{A2A6DEA7-8BA7-044A-8C3F-83D708E72FC3}" type="parTrans" cxnId="{9990741A-0BD4-234D-A4B7-0F03AEFDB1D0}">
      <dgm:prSet/>
      <dgm:spPr/>
      <dgm:t>
        <a:bodyPr/>
        <a:lstStyle/>
        <a:p>
          <a:endParaRPr lang="en-US"/>
        </a:p>
      </dgm:t>
    </dgm:pt>
    <dgm:pt modelId="{A1989E07-28EE-A84C-86F2-3353BCD7ACC2}" type="sibTrans" cxnId="{9990741A-0BD4-234D-A4B7-0F03AEFDB1D0}">
      <dgm:prSet/>
      <dgm:spPr/>
      <dgm:t>
        <a:bodyPr/>
        <a:lstStyle/>
        <a:p>
          <a:endParaRPr lang="en-US"/>
        </a:p>
      </dgm:t>
    </dgm:pt>
    <dgm:pt modelId="{8E60B500-EA36-6B43-8BEF-7BEA4F124598}">
      <dgm:prSet phldrT="[Text]" custT="1"/>
      <dgm:spPr/>
      <dgm:t>
        <a:bodyPr/>
        <a:lstStyle/>
        <a:p>
          <a:r>
            <a:rPr lang="en-US" sz="1400" dirty="0"/>
            <a:t>Batch ELT using AWS Glue</a:t>
          </a:r>
        </a:p>
      </dgm:t>
    </dgm:pt>
    <dgm:pt modelId="{42D8A1D2-C23A-6E41-AE29-F5B859D2CE26}" type="parTrans" cxnId="{DB5440E2-55C2-C642-89B3-22831E502034}">
      <dgm:prSet/>
      <dgm:spPr/>
      <dgm:t>
        <a:bodyPr/>
        <a:lstStyle/>
        <a:p>
          <a:endParaRPr lang="en-US"/>
        </a:p>
      </dgm:t>
    </dgm:pt>
    <dgm:pt modelId="{065380EE-15E1-8E41-AA13-2FB6E4902617}" type="sibTrans" cxnId="{DB5440E2-55C2-C642-89B3-22831E502034}">
      <dgm:prSet/>
      <dgm:spPr/>
      <dgm:t>
        <a:bodyPr/>
        <a:lstStyle/>
        <a:p>
          <a:endParaRPr lang="en-US"/>
        </a:p>
      </dgm:t>
    </dgm:pt>
    <dgm:pt modelId="{DECC02A9-CCE5-6948-B001-401576CA6C78}">
      <dgm:prSet phldrT="[Text]" custT="1"/>
      <dgm:spPr/>
      <dgm:t>
        <a:bodyPr/>
        <a:lstStyle/>
        <a:p>
          <a:r>
            <a:rPr lang="en-US" sz="1400" dirty="0"/>
            <a:t>Data Analytics using Amazon Athena and Amazon Redshift spectrum</a:t>
          </a:r>
        </a:p>
      </dgm:t>
    </dgm:pt>
    <dgm:pt modelId="{68F8B587-255E-B141-8D1F-B095391A8C3F}" type="parTrans" cxnId="{24B701F8-94E2-904B-9190-C37A7587B2F9}">
      <dgm:prSet/>
      <dgm:spPr/>
      <dgm:t>
        <a:bodyPr/>
        <a:lstStyle/>
        <a:p>
          <a:endParaRPr lang="en-US"/>
        </a:p>
      </dgm:t>
    </dgm:pt>
    <dgm:pt modelId="{FE54F836-0CFD-1041-AC6B-1EE699B31AF1}" type="sibTrans" cxnId="{24B701F8-94E2-904B-9190-C37A7587B2F9}">
      <dgm:prSet/>
      <dgm:spPr/>
      <dgm:t>
        <a:bodyPr/>
        <a:lstStyle/>
        <a:p>
          <a:endParaRPr lang="en-US"/>
        </a:p>
      </dgm:t>
    </dgm:pt>
    <dgm:pt modelId="{DEDBCB47-10FE-6241-BBB1-EF3111824F3A}">
      <dgm:prSet phldrT="[Text]" custT="1"/>
      <dgm:spPr/>
      <dgm:t>
        <a:bodyPr/>
        <a:lstStyle/>
        <a:p>
          <a:r>
            <a:rPr lang="en-US" sz="1400" dirty="0"/>
            <a:t>Visualization using  AWS </a:t>
          </a:r>
          <a:r>
            <a:rPr lang="en-US" sz="1400" dirty="0" err="1"/>
            <a:t>Quicksight</a:t>
          </a:r>
          <a:endParaRPr lang="en-US" sz="1400" dirty="0"/>
        </a:p>
      </dgm:t>
    </dgm:pt>
    <dgm:pt modelId="{7F978726-94B4-3046-9EBE-1C4BA6FC0E23}" type="parTrans" cxnId="{78D8998A-D841-214E-AD9C-F0371D38CF46}">
      <dgm:prSet/>
      <dgm:spPr/>
      <dgm:t>
        <a:bodyPr/>
        <a:lstStyle/>
        <a:p>
          <a:endParaRPr lang="en-US"/>
        </a:p>
      </dgm:t>
    </dgm:pt>
    <dgm:pt modelId="{7BA88A21-2704-BD4A-9305-2F0C39FD1EC5}" type="sibTrans" cxnId="{78D8998A-D841-214E-AD9C-F0371D38CF46}">
      <dgm:prSet/>
      <dgm:spPr/>
      <dgm:t>
        <a:bodyPr/>
        <a:lstStyle/>
        <a:p>
          <a:endParaRPr lang="en-US"/>
        </a:p>
      </dgm:t>
    </dgm:pt>
    <dgm:pt modelId="{FC954A13-AA34-3C48-85A3-918E1E7112E4}">
      <dgm:prSet phldrT="[Text]" custT="1"/>
      <dgm:spPr/>
      <dgm:t>
        <a:bodyPr/>
        <a:lstStyle/>
        <a:p>
          <a:r>
            <a:rPr lang="en-US" sz="1400" dirty="0"/>
            <a:t>Transformation using Glue ETL</a:t>
          </a:r>
        </a:p>
      </dgm:t>
    </dgm:pt>
    <dgm:pt modelId="{C92B8AE6-13FB-9C48-BBD1-668348D87CB4}" type="parTrans" cxnId="{D954CC43-9ADB-3D4F-ADA5-A0AFB26BD8CF}">
      <dgm:prSet/>
      <dgm:spPr/>
      <dgm:t>
        <a:bodyPr/>
        <a:lstStyle/>
        <a:p>
          <a:endParaRPr lang="en-US"/>
        </a:p>
      </dgm:t>
    </dgm:pt>
    <dgm:pt modelId="{2F7BA890-840D-2341-A025-EB54559B47BF}" type="sibTrans" cxnId="{D954CC43-9ADB-3D4F-ADA5-A0AFB26BD8CF}">
      <dgm:prSet/>
      <dgm:spPr/>
      <dgm:t>
        <a:bodyPr/>
        <a:lstStyle/>
        <a:p>
          <a:endParaRPr lang="en-US"/>
        </a:p>
      </dgm:t>
    </dgm:pt>
    <dgm:pt modelId="{6CA19210-5BE6-2A4F-A653-FC20D724C08E}">
      <dgm:prSet phldrT="[Text]" custT="1"/>
      <dgm:spPr/>
      <dgm:t>
        <a:bodyPr/>
        <a:lstStyle/>
        <a:p>
          <a:r>
            <a:rPr lang="en-US" sz="1400" dirty="0"/>
            <a:t>Minimal/no transformation is done.</a:t>
          </a:r>
        </a:p>
      </dgm:t>
    </dgm:pt>
    <dgm:pt modelId="{F44966E1-BBC5-AD40-9ABD-9CCC9F3E82E0}" type="parTrans" cxnId="{39CA45F6-5CC9-9741-8D95-721C52C8355F}">
      <dgm:prSet/>
      <dgm:spPr/>
      <dgm:t>
        <a:bodyPr/>
        <a:lstStyle/>
        <a:p>
          <a:endParaRPr lang="en-US"/>
        </a:p>
      </dgm:t>
    </dgm:pt>
    <dgm:pt modelId="{06922134-7D24-6F40-A6CC-4A18A95C8269}" type="sibTrans" cxnId="{39CA45F6-5CC9-9741-8D95-721C52C8355F}">
      <dgm:prSet/>
      <dgm:spPr/>
      <dgm:t>
        <a:bodyPr/>
        <a:lstStyle/>
        <a:p>
          <a:endParaRPr lang="en-US"/>
        </a:p>
      </dgm:t>
    </dgm:pt>
    <dgm:pt modelId="{5DD7EF97-AAB5-D444-A300-23203BCE407C}" type="pres">
      <dgm:prSet presAssocID="{25C7F4ED-9337-B342-9B2E-D35DED7B0122}" presName="linearFlow" presStyleCnt="0">
        <dgm:presLayoutVars>
          <dgm:dir/>
          <dgm:animLvl val="lvl"/>
          <dgm:resizeHandles val="exact"/>
        </dgm:presLayoutVars>
      </dgm:prSet>
      <dgm:spPr/>
    </dgm:pt>
    <dgm:pt modelId="{EA5485BC-21C5-D54A-A4CA-285512CF5237}" type="pres">
      <dgm:prSet presAssocID="{5A477AE9-9AD0-DA4E-B28E-A9C79B7EDC79}" presName="composite" presStyleCnt="0"/>
      <dgm:spPr/>
    </dgm:pt>
    <dgm:pt modelId="{68153805-A987-1242-86AB-83C0B4D06BFA}" type="pres">
      <dgm:prSet presAssocID="{5A477AE9-9AD0-DA4E-B28E-A9C79B7EDC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E6E4E8E-C756-B244-A9D2-931B3199AB1C}" type="pres">
      <dgm:prSet presAssocID="{5A477AE9-9AD0-DA4E-B28E-A9C79B7EDC79}" presName="parSh" presStyleLbl="node1" presStyleIdx="0" presStyleCnt="2" custScaleX="103191"/>
      <dgm:spPr/>
    </dgm:pt>
    <dgm:pt modelId="{69728669-9B5C-F940-BC40-35DBBE65E6A6}" type="pres">
      <dgm:prSet presAssocID="{5A477AE9-9AD0-DA4E-B28E-A9C79B7EDC79}" presName="desTx" presStyleLbl="fgAcc1" presStyleIdx="0" presStyleCnt="2" custScaleX="101325">
        <dgm:presLayoutVars>
          <dgm:bulletEnabled val="1"/>
        </dgm:presLayoutVars>
      </dgm:prSet>
      <dgm:spPr/>
    </dgm:pt>
    <dgm:pt modelId="{03130106-03B5-5B41-B862-FACF3B659B90}" type="pres">
      <dgm:prSet presAssocID="{49E94143-B31B-9447-92B0-B516587210DA}" presName="sibTrans" presStyleLbl="sibTrans2D1" presStyleIdx="0" presStyleCnt="1"/>
      <dgm:spPr/>
    </dgm:pt>
    <dgm:pt modelId="{48A85F6D-9898-6246-BDD8-ACF9C7A50BCF}" type="pres">
      <dgm:prSet presAssocID="{49E94143-B31B-9447-92B0-B516587210DA}" presName="connTx" presStyleLbl="sibTrans2D1" presStyleIdx="0" presStyleCnt="1"/>
      <dgm:spPr/>
    </dgm:pt>
    <dgm:pt modelId="{85D06054-097C-DB44-976F-9192380F94AD}" type="pres">
      <dgm:prSet presAssocID="{90254F9A-9268-1E4B-B8F7-9BFF7C0B43DE}" presName="composite" presStyleCnt="0"/>
      <dgm:spPr/>
    </dgm:pt>
    <dgm:pt modelId="{1FABEFDC-8BB4-E543-86F1-2662473A3114}" type="pres">
      <dgm:prSet presAssocID="{90254F9A-9268-1E4B-B8F7-9BFF7C0B43D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467C3F-66F5-1B4C-9F29-9C6A7DAE1410}" type="pres">
      <dgm:prSet presAssocID="{90254F9A-9268-1E4B-B8F7-9BFF7C0B43DE}" presName="parSh" presStyleLbl="node1" presStyleIdx="1" presStyleCnt="2"/>
      <dgm:spPr/>
    </dgm:pt>
    <dgm:pt modelId="{11802846-00E5-FC46-A4A2-5E10EE206F8E}" type="pres">
      <dgm:prSet presAssocID="{90254F9A-9268-1E4B-B8F7-9BFF7C0B43D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9E6DB11-6098-4D42-9781-C5588219A3F9}" srcId="{90254F9A-9268-1E4B-B8F7-9BFF7C0B43DE}" destId="{655D8039-1E57-F344-8138-0761582CEE1F}" srcOrd="0" destOrd="0" parTransId="{E75781A9-5FC5-694F-8252-3DD2F7FAEDD5}" sibTransId="{3EE378E8-8710-7E49-8E24-11DFC248DA82}"/>
    <dgm:cxn modelId="{B0504317-6598-CE40-B8CC-FCA1A30B57EB}" type="presOf" srcId="{6CA19210-5BE6-2A4F-A653-FC20D724C08E}" destId="{69728669-9B5C-F940-BC40-35DBBE65E6A6}" srcOrd="0" destOrd="3" presId="urn:microsoft.com/office/officeart/2005/8/layout/process3"/>
    <dgm:cxn modelId="{9990741A-0BD4-234D-A4B7-0F03AEFDB1D0}" srcId="{5A477AE9-9AD0-DA4E-B28E-A9C79B7EDC79}" destId="{228DEA48-DF8F-7F46-9635-FF5621797CC7}" srcOrd="1" destOrd="0" parTransId="{A2A6DEA7-8BA7-044A-8C3F-83D708E72FC3}" sibTransId="{A1989E07-28EE-A84C-86F2-3353BCD7ACC2}"/>
    <dgm:cxn modelId="{761EF823-5B87-8B42-9644-6F594EA7DF4A}" type="presOf" srcId="{90254F9A-9268-1E4B-B8F7-9BFF7C0B43DE}" destId="{1FABEFDC-8BB4-E543-86F1-2662473A3114}" srcOrd="0" destOrd="0" presId="urn:microsoft.com/office/officeart/2005/8/layout/process3"/>
    <dgm:cxn modelId="{7629873F-1A9B-0B45-8E7B-7A077406DE33}" srcId="{25C7F4ED-9337-B342-9B2E-D35DED7B0122}" destId="{5A477AE9-9AD0-DA4E-B28E-A9C79B7EDC79}" srcOrd="0" destOrd="0" parTransId="{DD7DD2F5-D464-2C47-B523-DD4F4A7294F9}" sibTransId="{49E94143-B31B-9447-92B0-B516587210DA}"/>
    <dgm:cxn modelId="{5FED5B42-28C3-B844-9FCA-CCA535F5C87D}" type="presOf" srcId="{5A477AE9-9AD0-DA4E-B28E-A9C79B7EDC79}" destId="{68153805-A987-1242-86AB-83C0B4D06BFA}" srcOrd="0" destOrd="0" presId="urn:microsoft.com/office/officeart/2005/8/layout/process3"/>
    <dgm:cxn modelId="{136F3D43-33AB-B24F-BE92-B7428ADA1B1C}" type="presOf" srcId="{5A477AE9-9AD0-DA4E-B28E-A9C79B7EDC79}" destId="{5E6E4E8E-C756-B244-A9D2-931B3199AB1C}" srcOrd="1" destOrd="0" presId="urn:microsoft.com/office/officeart/2005/8/layout/process3"/>
    <dgm:cxn modelId="{D954CC43-9ADB-3D4F-ADA5-A0AFB26BD8CF}" srcId="{90254F9A-9268-1E4B-B8F7-9BFF7C0B43DE}" destId="{FC954A13-AA34-3C48-85A3-918E1E7112E4}" srcOrd="3" destOrd="0" parTransId="{C92B8AE6-13FB-9C48-BBD1-668348D87CB4}" sibTransId="{2F7BA890-840D-2341-A025-EB54559B47BF}"/>
    <dgm:cxn modelId="{0AFB5B52-85B8-3143-A683-8EA9979FDD1F}" type="presOf" srcId="{FC954A13-AA34-3C48-85A3-918E1E7112E4}" destId="{11802846-00E5-FC46-A4A2-5E10EE206F8E}" srcOrd="0" destOrd="3" presId="urn:microsoft.com/office/officeart/2005/8/layout/process3"/>
    <dgm:cxn modelId="{8268EB54-7E78-9442-BA7B-1FCA1F4386DC}" type="presOf" srcId="{25C7F4ED-9337-B342-9B2E-D35DED7B0122}" destId="{5DD7EF97-AAB5-D444-A300-23203BCE407C}" srcOrd="0" destOrd="0" presId="urn:microsoft.com/office/officeart/2005/8/layout/process3"/>
    <dgm:cxn modelId="{56594B59-BFD8-D04E-B8CC-38E68561A537}" srcId="{25C7F4ED-9337-B342-9B2E-D35DED7B0122}" destId="{90254F9A-9268-1E4B-B8F7-9BFF7C0B43DE}" srcOrd="1" destOrd="0" parTransId="{074809F2-7B53-DF4E-9F9F-9410F0C29011}" sibTransId="{FB9B612E-0051-5145-9356-6F7769B4603A}"/>
    <dgm:cxn modelId="{9C05FF73-D38B-584A-AB35-1E6F5932BEAF}" srcId="{5A477AE9-9AD0-DA4E-B28E-A9C79B7EDC79}" destId="{AC444117-C57D-6B4D-9E14-1454FBD55487}" srcOrd="0" destOrd="0" parTransId="{99275036-37FC-754C-ABC2-3BA64B32E248}" sibTransId="{10B2254D-9971-574A-8462-BC4EAB375198}"/>
    <dgm:cxn modelId="{69176A83-341F-814E-850E-D3AB33961DFD}" type="presOf" srcId="{655D8039-1E57-F344-8138-0761582CEE1F}" destId="{11802846-00E5-FC46-A4A2-5E10EE206F8E}" srcOrd="0" destOrd="0" presId="urn:microsoft.com/office/officeart/2005/8/layout/process3"/>
    <dgm:cxn modelId="{78D8998A-D841-214E-AD9C-F0371D38CF46}" srcId="{90254F9A-9268-1E4B-B8F7-9BFF7C0B43DE}" destId="{DEDBCB47-10FE-6241-BBB1-EF3111824F3A}" srcOrd="2" destOrd="0" parTransId="{7F978726-94B4-3046-9EBE-1C4BA6FC0E23}" sibTransId="{7BA88A21-2704-BD4A-9305-2F0C39FD1EC5}"/>
    <dgm:cxn modelId="{011D3690-1EAB-B349-BBEE-9E6D24B1308B}" type="presOf" srcId="{DECC02A9-CCE5-6948-B001-401576CA6C78}" destId="{11802846-00E5-FC46-A4A2-5E10EE206F8E}" srcOrd="0" destOrd="1" presId="urn:microsoft.com/office/officeart/2005/8/layout/process3"/>
    <dgm:cxn modelId="{306BBCC9-DFCE-9B4E-87E1-2F5555DC374F}" type="presOf" srcId="{DEDBCB47-10FE-6241-BBB1-EF3111824F3A}" destId="{11802846-00E5-FC46-A4A2-5E10EE206F8E}" srcOrd="0" destOrd="2" presId="urn:microsoft.com/office/officeart/2005/8/layout/process3"/>
    <dgm:cxn modelId="{78CE40CF-13D7-894D-B520-D8508F6CB7A4}" type="presOf" srcId="{AC444117-C57D-6B4D-9E14-1454FBD55487}" destId="{69728669-9B5C-F940-BC40-35DBBE65E6A6}" srcOrd="0" destOrd="0" presId="urn:microsoft.com/office/officeart/2005/8/layout/process3"/>
    <dgm:cxn modelId="{362F04D7-EAF4-D043-9F14-0CEB62C53F5D}" type="presOf" srcId="{49E94143-B31B-9447-92B0-B516587210DA}" destId="{03130106-03B5-5B41-B862-FACF3B659B90}" srcOrd="0" destOrd="0" presId="urn:microsoft.com/office/officeart/2005/8/layout/process3"/>
    <dgm:cxn modelId="{C44D42DD-9DAE-5C4D-8446-FED21A295D40}" type="presOf" srcId="{90254F9A-9268-1E4B-B8F7-9BFF7C0B43DE}" destId="{CE467C3F-66F5-1B4C-9F29-9C6A7DAE1410}" srcOrd="1" destOrd="0" presId="urn:microsoft.com/office/officeart/2005/8/layout/process3"/>
    <dgm:cxn modelId="{951918E2-F4F9-8C4B-A39E-444E711701BF}" type="presOf" srcId="{228DEA48-DF8F-7F46-9635-FF5621797CC7}" destId="{69728669-9B5C-F940-BC40-35DBBE65E6A6}" srcOrd="0" destOrd="1" presId="urn:microsoft.com/office/officeart/2005/8/layout/process3"/>
    <dgm:cxn modelId="{DB5440E2-55C2-C642-89B3-22831E502034}" srcId="{5A477AE9-9AD0-DA4E-B28E-A9C79B7EDC79}" destId="{8E60B500-EA36-6B43-8BEF-7BEA4F124598}" srcOrd="2" destOrd="0" parTransId="{42D8A1D2-C23A-6E41-AE29-F5B859D2CE26}" sibTransId="{065380EE-15E1-8E41-AA13-2FB6E4902617}"/>
    <dgm:cxn modelId="{714D42E2-1B9F-E342-86AB-6A15B79A09BF}" type="presOf" srcId="{49E94143-B31B-9447-92B0-B516587210DA}" destId="{48A85F6D-9898-6246-BDD8-ACF9C7A50BCF}" srcOrd="1" destOrd="0" presId="urn:microsoft.com/office/officeart/2005/8/layout/process3"/>
    <dgm:cxn modelId="{1EF8E1F4-0C61-C54C-A9FD-43F1A7D6F038}" type="presOf" srcId="{8E60B500-EA36-6B43-8BEF-7BEA4F124598}" destId="{69728669-9B5C-F940-BC40-35DBBE65E6A6}" srcOrd="0" destOrd="2" presId="urn:microsoft.com/office/officeart/2005/8/layout/process3"/>
    <dgm:cxn modelId="{39CA45F6-5CC9-9741-8D95-721C52C8355F}" srcId="{5A477AE9-9AD0-DA4E-B28E-A9C79B7EDC79}" destId="{6CA19210-5BE6-2A4F-A653-FC20D724C08E}" srcOrd="3" destOrd="0" parTransId="{F44966E1-BBC5-AD40-9ABD-9CCC9F3E82E0}" sibTransId="{06922134-7D24-6F40-A6CC-4A18A95C8269}"/>
    <dgm:cxn modelId="{24B701F8-94E2-904B-9190-C37A7587B2F9}" srcId="{90254F9A-9268-1E4B-B8F7-9BFF7C0B43DE}" destId="{DECC02A9-CCE5-6948-B001-401576CA6C78}" srcOrd="1" destOrd="0" parTransId="{68F8B587-255E-B141-8D1F-B095391A8C3F}" sibTransId="{FE54F836-0CFD-1041-AC6B-1EE699B31AF1}"/>
    <dgm:cxn modelId="{D95F33CE-2EC8-D145-9142-6D370743AB8D}" type="presParOf" srcId="{5DD7EF97-AAB5-D444-A300-23203BCE407C}" destId="{EA5485BC-21C5-D54A-A4CA-285512CF5237}" srcOrd="0" destOrd="0" presId="urn:microsoft.com/office/officeart/2005/8/layout/process3"/>
    <dgm:cxn modelId="{0FAAB8A4-BB52-CB4B-A720-A777D6C4ED0F}" type="presParOf" srcId="{EA5485BC-21C5-D54A-A4CA-285512CF5237}" destId="{68153805-A987-1242-86AB-83C0B4D06BFA}" srcOrd="0" destOrd="0" presId="urn:microsoft.com/office/officeart/2005/8/layout/process3"/>
    <dgm:cxn modelId="{5CC4D0A9-EBD6-2A47-8615-DA8B5BDE6029}" type="presParOf" srcId="{EA5485BC-21C5-D54A-A4CA-285512CF5237}" destId="{5E6E4E8E-C756-B244-A9D2-931B3199AB1C}" srcOrd="1" destOrd="0" presId="urn:microsoft.com/office/officeart/2005/8/layout/process3"/>
    <dgm:cxn modelId="{EEBC436F-FA30-AC47-B026-B5EE37E38F49}" type="presParOf" srcId="{EA5485BC-21C5-D54A-A4CA-285512CF5237}" destId="{69728669-9B5C-F940-BC40-35DBBE65E6A6}" srcOrd="2" destOrd="0" presId="urn:microsoft.com/office/officeart/2005/8/layout/process3"/>
    <dgm:cxn modelId="{185AA005-9EE7-B845-B336-E8777246E413}" type="presParOf" srcId="{5DD7EF97-AAB5-D444-A300-23203BCE407C}" destId="{03130106-03B5-5B41-B862-FACF3B659B90}" srcOrd="1" destOrd="0" presId="urn:microsoft.com/office/officeart/2005/8/layout/process3"/>
    <dgm:cxn modelId="{F8AEDF0C-F62F-B843-827B-728231FC56C1}" type="presParOf" srcId="{03130106-03B5-5B41-B862-FACF3B659B90}" destId="{48A85F6D-9898-6246-BDD8-ACF9C7A50BCF}" srcOrd="0" destOrd="0" presId="urn:microsoft.com/office/officeart/2005/8/layout/process3"/>
    <dgm:cxn modelId="{E2A51FDF-4315-8745-9D9D-EF00FB563048}" type="presParOf" srcId="{5DD7EF97-AAB5-D444-A300-23203BCE407C}" destId="{85D06054-097C-DB44-976F-9192380F94AD}" srcOrd="2" destOrd="0" presId="urn:microsoft.com/office/officeart/2005/8/layout/process3"/>
    <dgm:cxn modelId="{6D9E4463-9F3A-6643-A70E-8ACAD7A70F01}" type="presParOf" srcId="{85D06054-097C-DB44-976F-9192380F94AD}" destId="{1FABEFDC-8BB4-E543-86F1-2662473A3114}" srcOrd="0" destOrd="0" presId="urn:microsoft.com/office/officeart/2005/8/layout/process3"/>
    <dgm:cxn modelId="{79AC1EE8-FA9D-4048-B7DF-3C1F87DFB5C7}" type="presParOf" srcId="{85D06054-097C-DB44-976F-9192380F94AD}" destId="{CE467C3F-66F5-1B4C-9F29-9C6A7DAE1410}" srcOrd="1" destOrd="0" presId="urn:microsoft.com/office/officeart/2005/8/layout/process3"/>
    <dgm:cxn modelId="{BD49B1DE-2BC5-A043-8335-2556F0238B24}" type="presParOf" srcId="{85D06054-097C-DB44-976F-9192380F94AD}" destId="{11802846-00E5-FC46-A4A2-5E10EE206F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E8E-C756-B244-A9D2-931B3199AB1C}">
      <dsp:nvSpPr>
        <dsp:cNvPr id="0" name=""/>
        <dsp:cNvSpPr/>
      </dsp:nvSpPr>
      <dsp:spPr>
        <a:xfrm>
          <a:off x="3499" y="7404"/>
          <a:ext cx="3025337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Extraction &amp; Load</a:t>
          </a:r>
        </a:p>
      </dsp:txBody>
      <dsp:txXfrm>
        <a:off x="3499" y="7404"/>
        <a:ext cx="3025337" cy="547200"/>
      </dsp:txXfrm>
    </dsp:sp>
    <dsp:sp modelId="{69728669-9B5C-F940-BC40-35DBBE65E6A6}">
      <dsp:nvSpPr>
        <dsp:cNvPr id="0" name=""/>
        <dsp:cNvSpPr/>
      </dsp:nvSpPr>
      <dsp:spPr>
        <a:xfrm>
          <a:off x="631339" y="554604"/>
          <a:ext cx="297063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Realtime data ingestion using Kinesis and EMR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migration from RDBMS to Data lake using database migration service.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ELT using AWS Glue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Minimal/no transformation is done.</a:t>
          </a:r>
        </a:p>
      </dsp:txBody>
      <dsp:txXfrm>
        <a:off x="689437" y="612702"/>
        <a:ext cx="2854434" cy="1867404"/>
      </dsp:txXfrm>
    </dsp:sp>
    <dsp:sp modelId="{03130106-03B5-5B41-B862-FACF3B659B90}">
      <dsp:nvSpPr>
        <dsp:cNvPr id="0" name=""/>
        <dsp:cNvSpPr/>
      </dsp:nvSpPr>
      <dsp:spPr>
        <a:xfrm>
          <a:off x="3466447" y="-83960"/>
          <a:ext cx="927732" cy="72992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66447" y="62026"/>
        <a:ext cx="708753" cy="437957"/>
      </dsp:txXfrm>
    </dsp:sp>
    <dsp:sp modelId="{CE467C3F-66F5-1B4C-9F29-9C6A7DAE1410}">
      <dsp:nvSpPr>
        <dsp:cNvPr id="0" name=""/>
        <dsp:cNvSpPr/>
      </dsp:nvSpPr>
      <dsp:spPr>
        <a:xfrm>
          <a:off x="4779275" y="7404"/>
          <a:ext cx="2931784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 On Read</a:t>
          </a:r>
        </a:p>
      </dsp:txBody>
      <dsp:txXfrm>
        <a:off x="4779275" y="7404"/>
        <a:ext cx="2931784" cy="547200"/>
      </dsp:txXfrm>
    </dsp:sp>
    <dsp:sp modelId="{11802846-00E5-FC46-A4A2-5E10EE206F8E}">
      <dsp:nvSpPr>
        <dsp:cNvPr id="0" name=""/>
        <dsp:cNvSpPr/>
      </dsp:nvSpPr>
      <dsp:spPr>
        <a:xfrm>
          <a:off x="5379761" y="554604"/>
          <a:ext cx="2931784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and real-time transform using EMR.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Analytics using Amazon Athena and Amazon Redshift spectrum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Visualization using  AWS </a:t>
          </a:r>
          <a:r>
            <a:rPr lang="en-US" sz="1400" kern="1200" dirty="0" err="1"/>
            <a:t>Quicksight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 using Glue ETL</a:t>
          </a:r>
        </a:p>
      </dsp:txBody>
      <dsp:txXfrm>
        <a:off x="5437859" y="612702"/>
        <a:ext cx="2815588" cy="186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9C5E-ED57-994E-AD20-45AA8859C26A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480-EA55-A74B-88E4-FA16BBEA6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A62-B58F-B543-B171-B96704B9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0E0-AE9A-A74C-B874-A444DD2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A7-BD57-E846-9934-F175B09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9C1-2297-A44B-8832-87CA675F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446-3ECB-CD41-BD85-59F1F84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E42-02B2-5C44-AF8F-8AD7627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C82-9D09-D14C-AE58-F7FF573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7603-DD3F-9444-BB8D-C77A9DC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83C1-61B1-9145-AD47-A843E00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1E7-B1A2-C944-A238-A373375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04D-FA2F-3E4E-95D5-6F6957A4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F6CC-7632-7043-8BDD-CABEEEBA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FBC-918D-6F4F-B7B8-461D249C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9F4D-0F88-DD4F-AFAA-F9752E7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28A-FA69-C240-88D3-999EB45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69B-0233-E64B-99CA-6506872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3E7-1DC7-994A-974E-9061141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1B0-0995-5F49-8887-8D8DEB6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92F6-61BC-F84F-AE25-DF07CD5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FA5F-A3FE-4140-AE8B-4425B03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DEA-144C-564C-9CBE-C5AF6AC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A34C-01FE-134D-9D7A-EEA34E7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0B4-3C17-9747-83D0-246AC08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088-551D-8C43-B177-C7E1A77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8DF-FD19-C647-B518-7084C54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0D4-3F0E-F143-B7BF-F1B2D65F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876C-85EC-5045-996D-4042D2BC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C75-48D8-F24F-BFD7-50758A82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9786-C291-0347-8E76-B0B0077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4119-18E7-7A4A-8352-57705B5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E2B2-3FF4-4C47-89F0-1706C9D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570-B5F0-FA42-AA61-96D6D06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DE3D-FCE6-434D-937E-F55DD5C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AB6-8778-C54B-A212-497957DF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71DC-72D2-094E-A7BD-788F7EA9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523-8460-AA4A-879A-AF1E5F41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CECD-8973-B146-9291-E689EB5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6CDB-55C3-0A45-9F8B-267540B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20ED5-A6BD-474C-860C-B6C13B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FE7-E693-0146-A826-9B6E19C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896D-6C14-3F4E-A475-C5F2859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A967-1137-224F-BCB2-65F25A3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9451-F0A3-B34A-B5D4-06522DBA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C02-748B-5542-A794-A75B4B1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55236-8D5C-A442-AE83-0C234A1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09F3-F55C-3B48-A478-D44E09E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F50-C9E4-2C46-A67B-7F313E0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C19D-BF31-0647-9BAE-86C6718C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63B0-AB8D-064B-953C-14E7C48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0751-FF5D-A346-BDA6-3EE31D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C8E-DF1B-6C4D-82E0-54BD8C4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D89-9621-9A4F-A4C1-B6A9CF8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DC5-8780-FE48-AB26-B7C59B7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D48F-A4E5-8A40-8461-1EB8788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1E2F-0EE1-7343-ADB9-E8A2AEA2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7D8A-28F2-9349-9139-33B8549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1BA-A22C-104E-9729-DBF9A92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4A2E-E677-4143-A96A-36233E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10DE-6B19-7443-BBED-9CE250E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85F-FF4D-DE46-A041-30D9605F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3CC3-415D-9249-8E97-C5E48F2F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6436-11AB-B046-B26C-CB0C7336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75B5-CC93-6940-BE25-561D9068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audio" Target="../media/audio1.wav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8.png"/><Relationship Id="rId3" Type="http://schemas.openxmlformats.org/officeDocument/2006/relationships/image" Target="../media/image15.svg"/><Relationship Id="rId7" Type="http://schemas.openxmlformats.org/officeDocument/2006/relationships/image" Target="../media/image85.jpg"/><Relationship Id="rId12" Type="http://schemas.openxmlformats.org/officeDocument/2006/relationships/image" Target="../media/image4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6.png"/><Relationship Id="rId5" Type="http://schemas.openxmlformats.org/officeDocument/2006/relationships/image" Target="../media/image12.tiff"/><Relationship Id="rId10" Type="http://schemas.openxmlformats.org/officeDocument/2006/relationships/image" Target="../media/image43.svg"/><Relationship Id="rId4" Type="http://schemas.openxmlformats.org/officeDocument/2006/relationships/image" Target="../media/image8.tiff"/><Relationship Id="rId9" Type="http://schemas.openxmlformats.org/officeDocument/2006/relationships/image" Target="../media/image42.png"/><Relationship Id="rId14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15.svg"/><Relationship Id="rId7" Type="http://schemas.openxmlformats.org/officeDocument/2006/relationships/image" Target="../media/image8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19" Type="http://schemas.openxmlformats.org/officeDocument/2006/relationships/image" Target="../media/image37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8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15.svg"/><Relationship Id="rId10" Type="http://schemas.openxmlformats.org/officeDocument/2006/relationships/image" Target="../media/image64.png"/><Relationship Id="rId4" Type="http://schemas.openxmlformats.org/officeDocument/2006/relationships/image" Target="../media/image14.png"/><Relationship Id="rId9" Type="http://schemas.openxmlformats.org/officeDocument/2006/relationships/image" Target="../media/image63.sv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svg"/><Relationship Id="rId18" Type="http://schemas.openxmlformats.org/officeDocument/2006/relationships/image" Target="../media/image71.png"/><Relationship Id="rId3" Type="http://schemas.openxmlformats.org/officeDocument/2006/relationships/image" Target="../media/image15.svg"/><Relationship Id="rId21" Type="http://schemas.openxmlformats.org/officeDocument/2006/relationships/image" Target="../media/image74.svg"/><Relationship Id="rId7" Type="http://schemas.openxmlformats.org/officeDocument/2006/relationships/image" Target="../media/image47.svg"/><Relationship Id="rId12" Type="http://schemas.openxmlformats.org/officeDocument/2006/relationships/image" Target="../media/image36.png"/><Relationship Id="rId17" Type="http://schemas.openxmlformats.org/officeDocument/2006/relationships/image" Target="../media/image70.svg"/><Relationship Id="rId2" Type="http://schemas.openxmlformats.org/officeDocument/2006/relationships/image" Target="../media/image14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5" Type="http://schemas.openxmlformats.org/officeDocument/2006/relationships/image" Target="../media/image43.svg"/><Relationship Id="rId15" Type="http://schemas.openxmlformats.org/officeDocument/2006/relationships/image" Target="../media/image68.svg"/><Relationship Id="rId10" Type="http://schemas.openxmlformats.org/officeDocument/2006/relationships/image" Target="../media/image54.png"/><Relationship Id="rId19" Type="http://schemas.openxmlformats.org/officeDocument/2006/relationships/image" Target="../media/image72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8.svg"/><Relationship Id="rId18" Type="http://schemas.openxmlformats.org/officeDocument/2006/relationships/image" Target="../media/image77.png"/><Relationship Id="rId3" Type="http://schemas.openxmlformats.org/officeDocument/2006/relationships/image" Target="../media/image15.svg"/><Relationship Id="rId21" Type="http://schemas.openxmlformats.org/officeDocument/2006/relationships/image" Target="../media/image80.svg"/><Relationship Id="rId7" Type="http://schemas.openxmlformats.org/officeDocument/2006/relationships/image" Target="../media/image47.svg"/><Relationship Id="rId12" Type="http://schemas.openxmlformats.org/officeDocument/2006/relationships/image" Target="../media/image67.png"/><Relationship Id="rId17" Type="http://schemas.openxmlformats.org/officeDocument/2006/relationships/image" Target="../media/image76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24" Type="http://schemas.openxmlformats.org/officeDocument/2006/relationships/image" Target="../media/image36.png"/><Relationship Id="rId5" Type="http://schemas.openxmlformats.org/officeDocument/2006/relationships/image" Target="../media/image43.svg"/><Relationship Id="rId15" Type="http://schemas.openxmlformats.org/officeDocument/2006/relationships/image" Target="../media/image72.svg"/><Relationship Id="rId23" Type="http://schemas.openxmlformats.org/officeDocument/2006/relationships/image" Target="../media/image39.svg"/><Relationship Id="rId10" Type="http://schemas.openxmlformats.org/officeDocument/2006/relationships/image" Target="../media/image54.png"/><Relationship Id="rId19" Type="http://schemas.openxmlformats.org/officeDocument/2006/relationships/image" Target="../media/image78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71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svg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1.png"/><Relationship Id="rId17" Type="http://schemas.openxmlformats.org/officeDocument/2006/relationships/image" Target="../media/image72.svg"/><Relationship Id="rId2" Type="http://schemas.openxmlformats.org/officeDocument/2006/relationships/image" Target="../media/image1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7.svg"/><Relationship Id="rId5" Type="http://schemas.openxmlformats.org/officeDocument/2006/relationships/image" Target="../media/image43.svg"/><Relationship Id="rId15" Type="http://schemas.openxmlformats.org/officeDocument/2006/relationships/image" Target="../media/image84.svg"/><Relationship Id="rId10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.tiff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2.svg"/><Relationship Id="rId5" Type="http://schemas.openxmlformats.org/officeDocument/2006/relationships/image" Target="../media/image43.svg"/><Relationship Id="rId10" Type="http://schemas.openxmlformats.org/officeDocument/2006/relationships/image" Target="../media/image81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60657C7-F26A-B440-8A2B-550B56FAAA0E}"/>
              </a:ext>
            </a:extLst>
          </p:cNvPr>
          <p:cNvSpPr/>
          <p:nvPr/>
        </p:nvSpPr>
        <p:spPr>
          <a:xfrm>
            <a:off x="4572002" y="297115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AD9EE01-0C27-B942-ACB7-BCB34D28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3" y="1699417"/>
            <a:ext cx="749578" cy="905649"/>
          </a:xfrm>
          <a:prstGeom prst="rect">
            <a:avLst/>
          </a:prstGeom>
        </p:spPr>
      </p:pic>
      <p:sp>
        <p:nvSpPr>
          <p:cNvPr id="45" name="Cloud 44">
            <a:extLst>
              <a:ext uri="{FF2B5EF4-FFF2-40B4-BE49-F238E27FC236}">
                <a16:creationId xmlns:a16="http://schemas.microsoft.com/office/drawing/2014/main" id="{52B69F1D-9091-1E44-8503-9795EDD5A04F}"/>
              </a:ext>
            </a:extLst>
          </p:cNvPr>
          <p:cNvSpPr/>
          <p:nvPr/>
        </p:nvSpPr>
        <p:spPr>
          <a:xfrm>
            <a:off x="1720132" y="2697589"/>
            <a:ext cx="902837" cy="7638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CF72A60-0BFD-C24B-8993-DD021598F9E6}"/>
              </a:ext>
            </a:extLst>
          </p:cNvPr>
          <p:cNvSpPr/>
          <p:nvPr/>
        </p:nvSpPr>
        <p:spPr>
          <a:xfrm>
            <a:off x="541875" y="-1960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7A2A-A34A-1043-ADDA-DFC58BF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1" y="323074"/>
            <a:ext cx="958850" cy="1150620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71C0D-DA59-F44B-8C59-C8725DF3F45A}"/>
              </a:ext>
            </a:extLst>
          </p:cNvPr>
          <p:cNvSpPr txBox="1"/>
          <p:nvPr/>
        </p:nvSpPr>
        <p:spPr>
          <a:xfrm>
            <a:off x="4041280" y="-77337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41A7-D632-3A47-9717-E929526AC4A0}"/>
              </a:ext>
            </a:extLst>
          </p:cNvPr>
          <p:cNvSpPr txBox="1"/>
          <p:nvPr/>
        </p:nvSpPr>
        <p:spPr>
          <a:xfrm>
            <a:off x="3830995" y="3561553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687AFD-0B74-9A4C-8DCA-55E9AA4B08F1}"/>
              </a:ext>
            </a:extLst>
          </p:cNvPr>
          <p:cNvSpPr/>
          <p:nvPr/>
        </p:nvSpPr>
        <p:spPr>
          <a:xfrm>
            <a:off x="135473" y="314048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4962E0-E780-9546-89A8-599A05E2B290}"/>
              </a:ext>
            </a:extLst>
          </p:cNvPr>
          <p:cNvSpPr/>
          <p:nvPr/>
        </p:nvSpPr>
        <p:spPr>
          <a:xfrm>
            <a:off x="660406" y="11931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A8740DF-20F0-7A44-9D6F-BE39BFA22025}"/>
              </a:ext>
            </a:extLst>
          </p:cNvPr>
          <p:cNvSpPr/>
          <p:nvPr/>
        </p:nvSpPr>
        <p:spPr>
          <a:xfrm>
            <a:off x="423345" y="13625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0DA52B-F9FE-6F47-AD02-B856A07DAE07}"/>
              </a:ext>
            </a:extLst>
          </p:cNvPr>
          <p:cNvSpPr/>
          <p:nvPr/>
        </p:nvSpPr>
        <p:spPr>
          <a:xfrm>
            <a:off x="64347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AE26AAE-1F02-F641-9525-E768FC25A9D9}"/>
              </a:ext>
            </a:extLst>
          </p:cNvPr>
          <p:cNvSpPr/>
          <p:nvPr/>
        </p:nvSpPr>
        <p:spPr>
          <a:xfrm>
            <a:off x="1104952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5334E1F-34B1-BB4E-B4C7-00F0FC27213C}"/>
              </a:ext>
            </a:extLst>
          </p:cNvPr>
          <p:cNvSpPr/>
          <p:nvPr/>
        </p:nvSpPr>
        <p:spPr>
          <a:xfrm>
            <a:off x="165476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C354A70-8392-664E-A400-0249B84A0085}"/>
              </a:ext>
            </a:extLst>
          </p:cNvPr>
          <p:cNvSpPr/>
          <p:nvPr/>
        </p:nvSpPr>
        <p:spPr>
          <a:xfrm>
            <a:off x="2241288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2AE-FC2A-934B-A7B2-485CA5F0485B}"/>
              </a:ext>
            </a:extLst>
          </p:cNvPr>
          <p:cNvSpPr txBox="1"/>
          <p:nvPr/>
        </p:nvSpPr>
        <p:spPr>
          <a:xfrm>
            <a:off x="558808" y="1355358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3DD00-2B05-E142-AEBE-CE09D6B28813}"/>
              </a:ext>
            </a:extLst>
          </p:cNvPr>
          <p:cNvSpPr txBox="1"/>
          <p:nvPr/>
        </p:nvSpPr>
        <p:spPr>
          <a:xfrm>
            <a:off x="982144" y="1355361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12089-8C51-1F4B-87FA-F48AEC4950FD}"/>
              </a:ext>
            </a:extLst>
          </p:cNvPr>
          <p:cNvSpPr txBox="1"/>
          <p:nvPr/>
        </p:nvSpPr>
        <p:spPr>
          <a:xfrm>
            <a:off x="1308152" y="1355364"/>
            <a:ext cx="102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OLTP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CAB65-739B-F04F-A350-24904F912EAB}"/>
              </a:ext>
            </a:extLst>
          </p:cNvPr>
          <p:cNvSpPr txBox="1"/>
          <p:nvPr/>
        </p:nvSpPr>
        <p:spPr>
          <a:xfrm>
            <a:off x="2087080" y="1355366"/>
            <a:ext cx="12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BFB1-F98A-5A4D-A4F0-BC38BC5CBB16}"/>
              </a:ext>
            </a:extLst>
          </p:cNvPr>
          <p:cNvSpPr txBox="1"/>
          <p:nvPr/>
        </p:nvSpPr>
        <p:spPr>
          <a:xfrm>
            <a:off x="812807" y="38470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Sources</a:t>
            </a:r>
          </a:p>
        </p:txBody>
      </p:sp>
      <p:sp>
        <p:nvSpPr>
          <p:cNvPr id="33" name="Action Button: Movie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8B2894-41DF-2143-9883-7A5492CB7000}"/>
              </a:ext>
            </a:extLst>
          </p:cNvPr>
          <p:cNvSpPr/>
          <p:nvPr/>
        </p:nvSpPr>
        <p:spPr>
          <a:xfrm>
            <a:off x="660406" y="1925381"/>
            <a:ext cx="355600" cy="355819"/>
          </a:xfrm>
          <a:prstGeom prst="actionButtonMovi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Sound 33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0247C347-ED6C-CB41-8B0D-55A346CAE1EB}"/>
              </a:ext>
            </a:extLst>
          </p:cNvPr>
          <p:cNvSpPr/>
          <p:nvPr/>
        </p:nvSpPr>
        <p:spPr>
          <a:xfrm>
            <a:off x="1464566" y="1938406"/>
            <a:ext cx="339011" cy="355819"/>
          </a:xfrm>
          <a:prstGeom prst="actionButtonSou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375300F-0549-6549-A095-29AF2B113218}"/>
              </a:ext>
            </a:extLst>
          </p:cNvPr>
          <p:cNvSpPr/>
          <p:nvPr/>
        </p:nvSpPr>
        <p:spPr>
          <a:xfrm>
            <a:off x="2224354" y="1938406"/>
            <a:ext cx="349519" cy="355819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09902-2A5E-B345-A146-EB5747E55B4C}"/>
              </a:ext>
            </a:extLst>
          </p:cNvPr>
          <p:cNvSpPr txBox="1"/>
          <p:nvPr/>
        </p:nvSpPr>
        <p:spPr>
          <a:xfrm>
            <a:off x="812808" y="2335116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MEDIA SOURCES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151273D9-8BB8-C247-90FF-7751A0C901EA}"/>
              </a:ext>
            </a:extLst>
          </p:cNvPr>
          <p:cNvSpPr/>
          <p:nvPr/>
        </p:nvSpPr>
        <p:spPr>
          <a:xfrm>
            <a:off x="660413" y="2844804"/>
            <a:ext cx="455860" cy="61661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17C3B4-063E-0C4E-8B0C-DF4DC472E8F0}"/>
              </a:ext>
            </a:extLst>
          </p:cNvPr>
          <p:cNvSpPr/>
          <p:nvPr/>
        </p:nvSpPr>
        <p:spPr>
          <a:xfrm>
            <a:off x="1981205" y="280826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6A1CF115-5DBE-5247-98E0-62079D3FA8CB}"/>
              </a:ext>
            </a:extLst>
          </p:cNvPr>
          <p:cNvSpPr/>
          <p:nvPr/>
        </p:nvSpPr>
        <p:spPr>
          <a:xfrm>
            <a:off x="2099736" y="294718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AE8E2EC3-0998-A744-A471-894136765995}"/>
              </a:ext>
            </a:extLst>
          </p:cNvPr>
          <p:cNvSpPr/>
          <p:nvPr/>
        </p:nvSpPr>
        <p:spPr>
          <a:xfrm>
            <a:off x="1862675" y="296412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29379-692F-3149-88C3-553C635CDE8F}"/>
              </a:ext>
            </a:extLst>
          </p:cNvPr>
          <p:cNvSpPr txBox="1"/>
          <p:nvPr/>
        </p:nvSpPr>
        <p:spPr>
          <a:xfrm>
            <a:off x="598468" y="3421705"/>
            <a:ext cx="6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3BB4-F829-464A-9AD9-AFE2381F5403}"/>
              </a:ext>
            </a:extLst>
          </p:cNvPr>
          <p:cNvSpPr txBox="1"/>
          <p:nvPr/>
        </p:nvSpPr>
        <p:spPr>
          <a:xfrm>
            <a:off x="1654760" y="3385422"/>
            <a:ext cx="11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CLOUD DBS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D44157B-0950-0145-A621-EBC4FA56DB70}"/>
              </a:ext>
            </a:extLst>
          </p:cNvPr>
          <p:cNvSpPr/>
          <p:nvPr/>
        </p:nvSpPr>
        <p:spPr>
          <a:xfrm>
            <a:off x="3064933" y="757086"/>
            <a:ext cx="1509643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  <a:p>
            <a:endParaRPr lang="en-US" sz="1400" dirty="0"/>
          </a:p>
          <a:p>
            <a:pPr algn="ctr"/>
            <a:r>
              <a:rPr lang="en-US" sz="1300" b="1" u="sng" dirty="0"/>
              <a:t>EXTRACTION &amp; </a:t>
            </a:r>
          </a:p>
          <a:p>
            <a:pPr algn="ctr"/>
            <a:r>
              <a:rPr lang="en-US" sz="1300" b="1" u="sng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F826F-9612-314F-A3A9-E98E2E140D6D}"/>
              </a:ext>
            </a:extLst>
          </p:cNvPr>
          <p:cNvSpPr txBox="1"/>
          <p:nvPr/>
        </p:nvSpPr>
        <p:spPr>
          <a:xfrm>
            <a:off x="5415012" y="2528624"/>
            <a:ext cx="1256729" cy="181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u="sng" dirty="0"/>
              <a:t>Glue Catalog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6A578-A0BF-C949-83EA-9DB24ADD5E8D}"/>
              </a:ext>
            </a:extLst>
          </p:cNvPr>
          <p:cNvSpPr txBox="1"/>
          <p:nvPr/>
        </p:nvSpPr>
        <p:spPr>
          <a:xfrm>
            <a:off x="5554135" y="1400118"/>
            <a:ext cx="9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S3 Storage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F1D324D-B67E-FD43-88C1-BC88D1AFBF4F}"/>
              </a:ext>
            </a:extLst>
          </p:cNvPr>
          <p:cNvSpPr/>
          <p:nvPr/>
        </p:nvSpPr>
        <p:spPr>
          <a:xfrm>
            <a:off x="7467603" y="706287"/>
            <a:ext cx="1714970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300" dirty="0"/>
          </a:p>
          <a:p>
            <a:endParaRPr lang="en-US" sz="1300" dirty="0"/>
          </a:p>
          <a:p>
            <a:pPr algn="ctr"/>
            <a:endParaRPr lang="en-US" sz="1300" b="1" u="sng" dirty="0"/>
          </a:p>
          <a:p>
            <a:pPr algn="ctr"/>
            <a:r>
              <a:rPr lang="en-US" sz="1300" b="1" u="sng" dirty="0"/>
              <a:t>TRANSFORM </a:t>
            </a:r>
          </a:p>
          <a:p>
            <a:pPr algn="ctr"/>
            <a:r>
              <a:rPr lang="en-US" sz="1300" b="1" u="sng" dirty="0"/>
              <a:t>ON </a:t>
            </a:r>
          </a:p>
          <a:p>
            <a:pPr algn="ctr"/>
            <a:r>
              <a:rPr lang="en-US" sz="1300" b="1" u="sng" dirty="0"/>
              <a:t>READ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C86D533-B7BB-5E44-ACE6-E210875F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4" y="2766993"/>
            <a:ext cx="543291" cy="651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BDE69B5-A5F6-934B-B236-619438BF5819}"/>
              </a:ext>
            </a:extLst>
          </p:cNvPr>
          <p:cNvSpPr txBox="1"/>
          <p:nvPr/>
        </p:nvSpPr>
        <p:spPr>
          <a:xfrm>
            <a:off x="5507391" y="3392224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Searchable Catalog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8746FEC-27BD-1043-9F7D-AEB795A7BC5D}"/>
              </a:ext>
            </a:extLst>
          </p:cNvPr>
          <p:cNvSpPr/>
          <p:nvPr/>
        </p:nvSpPr>
        <p:spPr>
          <a:xfrm>
            <a:off x="9182573" y="256169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4F913D1-43DC-1E42-86B4-578BB9D767CA}"/>
              </a:ext>
            </a:extLst>
          </p:cNvPr>
          <p:cNvSpPr/>
          <p:nvPr/>
        </p:nvSpPr>
        <p:spPr>
          <a:xfrm>
            <a:off x="4627513" y="-19605"/>
            <a:ext cx="587920" cy="58091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5407D-1531-A44D-8462-29EDECD41848}"/>
              </a:ext>
            </a:extLst>
          </p:cNvPr>
          <p:cNvSpPr txBox="1"/>
          <p:nvPr/>
        </p:nvSpPr>
        <p:spPr>
          <a:xfrm>
            <a:off x="5503332" y="3860808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  <a:r>
              <a:rPr lang="en-US" sz="1100" b="1" u="sng" dirty="0"/>
              <a:t> </a:t>
            </a:r>
            <a:r>
              <a:rPr lang="en-US" b="1" u="sng" dirty="0"/>
              <a:t>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2CF8BF-2D4E-1144-A713-E541892F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472" y="438009"/>
            <a:ext cx="852759" cy="10233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49776DD-9D08-5243-9551-AB9D4A24DD7C}"/>
              </a:ext>
            </a:extLst>
          </p:cNvPr>
          <p:cNvSpPr txBox="1"/>
          <p:nvPr/>
        </p:nvSpPr>
        <p:spPr>
          <a:xfrm>
            <a:off x="9644751" y="1497843"/>
            <a:ext cx="758186" cy="3862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EMR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D2DD36B-0C13-5740-94DF-CEA9CAFF6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69" y="491848"/>
            <a:ext cx="875175" cy="870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186453C-B52B-7447-96A3-1FE12F70BA9D}"/>
              </a:ext>
            </a:extLst>
          </p:cNvPr>
          <p:cNvSpPr txBox="1"/>
          <p:nvPr/>
        </p:nvSpPr>
        <p:spPr>
          <a:xfrm>
            <a:off x="10861135" y="141271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15C6C5E-F8D6-F74E-A756-3ADA9E282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67" y="2571131"/>
            <a:ext cx="882244" cy="882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C2C66F-8819-9646-97B8-D3E6A9A448B5}"/>
              </a:ext>
            </a:extLst>
          </p:cNvPr>
          <p:cNvSpPr txBox="1"/>
          <p:nvPr/>
        </p:nvSpPr>
        <p:spPr>
          <a:xfrm>
            <a:off x="10575481" y="3528258"/>
            <a:ext cx="1436264" cy="3264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QuickSight</a:t>
            </a:r>
            <a:endParaRPr lang="en-US" sz="1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A78AF99-647B-1F40-875B-A9AB15B8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05" y="2539637"/>
            <a:ext cx="852759" cy="9375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B9FC41-D81E-0143-9C4C-D007BC50D307}"/>
              </a:ext>
            </a:extLst>
          </p:cNvPr>
          <p:cNvSpPr txBox="1"/>
          <p:nvPr/>
        </p:nvSpPr>
        <p:spPr>
          <a:xfrm>
            <a:off x="9442670" y="3547852"/>
            <a:ext cx="1060627" cy="107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Redshift* Spectrum</a:t>
            </a:r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0562907-2E43-C94F-9FBF-541A6E054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10715"/>
              </p:ext>
            </p:extLst>
          </p:nvPr>
        </p:nvGraphicFramePr>
        <p:xfrm>
          <a:off x="2512221" y="4293929"/>
          <a:ext cx="8315046" cy="254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B5CA78B9-29C4-C946-97BC-6FFA2BC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13" y="1445421"/>
            <a:ext cx="749578" cy="90564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B199DE-CA09-114A-A39A-87119EF62A38}"/>
              </a:ext>
            </a:extLst>
          </p:cNvPr>
          <p:cNvSpPr txBox="1"/>
          <p:nvPr/>
        </p:nvSpPr>
        <p:spPr>
          <a:xfrm>
            <a:off x="10200734" y="2377915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Glue</a:t>
            </a:r>
          </a:p>
          <a:p>
            <a:pPr algn="ctr"/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922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1FEB98-2E37-964E-A23C-0852005D39B9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701556-47D8-8D4F-BFEA-AF7FFA32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BF2C-6E67-E348-902A-F449D603146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E2A588-0E6C-CA41-9B6C-EBF58119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73" y="143086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C34A3-CFFF-E942-863B-6AF27C4F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5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90DF0-6AED-D745-9766-6BA65EDC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30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BEE1B-A5DB-F648-BA56-EEA970479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62856" y="3831561"/>
            <a:ext cx="2014832" cy="516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DAB84-5BB4-BB4D-AFA3-351907512E2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94673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947A3-99BC-F947-AC6A-5BB168713AD6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397803" y="1824568"/>
            <a:ext cx="1178770" cy="1086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3E9CE-2127-3B41-8438-990D974E5E4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flipH="1">
            <a:off x="4970272" y="2218268"/>
            <a:ext cx="1" cy="86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F3A43-7408-DF4C-8A22-04373C0B6F10}"/>
              </a:ext>
            </a:extLst>
          </p:cNvPr>
          <p:cNvCxnSpPr>
            <a:stCxn id="12" idx="3"/>
          </p:cNvCxnSpPr>
          <p:nvPr/>
        </p:nvCxnSpPr>
        <p:spPr>
          <a:xfrm flipV="1">
            <a:off x="3406164" y="3914816"/>
            <a:ext cx="130604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85263-F0DA-7A49-AE0F-CF8DC04CE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2344866"/>
            <a:ext cx="787400" cy="78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D0FBCF-C1EF-AD49-9F6E-97164CD93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3711832"/>
            <a:ext cx="787400" cy="787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421E80-0533-5F4F-A9AE-8B8E8AA2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4990728"/>
            <a:ext cx="787400" cy="7874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E2821AC-FE35-594C-AB27-9D76CCCED61F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 flipV="1">
            <a:off x="5228336" y="2738566"/>
            <a:ext cx="2342707" cy="13510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B6EABB-A6DE-D745-9F48-88C3573BE21A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>
            <a:off x="5228336" y="4089625"/>
            <a:ext cx="2342707" cy="12948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81548-D9F9-894D-9D3D-8CCDAF64D576}"/>
              </a:ext>
            </a:extLst>
          </p:cNvPr>
          <p:cNvCxnSpPr>
            <a:stCxn id="13" idx="0"/>
            <a:endCxn id="25" idx="1"/>
          </p:cNvCxnSpPr>
          <p:nvPr/>
        </p:nvCxnSpPr>
        <p:spPr>
          <a:xfrm>
            <a:off x="5228336" y="4089625"/>
            <a:ext cx="2342707" cy="1590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13C01-56DB-544D-87F8-6E7162DB3C8F}"/>
              </a:ext>
            </a:extLst>
          </p:cNvPr>
          <p:cNvSpPr txBox="1"/>
          <p:nvPr/>
        </p:nvSpPr>
        <p:spPr>
          <a:xfrm>
            <a:off x="237744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D0510-F5CC-1E42-BADD-82A8B4F2CDC9}"/>
              </a:ext>
            </a:extLst>
          </p:cNvPr>
          <p:cNvSpPr txBox="1"/>
          <p:nvPr/>
        </p:nvSpPr>
        <p:spPr>
          <a:xfrm>
            <a:off x="232867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E6AC-889A-0943-82D6-51EEE064D29E}"/>
              </a:ext>
            </a:extLst>
          </p:cNvPr>
          <p:cNvSpPr txBox="1"/>
          <p:nvPr/>
        </p:nvSpPr>
        <p:spPr>
          <a:xfrm>
            <a:off x="4419600" y="2261616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6A534-19DB-7E48-9E3E-10F931A1F575}"/>
              </a:ext>
            </a:extLst>
          </p:cNvPr>
          <p:cNvSpPr txBox="1"/>
          <p:nvPr/>
        </p:nvSpPr>
        <p:spPr>
          <a:xfrm>
            <a:off x="4078224" y="5029200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Redshift Spectrum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A81F259-B562-AB4F-9320-DE7B9CE6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5809" y="862668"/>
            <a:ext cx="330201" cy="342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F3FD3E-3449-794A-8B52-CF35780B1982}"/>
              </a:ext>
            </a:extLst>
          </p:cNvPr>
          <p:cNvSpPr/>
          <p:nvPr/>
        </p:nvSpPr>
        <p:spPr>
          <a:xfrm>
            <a:off x="6126479" y="867305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AE7B14E-734F-924C-8963-A634A72B45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0844" y="1584567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AA574A-D998-BC4D-8FAF-02998B379415}"/>
              </a:ext>
            </a:extLst>
          </p:cNvPr>
          <p:cNvSpPr/>
          <p:nvPr/>
        </p:nvSpPr>
        <p:spPr>
          <a:xfrm>
            <a:off x="6890844" y="1584568"/>
            <a:ext cx="2148918" cy="434074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AECF58-5305-184A-9405-3DAD3D41B5CD}"/>
              </a:ext>
            </a:extLst>
          </p:cNvPr>
          <p:cNvGrpSpPr/>
          <p:nvPr/>
        </p:nvGrpSpPr>
        <p:grpSpPr>
          <a:xfrm>
            <a:off x="6533578" y="1269046"/>
            <a:ext cx="2754188" cy="4857434"/>
            <a:chOff x="8197850" y="1209675"/>
            <a:chExt cx="1343907" cy="186641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F50329F-AB44-FF43-84D0-A133641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977EA-2270-D947-A1F7-7099DC5DF9C4}"/>
                </a:ext>
              </a:extLst>
            </p:cNvPr>
            <p:cNvSpPr/>
            <p:nvPr/>
          </p:nvSpPr>
          <p:spPr>
            <a:xfrm>
              <a:off x="8197850" y="1209675"/>
              <a:ext cx="1343907" cy="18664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9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45B35D-B425-3C4A-9613-D9B616AEB20B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C4CA00-9475-3E40-B823-3D6B71C5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46FA38-1CBA-D249-A834-3948223B248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2E2903-E071-1040-AD8A-B35DDD79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3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0380B-19E8-004E-9AF2-6FA0C877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78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45F55-12B8-2B46-9856-7C99B223775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0121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53DDB-D2C6-A94B-8C39-97F5FC04899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960644" y="3914816"/>
            <a:ext cx="118881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E92ECD-A629-684F-9BD4-E8F0DB1D8B70}"/>
              </a:ext>
            </a:extLst>
          </p:cNvPr>
          <p:cNvCxnSpPr>
            <a:cxnSpLocks/>
          </p:cNvCxnSpPr>
          <p:nvPr/>
        </p:nvCxnSpPr>
        <p:spPr>
          <a:xfrm>
            <a:off x="6918568" y="3914816"/>
            <a:ext cx="120904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591B4-0977-964E-B15A-6D390FBDC864}"/>
              </a:ext>
            </a:extLst>
          </p:cNvPr>
          <p:cNvSpPr txBox="1"/>
          <p:nvPr/>
        </p:nvSpPr>
        <p:spPr>
          <a:xfrm>
            <a:off x="393192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835D5-A51F-2E45-9591-C5F3AE142227}"/>
              </a:ext>
            </a:extLst>
          </p:cNvPr>
          <p:cNvSpPr txBox="1"/>
          <p:nvPr/>
        </p:nvSpPr>
        <p:spPr>
          <a:xfrm>
            <a:off x="388315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2286B-9781-154C-A21D-6968AE41B427}"/>
              </a:ext>
            </a:extLst>
          </p:cNvPr>
          <p:cNvSpPr txBox="1"/>
          <p:nvPr/>
        </p:nvSpPr>
        <p:spPr>
          <a:xfrm>
            <a:off x="5792571" y="428714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CF54A2-3EB9-1347-9646-DB5DB14F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6" y="3521116"/>
            <a:ext cx="787400" cy="787400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7603291-9CA9-0848-8D50-870D16B802AA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>
            <a:off x="4952283" y="1835435"/>
            <a:ext cx="1590873" cy="16856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9C68FA18-E3DA-B148-953B-ECF64DC27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5668" y="3408434"/>
            <a:ext cx="76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59619-7FF8-5446-8D0C-F81DE05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305519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ACA48-0B36-C644-9085-9CF896A2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5" y="3133512"/>
            <a:ext cx="635000" cy="63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FC3D9-04A2-804D-9B0B-E3D070639417}"/>
              </a:ext>
            </a:extLst>
          </p:cNvPr>
          <p:cNvSpPr txBox="1"/>
          <p:nvPr/>
        </p:nvSpPr>
        <p:spPr>
          <a:xfrm>
            <a:off x="3176693" y="3781556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Glue Crawler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71A2DD-7103-A144-9C1C-E97CFEA9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7" y="4265106"/>
            <a:ext cx="787400" cy="787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C3082E-B2B5-0F4F-9ED2-D97AE7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38" y="1578920"/>
            <a:ext cx="787400" cy="787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715A03-A198-0C4D-AA9E-A5FA3DBC796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911544" y="1972620"/>
            <a:ext cx="2487894" cy="116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48E09-A79C-4740-8768-17D3C88A13C0}"/>
              </a:ext>
            </a:extLst>
          </p:cNvPr>
          <p:cNvCxnSpPr>
            <a:cxnSpLocks/>
          </p:cNvCxnSpPr>
          <p:nvPr/>
        </p:nvCxnSpPr>
        <p:spPr>
          <a:xfrm flipH="1" flipV="1">
            <a:off x="5886453" y="3411878"/>
            <a:ext cx="2573864" cy="2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01478D-5EF3-964C-B268-8A0DBAA8E3EA}"/>
              </a:ext>
            </a:extLst>
          </p:cNvPr>
          <p:cNvCxnSpPr>
            <a:cxnSpLocks/>
          </p:cNvCxnSpPr>
          <p:nvPr/>
        </p:nvCxnSpPr>
        <p:spPr>
          <a:xfrm rot="10800000">
            <a:off x="5930901" y="3684550"/>
            <a:ext cx="2426126" cy="11456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778003E-E246-FC4D-8929-0A44779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25" y="2950632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A21CA0-AF90-B04C-9E4F-4455B2A9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2" y="2949743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98EAC-3CAD-3A46-B5ED-B8167933427A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2289373" y="3409174"/>
            <a:ext cx="1009752" cy="8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DC806-420F-0A42-A458-C4D7F13899B7}"/>
              </a:ext>
            </a:extLst>
          </p:cNvPr>
          <p:cNvSpPr/>
          <p:nvPr/>
        </p:nvSpPr>
        <p:spPr>
          <a:xfrm>
            <a:off x="4881033" y="3784069"/>
            <a:ext cx="151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Glue </a:t>
            </a:r>
            <a:r>
              <a:rPr lang="en-US" u="sng" dirty="0" err="1"/>
              <a:t>Hcatalog</a:t>
            </a:r>
            <a:endParaRPr lang="en-US" u="sn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8DE5B-D37F-294D-9EAD-D50E341429D2}"/>
              </a:ext>
            </a:extLst>
          </p:cNvPr>
          <p:cNvSpPr/>
          <p:nvPr/>
        </p:nvSpPr>
        <p:spPr>
          <a:xfrm>
            <a:off x="1649450" y="3794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12EEB5-F24E-2B46-B8E6-B78642F84AC7}"/>
              </a:ext>
            </a:extLst>
          </p:cNvPr>
          <p:cNvSpPr txBox="1"/>
          <p:nvPr/>
        </p:nvSpPr>
        <p:spPr>
          <a:xfrm>
            <a:off x="8538462" y="22318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6E1C-6C8A-9F4B-9AD3-D664B34ECDE5}"/>
              </a:ext>
            </a:extLst>
          </p:cNvPr>
          <p:cNvSpPr txBox="1"/>
          <p:nvPr/>
        </p:nvSpPr>
        <p:spPr>
          <a:xfrm>
            <a:off x="8415869" y="3738893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Athena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40B685-9D6C-9B4E-96E3-363D64209DD3}"/>
              </a:ext>
            </a:extLst>
          </p:cNvPr>
          <p:cNvSpPr txBox="1"/>
          <p:nvPr/>
        </p:nvSpPr>
        <p:spPr>
          <a:xfrm>
            <a:off x="7790130" y="4977409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Redshift Spectrum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281C6-CA2F-E04D-9365-FE87F4772470}"/>
              </a:ext>
            </a:extLst>
          </p:cNvPr>
          <p:cNvGrpSpPr/>
          <p:nvPr/>
        </p:nvGrpSpPr>
        <p:grpSpPr>
          <a:xfrm>
            <a:off x="730251" y="950953"/>
            <a:ext cx="9613900" cy="5410200"/>
            <a:chOff x="7004050" y="3978275"/>
            <a:chExt cx="1765300" cy="17653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2F21A7-BAF2-7C4B-99C8-5921E67C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81142" cy="13047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003069-D868-4647-ACA0-C3D14AC88A09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67CC58-66E2-3547-9D1D-14C1687F74A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4189272" y="3410063"/>
            <a:ext cx="954229" cy="3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F36F26-F622-7846-AF44-FBCD983169A7}"/>
              </a:ext>
            </a:extLst>
          </p:cNvPr>
          <p:cNvGrpSpPr/>
          <p:nvPr/>
        </p:nvGrpSpPr>
        <p:grpSpPr>
          <a:xfrm>
            <a:off x="1181608" y="256034"/>
            <a:ext cx="9882632" cy="6473950"/>
            <a:chOff x="7004050" y="4032975"/>
            <a:chExt cx="1765300" cy="176032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790585-13EA-E445-B6BD-57973C186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6553" y="40329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D914B-74C0-1B41-AF3D-A70449BE4C6F}"/>
                </a:ext>
              </a:extLst>
            </p:cNvPr>
            <p:cNvSpPr/>
            <p:nvPr/>
          </p:nvSpPr>
          <p:spPr>
            <a:xfrm>
              <a:off x="7004050" y="4037948"/>
              <a:ext cx="1765300" cy="1755354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AWS Cloud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92B28AB-C97E-394A-96BE-E78D18F17C5B}"/>
              </a:ext>
            </a:extLst>
          </p:cNvPr>
          <p:cNvSpPr/>
          <p:nvPr/>
        </p:nvSpPr>
        <p:spPr>
          <a:xfrm>
            <a:off x="2095005" y="589112"/>
            <a:ext cx="3278855" cy="11538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Principals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49BA5-4E59-1842-8192-52B38CD01B10}"/>
              </a:ext>
            </a:extLst>
          </p:cNvPr>
          <p:cNvGrpSpPr/>
          <p:nvPr/>
        </p:nvGrpSpPr>
        <p:grpSpPr>
          <a:xfrm>
            <a:off x="2365697" y="958902"/>
            <a:ext cx="926144" cy="674318"/>
            <a:chOff x="7523336" y="3353653"/>
            <a:chExt cx="1072750" cy="87483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53098E1-83C1-7E4B-9A89-7BDC2266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3961" y="3353653"/>
              <a:ext cx="571500" cy="571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AE20F-8D2C-2B4D-86A9-24D662C30150}"/>
                </a:ext>
              </a:extLst>
            </p:cNvPr>
            <p:cNvSpPr txBox="1"/>
            <p:nvPr/>
          </p:nvSpPr>
          <p:spPr>
            <a:xfrm>
              <a:off x="7523336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C41E59-DF54-EF4D-90D5-635B03F53759}"/>
              </a:ext>
            </a:extLst>
          </p:cNvPr>
          <p:cNvGrpSpPr/>
          <p:nvPr/>
        </p:nvGrpSpPr>
        <p:grpSpPr>
          <a:xfrm>
            <a:off x="3405782" y="958902"/>
            <a:ext cx="887658" cy="674318"/>
            <a:chOff x="3262420" y="4060641"/>
            <a:chExt cx="1072750" cy="87297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4641CAE-244B-884B-86C5-068F9621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8F5DE6-6DED-234C-A4FE-8E4C2F551E2E}"/>
                </a:ext>
              </a:extLst>
            </p:cNvPr>
            <p:cNvSpPr txBox="1"/>
            <p:nvPr/>
          </p:nvSpPr>
          <p:spPr>
            <a:xfrm>
              <a:off x="3262420" y="46720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D4BCC5-5199-FA44-B383-EDB920442269}"/>
              </a:ext>
            </a:extLst>
          </p:cNvPr>
          <p:cNvGrpSpPr/>
          <p:nvPr/>
        </p:nvGrpSpPr>
        <p:grpSpPr>
          <a:xfrm>
            <a:off x="4322306" y="947565"/>
            <a:ext cx="1051553" cy="793864"/>
            <a:chOff x="2471651" y="1928192"/>
            <a:chExt cx="1072750" cy="9167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ABA5437-F515-9D48-BAEF-88FFFC34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A3B902-3897-0140-A7CA-C3A36D89D4F5}"/>
                </a:ext>
              </a:extLst>
            </p:cNvPr>
            <p:cNvSpPr txBox="1"/>
            <p:nvPr/>
          </p:nvSpPr>
          <p:spPr>
            <a:xfrm>
              <a:off x="2471651" y="2542809"/>
              <a:ext cx="1072750" cy="3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ABD5A0-0154-834D-901F-E1CC8FAE930F}"/>
              </a:ext>
            </a:extLst>
          </p:cNvPr>
          <p:cNvGrpSpPr/>
          <p:nvPr/>
        </p:nvGrpSpPr>
        <p:grpSpPr>
          <a:xfrm>
            <a:off x="6094718" y="868286"/>
            <a:ext cx="1072750" cy="872979"/>
            <a:chOff x="3262420" y="2631982"/>
            <a:chExt cx="1072750" cy="87297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A5BE9ADD-14F9-C443-AE5F-6C280A79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045" y="2631982"/>
              <a:ext cx="571500" cy="5715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587FF-A9CB-EC48-9C61-2C613CBB2783}"/>
                </a:ext>
              </a:extLst>
            </p:cNvPr>
            <p:cNvSpPr txBox="1"/>
            <p:nvPr/>
          </p:nvSpPr>
          <p:spPr>
            <a:xfrm>
              <a:off x="3262420" y="324335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Authentication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B0561-6FC1-4C44-BB1E-9134F53E8C91}"/>
              </a:ext>
            </a:extLst>
          </p:cNvPr>
          <p:cNvSpPr/>
          <p:nvPr/>
        </p:nvSpPr>
        <p:spPr>
          <a:xfrm>
            <a:off x="8247888" y="552536"/>
            <a:ext cx="1966783" cy="177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E8F2D6-6745-AF40-A651-4269641BC03B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5373860" y="1154036"/>
            <a:ext cx="971483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2364DB-B6DC-0B4D-BB9D-31A0E770B674}"/>
              </a:ext>
            </a:extLst>
          </p:cNvPr>
          <p:cNvCxnSpPr>
            <a:cxnSpLocks/>
          </p:cNvCxnSpPr>
          <p:nvPr/>
        </p:nvCxnSpPr>
        <p:spPr>
          <a:xfrm>
            <a:off x="6887976" y="1170737"/>
            <a:ext cx="1331045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703783-8F34-CB45-ABAB-3BC2FC83A9BF}"/>
              </a:ext>
            </a:extLst>
          </p:cNvPr>
          <p:cNvSpPr txBox="1"/>
          <p:nvPr/>
        </p:nvSpPr>
        <p:spPr>
          <a:xfrm>
            <a:off x="8664812" y="1013766"/>
            <a:ext cx="1197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Actions/Operations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Resources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Information</a:t>
            </a:r>
          </a:p>
          <a:p>
            <a:r>
              <a:rPr lang="en-US" sz="1000" dirty="0"/>
              <a:t>      ------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4BC3C-4CBA-374B-9FE1-BBB65FFC1146}"/>
              </a:ext>
            </a:extLst>
          </p:cNvPr>
          <p:cNvSpPr/>
          <p:nvPr/>
        </p:nvSpPr>
        <p:spPr>
          <a:xfrm>
            <a:off x="2095005" y="1864441"/>
            <a:ext cx="5800788" cy="17312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FE78995-FBE5-1D49-8975-FBA81F3EC285}"/>
              </a:ext>
            </a:extLst>
          </p:cNvPr>
          <p:cNvCxnSpPr>
            <a:cxnSpLocks/>
            <a:stCxn id="53" idx="2"/>
            <a:endCxn id="67" idx="3"/>
          </p:cNvCxnSpPr>
          <p:nvPr/>
        </p:nvCxnSpPr>
        <p:spPr>
          <a:xfrm rot="5400000">
            <a:off x="8359792" y="1858578"/>
            <a:ext cx="407490" cy="133548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33778C40-ECE0-F142-8640-B11CE3080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99" y="1819991"/>
            <a:ext cx="356685" cy="29855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A46BAA-C4BF-5643-814C-C56846D4DC61}"/>
              </a:ext>
            </a:extLst>
          </p:cNvPr>
          <p:cNvSpPr/>
          <p:nvPr/>
        </p:nvSpPr>
        <p:spPr>
          <a:xfrm>
            <a:off x="2095005" y="3743743"/>
            <a:ext cx="3278855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Operations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33C222C-CB54-9347-ABDA-850C760101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5797" y="2293213"/>
            <a:ext cx="833516" cy="8335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A2E644-C2D8-EE45-A2C9-71425BD0F56A}"/>
              </a:ext>
            </a:extLst>
          </p:cNvPr>
          <p:cNvSpPr txBox="1"/>
          <p:nvPr/>
        </p:nvSpPr>
        <p:spPr>
          <a:xfrm>
            <a:off x="2708843" y="321390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Identity Based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5CC2A6-78FD-AE49-8F1A-FA831AD5D17D}"/>
              </a:ext>
            </a:extLst>
          </p:cNvPr>
          <p:cNvGrpSpPr/>
          <p:nvPr/>
        </p:nvGrpSpPr>
        <p:grpSpPr>
          <a:xfrm>
            <a:off x="5090258" y="2260788"/>
            <a:ext cx="1925719" cy="1245080"/>
            <a:chOff x="1351809" y="4618592"/>
            <a:chExt cx="1072750" cy="743746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74C2DFC-067D-2A42-B4B4-AFA5DA62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16310" y="4618592"/>
              <a:ext cx="571500" cy="59071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C9DED1-29C5-824B-8005-ADCE17079FEF}"/>
                </a:ext>
              </a:extLst>
            </p:cNvPr>
            <p:cNvSpPr txBox="1"/>
            <p:nvPr/>
          </p:nvSpPr>
          <p:spPr>
            <a:xfrm>
              <a:off x="1351809" y="5206066"/>
              <a:ext cx="1072750" cy="15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Resource/Tag Based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C42BFDF-C584-8C4B-82F7-C78777EF6A76}"/>
              </a:ext>
            </a:extLst>
          </p:cNvPr>
          <p:cNvSpPr txBox="1"/>
          <p:nvPr/>
        </p:nvSpPr>
        <p:spPr>
          <a:xfrm>
            <a:off x="3787146" y="2260788"/>
            <a:ext cx="835485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Resource</a:t>
            </a:r>
          </a:p>
          <a:p>
            <a:r>
              <a:rPr lang="en-US" sz="1000" dirty="0"/>
              <a:t>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053DF-8F5B-5E4D-B9CE-C642C324B6BF}"/>
              </a:ext>
            </a:extLst>
          </p:cNvPr>
          <p:cNvSpPr/>
          <p:nvPr/>
        </p:nvSpPr>
        <p:spPr>
          <a:xfrm>
            <a:off x="2490631" y="2208616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2F0101-1062-8347-9F3F-6BC26DD23D32}"/>
              </a:ext>
            </a:extLst>
          </p:cNvPr>
          <p:cNvSpPr txBox="1"/>
          <p:nvPr/>
        </p:nvSpPr>
        <p:spPr>
          <a:xfrm>
            <a:off x="6646170" y="2285172"/>
            <a:ext cx="893193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Principal</a:t>
            </a:r>
          </a:p>
          <a:p>
            <a:r>
              <a:rPr lang="en-US" sz="1000" dirty="0"/>
              <a:t>   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BC7F13-44C2-1246-8729-F3443FE2BDF8}"/>
              </a:ext>
            </a:extLst>
          </p:cNvPr>
          <p:cNvSpPr/>
          <p:nvPr/>
        </p:nvSpPr>
        <p:spPr>
          <a:xfrm>
            <a:off x="5422807" y="2233000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EE2070-3630-E24E-B3D0-7C1A81EB465D}"/>
              </a:ext>
            </a:extLst>
          </p:cNvPr>
          <p:cNvSpPr txBox="1"/>
          <p:nvPr/>
        </p:nvSpPr>
        <p:spPr>
          <a:xfrm>
            <a:off x="4599741" y="1940388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Authorization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5A137-856E-B445-AD95-325C556BCB8A}"/>
              </a:ext>
            </a:extLst>
          </p:cNvPr>
          <p:cNvCxnSpPr>
            <a:cxnSpLocks/>
            <a:stCxn id="67" idx="1"/>
            <a:endCxn id="75" idx="1"/>
          </p:cNvCxnSpPr>
          <p:nvPr/>
        </p:nvCxnSpPr>
        <p:spPr>
          <a:xfrm rot="10800000" flipV="1">
            <a:off x="2095005" y="2730066"/>
            <a:ext cx="12700" cy="2378782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2D9C0F5-5D27-9A44-987A-E4613D870AC3}"/>
              </a:ext>
            </a:extLst>
          </p:cNvPr>
          <p:cNvSpPr/>
          <p:nvPr/>
        </p:nvSpPr>
        <p:spPr>
          <a:xfrm>
            <a:off x="2324678" y="4315968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9CE901D-D069-B649-ABDB-11BD8A0B2C68}"/>
              </a:ext>
            </a:extLst>
          </p:cNvPr>
          <p:cNvSpPr/>
          <p:nvPr/>
        </p:nvSpPr>
        <p:spPr>
          <a:xfrm>
            <a:off x="3808821" y="4294102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7BD9834-CD09-344B-9452-27406000C3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8612" y="4187952"/>
            <a:ext cx="459245" cy="45924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27048B1-7987-5140-AA47-B01445BB63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75889" y="4172517"/>
            <a:ext cx="474680" cy="47468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64D23AD-1D3C-8148-8755-E940A053149E}"/>
              </a:ext>
            </a:extLst>
          </p:cNvPr>
          <p:cNvSpPr txBox="1"/>
          <p:nvPr/>
        </p:nvSpPr>
        <p:spPr>
          <a:xfrm>
            <a:off x="2547994" y="4755668"/>
            <a:ext cx="823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GetObject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ListBucket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E9B201-A376-7F4B-B687-27031A6EE561}"/>
              </a:ext>
            </a:extLst>
          </p:cNvPr>
          <p:cNvSpPr txBox="1"/>
          <p:nvPr/>
        </p:nvSpPr>
        <p:spPr>
          <a:xfrm>
            <a:off x="4021532" y="4776276"/>
            <a:ext cx="863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DisableKey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ListKeys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F0835A-5A2E-8A43-AE58-05A7AE084ED0}"/>
              </a:ext>
            </a:extLst>
          </p:cNvPr>
          <p:cNvSpPr/>
          <p:nvPr/>
        </p:nvSpPr>
        <p:spPr>
          <a:xfrm>
            <a:off x="6287258" y="3734950"/>
            <a:ext cx="3927414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Resources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B8E64B-B4C6-B34A-8223-D1BA36E5B33A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 flipV="1">
            <a:off x="5373860" y="5100055"/>
            <a:ext cx="913398" cy="87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F6B395-B234-B644-A116-7569D2111C5A}"/>
              </a:ext>
            </a:extLst>
          </p:cNvPr>
          <p:cNvGrpSpPr/>
          <p:nvPr/>
        </p:nvGrpSpPr>
        <p:grpSpPr>
          <a:xfrm>
            <a:off x="8339328" y="5342617"/>
            <a:ext cx="1344108" cy="872980"/>
            <a:chOff x="1380768" y="2650270"/>
            <a:chExt cx="1344108" cy="87298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A83BD174-6C89-C344-90E2-A013D083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30715" y="2650270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A4D5A9E-30D3-584B-98EC-C9E55CFDF60A}"/>
                </a:ext>
              </a:extLst>
            </p:cNvPr>
            <p:cNvSpPr txBox="1"/>
            <p:nvPr/>
          </p:nvSpPr>
          <p:spPr>
            <a:xfrm>
              <a:off x="1380768" y="3261640"/>
              <a:ext cx="13441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encryption key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1475CB-7265-7C4F-A977-6ADBCA2F2C7A}"/>
              </a:ext>
            </a:extLst>
          </p:cNvPr>
          <p:cNvGrpSpPr/>
          <p:nvPr/>
        </p:nvGrpSpPr>
        <p:grpSpPr>
          <a:xfrm>
            <a:off x="7403252" y="5343380"/>
            <a:ext cx="1072750" cy="1042256"/>
            <a:chOff x="2303050" y="2631982"/>
            <a:chExt cx="1072750" cy="1042256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84399C56-A758-8247-BADD-A103F420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53675" y="2631982"/>
              <a:ext cx="571500" cy="5715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247CA9-43BB-DB4E-A26D-13BED2103B8B}"/>
                </a:ext>
              </a:extLst>
            </p:cNvPr>
            <p:cNvSpPr txBox="1"/>
            <p:nvPr/>
          </p:nvSpPr>
          <p:spPr>
            <a:xfrm>
              <a:off x="2303050" y="32433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Encrypted 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FF6BE86-E727-B646-907A-4C932E4AF60C}"/>
              </a:ext>
            </a:extLst>
          </p:cNvPr>
          <p:cNvGrpSpPr/>
          <p:nvPr/>
        </p:nvGrpSpPr>
        <p:grpSpPr>
          <a:xfrm>
            <a:off x="6912937" y="4265242"/>
            <a:ext cx="1072750" cy="878080"/>
            <a:chOff x="255233" y="2534640"/>
            <a:chExt cx="1072750" cy="878080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073985C2-92FB-0D42-A9A7-65A8B343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2E00DF-B103-D54B-8045-82FD1483D181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DD05C0-CE1A-DC4D-87CF-0EBAF54FA8F6}"/>
              </a:ext>
            </a:extLst>
          </p:cNvPr>
          <p:cNvGrpSpPr/>
          <p:nvPr/>
        </p:nvGrpSpPr>
        <p:grpSpPr>
          <a:xfrm>
            <a:off x="7840925" y="4251725"/>
            <a:ext cx="1245209" cy="886496"/>
            <a:chOff x="229078" y="3486651"/>
            <a:chExt cx="1245209" cy="886496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C1AF8DE2-3687-C843-AA5A-F13D0F28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25C141-B5BF-B947-BEE3-3C61C527C192}"/>
                </a:ext>
              </a:extLst>
            </p:cNvPr>
            <p:cNvSpPr txBox="1"/>
            <p:nvPr/>
          </p:nvSpPr>
          <p:spPr>
            <a:xfrm>
              <a:off x="229078" y="4111537"/>
              <a:ext cx="1245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 &amp; objects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4025FA-02E5-F44A-ACC1-753EEDDF4E44}"/>
              </a:ext>
            </a:extLst>
          </p:cNvPr>
          <p:cNvGrpSpPr/>
          <p:nvPr/>
        </p:nvGrpSpPr>
        <p:grpSpPr>
          <a:xfrm>
            <a:off x="8772426" y="4251725"/>
            <a:ext cx="1072750" cy="878080"/>
            <a:chOff x="255233" y="4618592"/>
            <a:chExt cx="1072750" cy="87808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A06A625B-1949-7646-BC67-D513A03A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5858" y="4618592"/>
              <a:ext cx="571500" cy="5715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11C6E0-B93C-0646-82A9-A11433A2F3AA}"/>
                </a:ext>
              </a:extLst>
            </p:cNvPr>
            <p:cNvSpPr txBox="1"/>
            <p:nvPr/>
          </p:nvSpPr>
          <p:spPr>
            <a:xfrm>
              <a:off x="255233" y="5235062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Object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F4ADD-DD6A-1046-84E6-7D73049B5BFB}"/>
              </a:ext>
            </a:extLst>
          </p:cNvPr>
          <p:cNvSpPr/>
          <p:nvPr/>
        </p:nvSpPr>
        <p:spPr>
          <a:xfrm>
            <a:off x="6705082" y="4053826"/>
            <a:ext cx="3121806" cy="104622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BCEE06E8-80E6-9140-A7D9-4D064D8157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4184" y="4051040"/>
            <a:ext cx="392492" cy="490615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49EC852C-DC9A-2641-8397-FA00EB9824E5}"/>
              </a:ext>
            </a:extLst>
          </p:cNvPr>
          <p:cNvSpPr/>
          <p:nvPr/>
        </p:nvSpPr>
        <p:spPr>
          <a:xfrm>
            <a:off x="6724957" y="5249321"/>
            <a:ext cx="3121806" cy="109661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1F141EF-902F-8D4A-A744-2BDE701866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23888" y="5233259"/>
            <a:ext cx="394834" cy="6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611D6-B848-B64C-8480-5C72FD926852}"/>
              </a:ext>
            </a:extLst>
          </p:cNvPr>
          <p:cNvGrpSpPr/>
          <p:nvPr/>
        </p:nvGrpSpPr>
        <p:grpSpPr>
          <a:xfrm>
            <a:off x="889000" y="749808"/>
            <a:ext cx="10490200" cy="5973572"/>
            <a:chOff x="7004050" y="39782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8530A89-AF51-B943-BD46-11E65C66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915F5E-7BF7-484D-BAA7-77F4B8864892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87B00-C2C6-BA4E-A84A-BA626B0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1196489"/>
            <a:ext cx="330201" cy="342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685EB-E04E-BE4A-87EF-F74196C92807}"/>
              </a:ext>
            </a:extLst>
          </p:cNvPr>
          <p:cNvSpPr/>
          <p:nvPr/>
        </p:nvSpPr>
        <p:spPr>
          <a:xfrm>
            <a:off x="1170433" y="1196489"/>
            <a:ext cx="62717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3E1D3-9B63-FE4A-99B3-866211B1EC53}"/>
              </a:ext>
            </a:extLst>
          </p:cNvPr>
          <p:cNvGrpSpPr/>
          <p:nvPr/>
        </p:nvGrpSpPr>
        <p:grpSpPr>
          <a:xfrm>
            <a:off x="2344864" y="3469679"/>
            <a:ext cx="1072750" cy="1061228"/>
            <a:chOff x="1255267" y="3843536"/>
            <a:chExt cx="1072750" cy="1061228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DFE1DB7-E9C2-F54C-BEDA-6D14AD2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729C5-5963-0C43-9E68-6B71E9B4F87E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Instances With KPL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34483C3-D8D1-A949-B843-7E984D4B2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9480" y="1913751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7122BB-F096-8542-AD84-FD265AF08B19}"/>
              </a:ext>
            </a:extLst>
          </p:cNvPr>
          <p:cNvSpPr/>
          <p:nvPr/>
        </p:nvSpPr>
        <p:spPr>
          <a:xfrm>
            <a:off x="1806780" y="19137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3A7C-F7ED-6D42-A36D-E09D887EEBB3}"/>
              </a:ext>
            </a:extLst>
          </p:cNvPr>
          <p:cNvGrpSpPr/>
          <p:nvPr/>
        </p:nvGrpSpPr>
        <p:grpSpPr>
          <a:xfrm>
            <a:off x="1449514" y="1598230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7577FF7-F2A8-F046-9219-27AE87B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0B7CB-B748-4E47-9123-E73C0AC61B56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A8FD4-BEBB-3549-90E7-1F13FDF036AD}"/>
              </a:ext>
            </a:extLst>
          </p:cNvPr>
          <p:cNvGrpSpPr/>
          <p:nvPr/>
        </p:nvGrpSpPr>
        <p:grpSpPr>
          <a:xfrm>
            <a:off x="5469064" y="3472357"/>
            <a:ext cx="1072750" cy="1041648"/>
            <a:chOff x="3879275" y="1518659"/>
            <a:chExt cx="1072750" cy="104164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BE0E39-09AA-6D49-AAB4-826FFFC9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9900" y="1518659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405F5-A578-064D-9D79-65744E0F63E4}"/>
                </a:ext>
              </a:extLst>
            </p:cNvPr>
            <p:cNvSpPr txBox="1"/>
            <p:nvPr/>
          </p:nvSpPr>
          <p:spPr>
            <a:xfrm>
              <a:off x="387927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Kinesis VPC Endpoints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9109ED-70B2-BB41-BE69-9CB5AFC22D12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66989" y="3755429"/>
            <a:ext cx="2552700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6C842148-D5B1-3F4E-ACEC-B7CABF0A6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9059" y="3145012"/>
            <a:ext cx="762000" cy="1231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9DF10-FC26-AE4E-9680-C92D357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680" y="1888351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D1A3313-84CE-B94F-81C1-C5251BF8679B}"/>
              </a:ext>
            </a:extLst>
          </p:cNvPr>
          <p:cNvSpPr/>
          <p:nvPr/>
        </p:nvSpPr>
        <p:spPr>
          <a:xfrm>
            <a:off x="4930980" y="18883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A96E69-202B-7045-A6C6-847D1E9EC7AE}"/>
              </a:ext>
            </a:extLst>
          </p:cNvPr>
          <p:cNvGrpSpPr/>
          <p:nvPr/>
        </p:nvGrpSpPr>
        <p:grpSpPr>
          <a:xfrm>
            <a:off x="4573714" y="1572830"/>
            <a:ext cx="2754188" cy="4594290"/>
            <a:chOff x="8197850" y="1209675"/>
            <a:chExt cx="1343907" cy="17653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BBBFD2C-9B1F-214B-A8C8-974E0D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0F828C-C907-D942-9550-E2E78BEF8F2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BCEBEC-5084-8D49-A5D1-E3D79770773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6291189" y="3758107"/>
            <a:ext cx="1636853" cy="285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EBD85D-0E03-754A-B54C-CCCC77AFA879}"/>
              </a:ext>
            </a:extLst>
          </p:cNvPr>
          <p:cNvGrpSpPr/>
          <p:nvPr/>
        </p:nvGrpSpPr>
        <p:grpSpPr>
          <a:xfrm>
            <a:off x="4787120" y="2306827"/>
            <a:ext cx="838980" cy="584863"/>
            <a:chOff x="7772447" y="3767995"/>
            <a:chExt cx="1072750" cy="87808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93184177-32CA-A64C-B762-FA0BEEB3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23072" y="376799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1300C7-005D-2D4F-8C03-2451B7973F6E}"/>
                </a:ext>
              </a:extLst>
            </p:cNvPr>
            <p:cNvSpPr txBox="1"/>
            <p:nvPr/>
          </p:nvSpPr>
          <p:spPr>
            <a:xfrm>
              <a:off x="7772447" y="438446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C72DA-8B57-3B45-9551-E5F0EA4FF60E}"/>
              </a:ext>
            </a:extLst>
          </p:cNvPr>
          <p:cNvSpPr/>
          <p:nvPr/>
        </p:nvSpPr>
        <p:spPr>
          <a:xfrm>
            <a:off x="4498749" y="3086236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6F9DA-66B4-7744-81CE-A188A501B066}"/>
              </a:ext>
            </a:extLst>
          </p:cNvPr>
          <p:cNvSpPr/>
          <p:nvPr/>
        </p:nvSpPr>
        <p:spPr>
          <a:xfrm>
            <a:off x="1542189" y="3074044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D2FB-19C9-A741-8633-4992DF66E26B}"/>
              </a:ext>
            </a:extLst>
          </p:cNvPr>
          <p:cNvGrpSpPr/>
          <p:nvPr/>
        </p:nvGrpSpPr>
        <p:grpSpPr>
          <a:xfrm>
            <a:off x="10151075" y="3475212"/>
            <a:ext cx="1072750" cy="878080"/>
            <a:chOff x="255233" y="2534640"/>
            <a:chExt cx="1072750" cy="87808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2255D5B-34D8-B740-9290-5E494546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17A51-8C3A-5349-8A9D-6E9B54E57323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EC7914-6B0B-CA4A-BE81-BCC1E502C315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9961059" y="3760962"/>
            <a:ext cx="44064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CABC4B8-140E-6842-936B-8D615F92FA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28042" y="3145012"/>
            <a:ext cx="780697" cy="1231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83DEBA-2DD4-2C4E-8244-B7FF65AD9E65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8708739" y="3760962"/>
            <a:ext cx="49032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1552F7-506A-9949-89E0-4FAAE6E916C7}"/>
              </a:ext>
            </a:extLst>
          </p:cNvPr>
          <p:cNvGrpSpPr/>
          <p:nvPr/>
        </p:nvGrpSpPr>
        <p:grpSpPr>
          <a:xfrm>
            <a:off x="310070" y="368603"/>
            <a:ext cx="4993450" cy="5922468"/>
            <a:chOff x="528320" y="3668046"/>
            <a:chExt cx="1765300" cy="1765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A6C6B1-BFA0-C741-8F85-5E6C6103E2C7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On-Premise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B578926-36B6-C54B-8904-D191196D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150231" cy="1502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DB7F1-101C-1B47-BAED-EDBF5DB345FF}"/>
              </a:ext>
            </a:extLst>
          </p:cNvPr>
          <p:cNvGrpSpPr/>
          <p:nvPr/>
        </p:nvGrpSpPr>
        <p:grpSpPr>
          <a:xfrm>
            <a:off x="6803136" y="368601"/>
            <a:ext cx="5193792" cy="5922470"/>
            <a:chOff x="7004050" y="3978275"/>
            <a:chExt cx="1765300" cy="17653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0E995FB-8314-4F42-926C-3647B47A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167536" cy="1502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74C61-28B3-C643-9166-5770549CDB28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AWS Cloud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AF65A2-A838-AD4B-8B8A-29312B38DF19}"/>
              </a:ext>
            </a:extLst>
          </p:cNvPr>
          <p:cNvGrpSpPr/>
          <p:nvPr/>
        </p:nvGrpSpPr>
        <p:grpSpPr>
          <a:xfrm>
            <a:off x="522546" y="2731228"/>
            <a:ext cx="1818317" cy="1511681"/>
            <a:chOff x="4495323" y="1928192"/>
            <a:chExt cx="1072750" cy="88061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38CAFBF-11F3-754D-8D41-36DA2E5B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5948" y="1928192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ECB76F-1817-C946-B8F1-F568B00E4353}"/>
                </a:ext>
              </a:extLst>
            </p:cNvPr>
            <p:cNvSpPr txBox="1"/>
            <p:nvPr/>
          </p:nvSpPr>
          <p:spPr>
            <a:xfrm>
              <a:off x="4495323" y="2557799"/>
              <a:ext cx="1072750" cy="25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Network Attached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Storage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1DC15-C793-0B4C-9F05-C6710A5DD867}"/>
              </a:ext>
            </a:extLst>
          </p:cNvPr>
          <p:cNvGrpSpPr/>
          <p:nvPr/>
        </p:nvGrpSpPr>
        <p:grpSpPr>
          <a:xfrm>
            <a:off x="7296052" y="933894"/>
            <a:ext cx="4316827" cy="5009706"/>
            <a:chOff x="4425950" y="12096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3AA4C6-5DA4-B44E-8C6D-DC176585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179838" cy="1798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19A9C-007C-F542-968E-6CB031862611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4E768-8975-B049-9F8C-A1A9A8E0510E}"/>
              </a:ext>
            </a:extLst>
          </p:cNvPr>
          <p:cNvSpPr/>
          <p:nvPr/>
        </p:nvSpPr>
        <p:spPr>
          <a:xfrm>
            <a:off x="3291840" y="2731228"/>
            <a:ext cx="987552" cy="981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FE46CBE-2A05-504D-BBE0-DD95E3EA748D}"/>
              </a:ext>
            </a:extLst>
          </p:cNvPr>
          <p:cNvSpPr/>
          <p:nvPr/>
        </p:nvSpPr>
        <p:spPr>
          <a:xfrm>
            <a:off x="3547872" y="3037228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4849863-63B1-6B41-B1B1-2324D387802B}"/>
              </a:ext>
            </a:extLst>
          </p:cNvPr>
          <p:cNvSpPr/>
          <p:nvPr/>
        </p:nvSpPr>
        <p:spPr>
          <a:xfrm rot="10800000">
            <a:off x="3425952" y="3171340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2BED1-65A9-EA41-8F4F-FDA8CD8647B6}"/>
              </a:ext>
            </a:extLst>
          </p:cNvPr>
          <p:cNvSpPr txBox="1"/>
          <p:nvPr/>
        </p:nvSpPr>
        <p:spPr>
          <a:xfrm>
            <a:off x="2906082" y="3818117"/>
            <a:ext cx="1818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AWS </a:t>
            </a:r>
            <a:r>
              <a:rPr lang="en-US" sz="1100" dirty="0" err="1">
                <a:solidFill>
                  <a:srgbClr val="232F3E"/>
                </a:solidFill>
              </a:rPr>
              <a:t>DataSync</a:t>
            </a:r>
            <a:r>
              <a:rPr lang="en-US" sz="1100" dirty="0">
                <a:solidFill>
                  <a:srgbClr val="232F3E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EAEF-18AD-BB47-BEBC-8453294EFDA7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1916053" y="3221751"/>
            <a:ext cx="13757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B52D0-A92A-AB49-966B-C34D1BDC18E8}"/>
              </a:ext>
            </a:extLst>
          </p:cNvPr>
          <p:cNvGrpSpPr/>
          <p:nvPr/>
        </p:nvGrpSpPr>
        <p:grpSpPr>
          <a:xfrm>
            <a:off x="5510784" y="2939091"/>
            <a:ext cx="1072750" cy="891217"/>
            <a:chOff x="7523336" y="1928192"/>
            <a:chExt cx="1072750" cy="89121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F39D7C3-80A7-0D4F-8E7E-4F2B33211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3961" y="1928192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8406C5-3B7E-ED47-8ACB-B013B8AEDCAB}"/>
                </a:ext>
              </a:extLst>
            </p:cNvPr>
            <p:cNvSpPr txBox="1"/>
            <p:nvPr/>
          </p:nvSpPr>
          <p:spPr>
            <a:xfrm>
              <a:off x="7523336" y="255779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TLS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9105F-30AB-9547-84FD-BE3FA4BB38B8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4279392" y="3221751"/>
            <a:ext cx="1482017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7A243D6-86C0-A142-B64C-D7EFE55E19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5269" y="2796301"/>
            <a:ext cx="571500" cy="850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C11CFB-0CDD-4E49-BD97-E3323BEB4906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6332909" y="3221751"/>
            <a:ext cx="1762360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7AB46B0A-5433-DA4E-82EE-A9091C612A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1200" y="2759725"/>
            <a:ext cx="762000" cy="952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19A8CA-6668-F745-8829-60309802CA1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8666769" y="3221751"/>
            <a:ext cx="1534431" cy="14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DBDA7C-93DD-3749-9817-346EE128C020}"/>
              </a:ext>
            </a:extLst>
          </p:cNvPr>
          <p:cNvGrpSpPr/>
          <p:nvPr/>
        </p:nvGrpSpPr>
        <p:grpSpPr>
          <a:xfrm>
            <a:off x="889000" y="457200"/>
            <a:ext cx="10490200" cy="5973572"/>
            <a:chOff x="7004050" y="3978275"/>
            <a:chExt cx="1765300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A0C1AAD-9272-BA46-9D53-6A023B90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91A7C-12B3-414A-B426-AD0591104BF3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F1B349-1592-CD4D-80A4-097A9CCB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903881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A1E05-EDC4-2D44-B603-F252D3852DE0}"/>
              </a:ext>
            </a:extLst>
          </p:cNvPr>
          <p:cNvSpPr/>
          <p:nvPr/>
        </p:nvSpPr>
        <p:spPr>
          <a:xfrm>
            <a:off x="1170432" y="903881"/>
            <a:ext cx="692987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321D8E8-F7F7-524C-ABE7-32B05B77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480" y="1621143"/>
            <a:ext cx="342900" cy="342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AEA35A-462D-C844-905F-A5455F9AD2D9}"/>
              </a:ext>
            </a:extLst>
          </p:cNvPr>
          <p:cNvSpPr/>
          <p:nvPr/>
        </p:nvSpPr>
        <p:spPr>
          <a:xfrm>
            <a:off x="1806780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64619D-7A5E-524E-8A22-FD03AC3AF470}"/>
              </a:ext>
            </a:extLst>
          </p:cNvPr>
          <p:cNvGrpSpPr/>
          <p:nvPr/>
        </p:nvGrpSpPr>
        <p:grpSpPr>
          <a:xfrm>
            <a:off x="1449514" y="1305622"/>
            <a:ext cx="2754188" cy="4594290"/>
            <a:chOff x="8197850" y="1209675"/>
            <a:chExt cx="1343907" cy="17653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37E115-BE41-5945-B72E-EF6198E2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0972E-1801-524E-8992-5FD0B8804FC9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CDF72E5B-EE57-D640-A9F9-034503AD9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80" y="1595743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02BD86-38AC-3C49-BB36-08A7665EF9CF}"/>
              </a:ext>
            </a:extLst>
          </p:cNvPr>
          <p:cNvSpPr/>
          <p:nvPr/>
        </p:nvSpPr>
        <p:spPr>
          <a:xfrm>
            <a:off x="4930980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C0AE2-814C-AC41-A9D9-298F3481E433}"/>
              </a:ext>
            </a:extLst>
          </p:cNvPr>
          <p:cNvGrpSpPr/>
          <p:nvPr/>
        </p:nvGrpSpPr>
        <p:grpSpPr>
          <a:xfrm>
            <a:off x="4573714" y="1280222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CEA4C0C-B909-5D4E-BB57-2796DC3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B9ABFC-DE23-104F-B792-4BA8257D135D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6D9E9-E987-1F4D-886C-77F8C00121A8}"/>
              </a:ext>
            </a:extLst>
          </p:cNvPr>
          <p:cNvCxnSpPr>
            <a:cxnSpLocks/>
          </p:cNvCxnSpPr>
          <p:nvPr/>
        </p:nvCxnSpPr>
        <p:spPr>
          <a:xfrm flipV="1">
            <a:off x="6291189" y="3462821"/>
            <a:ext cx="2357511" cy="2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4A498-B6B1-3A49-B245-5B2E5BE1DFCE}"/>
              </a:ext>
            </a:extLst>
          </p:cNvPr>
          <p:cNvGrpSpPr/>
          <p:nvPr/>
        </p:nvGrpSpPr>
        <p:grpSpPr>
          <a:xfrm>
            <a:off x="5043151" y="2087371"/>
            <a:ext cx="941866" cy="672219"/>
            <a:chOff x="8099819" y="3877822"/>
            <a:chExt cx="1204304" cy="100923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AFD200E-7E34-424A-A689-F950479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FEC02-7409-2240-820A-F944039E6752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6669-23DE-004D-9A4C-D7C4FE6F4294}"/>
              </a:ext>
            </a:extLst>
          </p:cNvPr>
          <p:cNvSpPr/>
          <p:nvPr/>
        </p:nvSpPr>
        <p:spPr>
          <a:xfrm>
            <a:off x="4498749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971E8-C7AE-C544-AB02-26B87E3A5573}"/>
              </a:ext>
            </a:extLst>
          </p:cNvPr>
          <p:cNvSpPr/>
          <p:nvPr/>
        </p:nvSpPr>
        <p:spPr>
          <a:xfrm>
            <a:off x="1542189" y="2279565"/>
            <a:ext cx="2744916" cy="217163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2928C-7393-5343-BA87-1F658CE126A1}"/>
              </a:ext>
            </a:extLst>
          </p:cNvPr>
          <p:cNvGrpSpPr/>
          <p:nvPr/>
        </p:nvGrpSpPr>
        <p:grpSpPr>
          <a:xfrm>
            <a:off x="10151075" y="3182604"/>
            <a:ext cx="1072750" cy="878080"/>
            <a:chOff x="255233" y="2534640"/>
            <a:chExt cx="1072750" cy="8780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9245A3-9AF8-6347-9127-DD853825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59B60F-CC6F-CA47-AD7D-3FBFAF0C0D24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B2D78-FD09-A543-B64F-A106AE3143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10700" y="3462821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EF460-B202-664F-85FB-765930E0BAF5}"/>
              </a:ext>
            </a:extLst>
          </p:cNvPr>
          <p:cNvGrpSpPr/>
          <p:nvPr/>
        </p:nvGrpSpPr>
        <p:grpSpPr>
          <a:xfrm>
            <a:off x="5478361" y="3201949"/>
            <a:ext cx="1072750" cy="1210925"/>
            <a:chOff x="2994855" y="1518659"/>
            <a:chExt cx="1072750" cy="121092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DCEA24B-91D1-6D43-848A-48351965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03B95-FCE1-584E-B2F2-03858920ECB1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015B129-7506-EC4F-8862-5EB393C5C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5608" y="2370621"/>
            <a:ext cx="762000" cy="1092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0E452C-5727-A84A-B6E7-5DD306349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6531" y="3498705"/>
            <a:ext cx="762000" cy="952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DA764-A741-B94F-8E9F-43F72B6E64B8}"/>
              </a:ext>
            </a:extLst>
          </p:cNvPr>
          <p:cNvGrpSpPr/>
          <p:nvPr/>
        </p:nvGrpSpPr>
        <p:grpSpPr>
          <a:xfrm>
            <a:off x="3207609" y="2813504"/>
            <a:ext cx="2515027" cy="1208655"/>
            <a:chOff x="7353571" y="4115423"/>
            <a:chExt cx="2515027" cy="120865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AE8FCA-929C-9248-A43B-BEA90A9A71F7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2076DF-04DA-2A4E-A161-13D36863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BBFB40D8-9187-6B43-BA73-170CB7C22C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1812" y="2986571"/>
            <a:ext cx="762000" cy="9525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0676E7-5492-DD44-92BF-8184F869AACF}"/>
              </a:ext>
            </a:extLst>
          </p:cNvPr>
          <p:cNvSpPr/>
          <p:nvPr/>
        </p:nvSpPr>
        <p:spPr>
          <a:xfrm>
            <a:off x="1980197" y="2023196"/>
            <a:ext cx="1765300" cy="298771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JDBC Sources</a:t>
            </a:r>
          </a:p>
        </p:txBody>
      </p:sp>
    </p:spTree>
    <p:extLst>
      <p:ext uri="{BB962C8B-B14F-4D97-AF65-F5344CB8AC3E}">
        <p14:creationId xmlns:p14="http://schemas.microsoft.com/office/powerpoint/2010/main" val="13183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9A71A-08CA-4843-8690-EEDFD146009D}"/>
              </a:ext>
            </a:extLst>
          </p:cNvPr>
          <p:cNvGrpSpPr/>
          <p:nvPr/>
        </p:nvGrpSpPr>
        <p:grpSpPr>
          <a:xfrm>
            <a:off x="559817" y="457200"/>
            <a:ext cx="11011537" cy="5973572"/>
            <a:chOff x="7004050" y="3978275"/>
            <a:chExt cx="1853031" cy="176530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A06381-D831-5949-B65D-B65AA2EC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2F738-A0FA-F04C-A471-F913342628F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E7087DAD-EC18-DE4A-91B4-3FC2FCE7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23" y="903881"/>
            <a:ext cx="330201" cy="342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0141687-E8A7-8D47-85B4-236E03695E09}"/>
              </a:ext>
            </a:extLst>
          </p:cNvPr>
          <p:cNvSpPr/>
          <p:nvPr/>
        </p:nvSpPr>
        <p:spPr>
          <a:xfrm>
            <a:off x="841249" y="903881"/>
            <a:ext cx="64872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4FA0F83-1168-9E42-94BD-1E320863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296" y="1621143"/>
            <a:ext cx="342900" cy="342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EB9DBC-A020-3A4F-9731-84F1C6A11EA8}"/>
              </a:ext>
            </a:extLst>
          </p:cNvPr>
          <p:cNvSpPr/>
          <p:nvPr/>
        </p:nvSpPr>
        <p:spPr>
          <a:xfrm>
            <a:off x="1477596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8A470A-22FF-3A45-A871-6FBDBB78CAB3}"/>
              </a:ext>
            </a:extLst>
          </p:cNvPr>
          <p:cNvGrpSpPr/>
          <p:nvPr/>
        </p:nvGrpSpPr>
        <p:grpSpPr>
          <a:xfrm>
            <a:off x="1120330" y="1305622"/>
            <a:ext cx="2754188" cy="4594290"/>
            <a:chOff x="8197850" y="1209675"/>
            <a:chExt cx="1343907" cy="17653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96D5B70-B77C-414E-8400-882F9405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2FCF48-26B3-0644-848D-B6AB153FFB48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F2CF2EA0-02B6-7945-898B-5469BAE4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96" y="1595743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E26AAB7-E3E9-7347-8DE7-89D5FFC4672C}"/>
              </a:ext>
            </a:extLst>
          </p:cNvPr>
          <p:cNvSpPr/>
          <p:nvPr/>
        </p:nvSpPr>
        <p:spPr>
          <a:xfrm>
            <a:off x="4601796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43E6D-B770-DA44-87E2-50CE42F812CE}"/>
              </a:ext>
            </a:extLst>
          </p:cNvPr>
          <p:cNvGrpSpPr/>
          <p:nvPr/>
        </p:nvGrpSpPr>
        <p:grpSpPr>
          <a:xfrm>
            <a:off x="4244530" y="1280222"/>
            <a:ext cx="2754188" cy="4594290"/>
            <a:chOff x="8197850" y="1209675"/>
            <a:chExt cx="1343907" cy="17653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8EB9A16-99C6-5148-B3E5-872A915B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1B081-B33C-ED4D-9D24-CCD2E5EF3B8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DBAB75-6AF4-4443-8DFD-7FED2ABFF3C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62005" y="3465500"/>
            <a:ext cx="1750482" cy="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A70574-1C62-9844-A3F4-37575E7E8140}"/>
              </a:ext>
            </a:extLst>
          </p:cNvPr>
          <p:cNvGrpSpPr/>
          <p:nvPr/>
        </p:nvGrpSpPr>
        <p:grpSpPr>
          <a:xfrm>
            <a:off x="4713967" y="2087371"/>
            <a:ext cx="941866" cy="672219"/>
            <a:chOff x="8099819" y="3877822"/>
            <a:chExt cx="1204304" cy="10092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EF77F3-EF8C-374B-9821-E67984D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8F9D07-3F82-0047-8071-9CF7D9555B19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D34383-265B-BD46-AB26-15DE88931381}"/>
              </a:ext>
            </a:extLst>
          </p:cNvPr>
          <p:cNvSpPr/>
          <p:nvPr/>
        </p:nvSpPr>
        <p:spPr>
          <a:xfrm>
            <a:off x="4169565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DAE72A-A764-FC43-8CDF-2A24A214B527}"/>
              </a:ext>
            </a:extLst>
          </p:cNvPr>
          <p:cNvSpPr/>
          <p:nvPr/>
        </p:nvSpPr>
        <p:spPr>
          <a:xfrm>
            <a:off x="1213005" y="2279565"/>
            <a:ext cx="2744916" cy="234729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F8D7C-8F64-4549-9A64-E91A9B5198C8}"/>
              </a:ext>
            </a:extLst>
          </p:cNvPr>
          <p:cNvCxnSpPr>
            <a:cxnSpLocks/>
          </p:cNvCxnSpPr>
          <p:nvPr/>
        </p:nvCxnSpPr>
        <p:spPr>
          <a:xfrm>
            <a:off x="8459724" y="3462821"/>
            <a:ext cx="740375" cy="16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D58A07-18FE-ED48-B282-5ECC0802ECA0}"/>
              </a:ext>
            </a:extLst>
          </p:cNvPr>
          <p:cNvGrpSpPr/>
          <p:nvPr/>
        </p:nvGrpSpPr>
        <p:grpSpPr>
          <a:xfrm>
            <a:off x="5149177" y="3201949"/>
            <a:ext cx="1072750" cy="1210925"/>
            <a:chOff x="2994855" y="1518659"/>
            <a:chExt cx="1072750" cy="121092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DA9D09-F33E-804E-B1B2-6911AB22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CBA767-5ACE-E341-B945-B62D11945AD4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7B94925-646D-8A49-86AC-FAF8373C5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3923" y="3498705"/>
            <a:ext cx="762000" cy="9525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B0B806-BDC8-AA4B-80BF-D7C432A540B3}"/>
              </a:ext>
            </a:extLst>
          </p:cNvPr>
          <p:cNvGrpSpPr/>
          <p:nvPr/>
        </p:nvGrpSpPr>
        <p:grpSpPr>
          <a:xfrm>
            <a:off x="2878425" y="2813504"/>
            <a:ext cx="2515027" cy="1208655"/>
            <a:chOff x="7353571" y="4115423"/>
            <a:chExt cx="2515027" cy="120865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82BD9D-45DD-F54E-BF77-B331E672D515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F181544-57EE-6A49-8E11-9CBB222AD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C7850-D75A-2B47-8C61-CD3C3B00AF06}"/>
              </a:ext>
            </a:extLst>
          </p:cNvPr>
          <p:cNvSpPr/>
          <p:nvPr/>
        </p:nvSpPr>
        <p:spPr>
          <a:xfrm>
            <a:off x="1651013" y="2023196"/>
            <a:ext cx="1765300" cy="351806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5ED84BF-35F3-CD46-8BE9-34D60B42C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87" y="2851030"/>
            <a:ext cx="762000" cy="12319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6F9613-1C80-E849-9868-605A10B79536}"/>
              </a:ext>
            </a:extLst>
          </p:cNvPr>
          <p:cNvGrpSpPr/>
          <p:nvPr/>
        </p:nvGrpSpPr>
        <p:grpSpPr>
          <a:xfrm>
            <a:off x="2055866" y="2598063"/>
            <a:ext cx="1072750" cy="881630"/>
            <a:chOff x="3961210" y="941784"/>
            <a:chExt cx="1072750" cy="881630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9A56441-0095-7747-BC27-C42A6A53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8AF60D-9150-AA46-8F78-CCB199A318E1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DB Instance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BE7DF6-8544-A54C-AA07-7D6BC67EDA17}"/>
              </a:ext>
            </a:extLst>
          </p:cNvPr>
          <p:cNvCxnSpPr>
            <a:cxnSpLocks/>
          </p:cNvCxnSpPr>
          <p:nvPr/>
        </p:nvCxnSpPr>
        <p:spPr>
          <a:xfrm>
            <a:off x="9480442" y="3754104"/>
            <a:ext cx="0" cy="8891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2F2A2CA5-1BAC-524C-9DE3-1D43652F66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930" y="4642839"/>
            <a:ext cx="684033" cy="85504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585726E-5AA9-5147-BF51-5464D0EF2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92929" y="3071184"/>
            <a:ext cx="684033" cy="85504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E5286A-B56A-EC4E-AC3B-50D8AF2361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876963" y="5070360"/>
            <a:ext cx="894830" cy="360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F109C6-AF53-F743-8152-2786971CDCAA}"/>
              </a:ext>
            </a:extLst>
          </p:cNvPr>
          <p:cNvGrpSpPr/>
          <p:nvPr/>
        </p:nvGrpSpPr>
        <p:grpSpPr>
          <a:xfrm>
            <a:off x="10498601" y="4663184"/>
            <a:ext cx="1072750" cy="878080"/>
            <a:chOff x="255233" y="2534640"/>
            <a:chExt cx="1072750" cy="8780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64940CB-DE2E-CB4F-BBF7-1A15F9BB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29D5A-CD38-F14B-82B6-8E353044A5FA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942183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7" y="1305622"/>
            <a:ext cx="3284459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AB7AAB-3F7F-4147-8CC6-1511F25AB24D}"/>
              </a:ext>
            </a:extLst>
          </p:cNvPr>
          <p:cNvGrpSpPr/>
          <p:nvPr/>
        </p:nvGrpSpPr>
        <p:grpSpPr>
          <a:xfrm>
            <a:off x="2739971" y="3703807"/>
            <a:ext cx="1072750" cy="878080"/>
            <a:chOff x="255233" y="2534640"/>
            <a:chExt cx="1072750" cy="87808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D75D77-C9F1-554B-B75C-51C93C41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AAA10D-74A5-674E-9F82-007B98F5CC56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806" y="2491422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3487997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4514958"/>
            <a:ext cx="762000" cy="9525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B0D35E8-16CE-2A42-94F8-71C8A64804D9}"/>
              </a:ext>
            </a:extLst>
          </p:cNvPr>
          <p:cNvGrpSpPr/>
          <p:nvPr/>
        </p:nvGrpSpPr>
        <p:grpSpPr>
          <a:xfrm>
            <a:off x="5643242" y="3685550"/>
            <a:ext cx="1072750" cy="1041648"/>
            <a:chOff x="2095445" y="2827165"/>
            <a:chExt cx="1072750" cy="104164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5777864-BB26-B243-8D2E-32E3ED92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99420-52C6-AA41-A920-8C70C8CDCD7E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  <a:endCxn id="49" idx="0"/>
          </p:cNvCxnSpPr>
          <p:nvPr/>
        </p:nvCxnSpPr>
        <p:spPr>
          <a:xfrm rot="10800000" flipV="1">
            <a:off x="6179618" y="2967672"/>
            <a:ext cx="1269189" cy="717878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  <a:endCxn id="50" idx="0"/>
          </p:cNvCxnSpPr>
          <p:nvPr/>
        </p:nvCxnSpPr>
        <p:spPr>
          <a:xfrm rot="10800000">
            <a:off x="6179618" y="4296312"/>
            <a:ext cx="1266073" cy="694897"/>
          </a:xfrm>
          <a:prstGeom prst="bentConnector4">
            <a:avLst>
              <a:gd name="adj1" fmla="val 100037"/>
              <a:gd name="adj2" fmla="val 70758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>
            <a:off x="6465367" y="3964247"/>
            <a:ext cx="980323" cy="70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C81855-1756-CE44-B603-28D99BE517F8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3562096" y="3971300"/>
            <a:ext cx="2331771" cy="182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EA7B49E-A73D-0C4A-9547-FDF713F6B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8824" y="1633843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D516EA9-4DEC-F84B-958E-BB768067CC4B}"/>
              </a:ext>
            </a:extLst>
          </p:cNvPr>
          <p:cNvSpPr/>
          <p:nvPr/>
        </p:nvSpPr>
        <p:spPr>
          <a:xfrm>
            <a:off x="85088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654FD9-02DB-9540-A81D-53E042F8F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58460" y="3487907"/>
            <a:ext cx="762000" cy="9525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2A585B-E9AB-D944-81A4-3DAFC8E24C31}"/>
              </a:ext>
            </a:extLst>
          </p:cNvPr>
          <p:cNvCxnSpPr>
            <a:cxnSpLocks/>
          </p:cNvCxnSpPr>
          <p:nvPr/>
        </p:nvCxnSpPr>
        <p:spPr>
          <a:xfrm flipH="1">
            <a:off x="8182290" y="3964157"/>
            <a:ext cx="550770" cy="9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F8F624-A0FB-C641-990E-E6ACDBFB264B}"/>
              </a:ext>
            </a:extLst>
          </p:cNvPr>
          <p:cNvCxnSpPr/>
          <p:nvPr/>
        </p:nvCxnSpPr>
        <p:spPr>
          <a:xfrm flipH="1">
            <a:off x="6465367" y="3951547"/>
            <a:ext cx="980323" cy="197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C0A691-F750-284D-85B3-120C92EC3614}"/>
              </a:ext>
            </a:extLst>
          </p:cNvPr>
          <p:cNvCxnSpPr>
            <a:cxnSpLocks/>
            <a:stCxn id="36" idx="0"/>
            <a:endCxn id="45" idx="3"/>
          </p:cNvCxnSpPr>
          <p:nvPr/>
        </p:nvCxnSpPr>
        <p:spPr>
          <a:xfrm flipH="1" flipV="1">
            <a:off x="8210806" y="2967672"/>
            <a:ext cx="928654" cy="5202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11C67-C986-1943-AEB7-DBE77C7847E7}"/>
              </a:ext>
            </a:extLst>
          </p:cNvPr>
          <p:cNvCxnSpPr>
            <a:cxnSpLocks/>
            <a:stCxn id="36" idx="2"/>
            <a:endCxn id="47" idx="3"/>
          </p:cNvCxnSpPr>
          <p:nvPr/>
        </p:nvCxnSpPr>
        <p:spPr>
          <a:xfrm flipH="1">
            <a:off x="8207690" y="4440407"/>
            <a:ext cx="931770" cy="55080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B1A6E2-BEFF-D04F-9477-962E890BE825}"/>
              </a:ext>
            </a:extLst>
          </p:cNvPr>
          <p:cNvCxnSpPr>
            <a:cxnSpLocks/>
          </p:cNvCxnSpPr>
          <p:nvPr/>
        </p:nvCxnSpPr>
        <p:spPr>
          <a:xfrm>
            <a:off x="8180108" y="3820509"/>
            <a:ext cx="58765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0EE8F-26E8-ED47-8E46-71D345FDE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87" y="3740711"/>
            <a:ext cx="453533" cy="45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21265-5174-5548-9FA9-F89959C63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778" y="1972177"/>
            <a:ext cx="515266" cy="53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EB2B8-5DA1-5C4B-B678-BE3F497893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778" y="3685549"/>
            <a:ext cx="535620" cy="5356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1CF1F-1C53-304C-84A6-36415C10DB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H="1" flipV="1">
            <a:off x="3853411" y="2504064"/>
            <a:ext cx="10177" cy="118148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6A032-2276-334E-AFBC-4710FC88D395}"/>
              </a:ext>
            </a:extLst>
          </p:cNvPr>
          <p:cNvSpPr txBox="1"/>
          <p:nvPr/>
        </p:nvSpPr>
        <p:spPr>
          <a:xfrm>
            <a:off x="3328416" y="4224528"/>
            <a:ext cx="10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FC1-C43C-6A4E-8B3C-BED3E8F7B32E}"/>
              </a:ext>
            </a:extLst>
          </p:cNvPr>
          <p:cNvSpPr txBox="1"/>
          <p:nvPr/>
        </p:nvSpPr>
        <p:spPr>
          <a:xfrm>
            <a:off x="3316224" y="2420112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6BB03-B029-9342-815B-B5332075E533}"/>
              </a:ext>
            </a:extLst>
          </p:cNvPr>
          <p:cNvSpPr txBox="1"/>
          <p:nvPr/>
        </p:nvSpPr>
        <p:spPr>
          <a:xfrm>
            <a:off x="5553939" y="4249815"/>
            <a:ext cx="1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93D191-1A70-3343-95E8-407078A1A272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4111044" y="2238121"/>
            <a:ext cx="1860243" cy="17293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317</Words>
  <Application>Microsoft Macintosh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Maheshdatta Mishra</cp:lastModifiedBy>
  <cp:revision>69</cp:revision>
  <dcterms:created xsi:type="dcterms:W3CDTF">2018-11-28T04:33:04Z</dcterms:created>
  <dcterms:modified xsi:type="dcterms:W3CDTF">2019-01-03T12:05:16Z</dcterms:modified>
</cp:coreProperties>
</file>