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sldIdLst>
    <p:sldId id="267" r:id="rId2"/>
    <p:sldId id="262" r:id="rId3"/>
  </p:sldIdLst>
  <p:sldSz cx="9144000" cy="10972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6" clrIdx="0">
    <p:extLst>
      <p:ext uri="{19B8F6BF-5375-455C-9EA6-DF929625EA0E}">
        <p15:presenceInfo xmlns:p15="http://schemas.microsoft.com/office/powerpoint/2012/main" userId="S-1-5-21-124525095-708259637-1543119021-14736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007365"/>
    <a:srgbClr val="005291"/>
    <a:srgbClr val="00B0E3"/>
    <a:srgbClr val="004B50"/>
    <a:srgbClr val="00B294"/>
    <a:srgbClr val="006FC8"/>
    <a:srgbClr val="008272"/>
    <a:srgbClr val="F08400"/>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snapToGrid="0">
      <p:cViewPr>
        <p:scale>
          <a:sx n="66" d="100"/>
          <a:sy n="66" d="100"/>
        </p:scale>
        <p:origin x="1596" y="-680"/>
      </p:cViewPr>
      <p:guideLst>
        <p:guide orient="horz" pos="345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8DF20FB4-2064-4904-8D09-E2A806D7AC74}"/>
    <pc:docChg chg="undo redo custSel modSld">
      <pc:chgData name="Eric Lunnin (Kforce)" userId="39584a29-d273-41cd-a0f9-2fd8cc174408" providerId="ADAL" clId="{8DF20FB4-2064-4904-8D09-E2A806D7AC74}" dt="2017-05-25T19:00:22.859" v="1898" actId="1076"/>
      <pc:docMkLst>
        <pc:docMk/>
      </pc:docMkLst>
      <pc:sldChg chg="addSp delSp modSp">
        <pc:chgData name="Eric Lunnin (Kforce)" userId="39584a29-d273-41cd-a0f9-2fd8cc174408" providerId="ADAL" clId="{8DF20FB4-2064-4904-8D09-E2A806D7AC74}" dt="2017-05-25T19:00:22.859" v="1898" actId="1076"/>
        <pc:sldMkLst>
          <pc:docMk/>
          <pc:sldMk cId="2607604023" sldId="262"/>
        </pc:sldMkLst>
        <pc:spChg chg="add mod topLvl">
          <ac:chgData name="Eric Lunnin (Kforce)" userId="39584a29-d273-41cd-a0f9-2fd8cc174408" providerId="ADAL" clId="{8DF20FB4-2064-4904-8D09-E2A806D7AC74}" dt="2017-05-25T18:52:57.689" v="1713" actId="0"/>
          <ac:spMkLst>
            <pc:docMk/>
            <pc:sldMk cId="2607604023" sldId="262"/>
            <ac:spMk id="111" creationId="{8EA90879-6640-4116-B80B-7418F8AE3CA2}"/>
          </ac:spMkLst>
        </pc:spChg>
        <pc:spChg chg="mod">
          <ac:chgData name="Eric Lunnin (Kforce)" userId="39584a29-d273-41cd-a0f9-2fd8cc174408" providerId="ADAL" clId="{8DF20FB4-2064-4904-8D09-E2A806D7AC74}" dt="2017-05-25T17:34:28.952" v="699" actId="1035"/>
          <ac:spMkLst>
            <pc:docMk/>
            <pc:sldMk cId="2607604023" sldId="262"/>
            <ac:spMk id="370"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5" creationId="{00000000-0000-0000-0000-000000000000}"/>
          </ac:spMkLst>
        </pc:spChg>
        <pc:spChg chg="mod topLvl">
          <ac:chgData name="Eric Lunnin (Kforce)" userId="39584a29-d273-41cd-a0f9-2fd8cc174408" providerId="ADAL" clId="{8DF20FB4-2064-4904-8D09-E2A806D7AC74}" dt="2017-05-25T18:50:00.352" v="1659" actId="0"/>
          <ac:spMkLst>
            <pc:docMk/>
            <pc:sldMk cId="2607604023" sldId="262"/>
            <ac:spMk id="185" creationId="{1CC48346-648E-46EF-A230-D605A320B811}"/>
          </ac:spMkLst>
        </pc:spChg>
        <pc:spChg chg="del mod topLvl">
          <ac:chgData name="Eric Lunnin (Kforce)" userId="39584a29-d273-41cd-a0f9-2fd8cc174408" providerId="ADAL" clId="{8DF20FB4-2064-4904-8D09-E2A806D7AC74}" dt="2017-05-25T18:59:05.678" v="1881" actId="478"/>
          <ac:spMkLst>
            <pc:docMk/>
            <pc:sldMk cId="2607604023" sldId="262"/>
            <ac:spMk id="208" creationId="{9EFE2269-8F5F-455D-802A-5A2060817A7B}"/>
          </ac:spMkLst>
        </pc:spChg>
        <pc:spChg chg="del mod topLvl">
          <ac:chgData name="Eric Lunnin (Kforce)" userId="39584a29-d273-41cd-a0f9-2fd8cc174408" providerId="ADAL" clId="{8DF20FB4-2064-4904-8D09-E2A806D7AC74}" dt="2017-05-25T18:49:57.107" v="1658" actId="478"/>
          <ac:spMkLst>
            <pc:docMk/>
            <pc:sldMk cId="2607604023" sldId="262"/>
            <ac:spMk id="139" creationId="{DEC262AE-5899-4BC9-BEBC-07A2F5BA34CA}"/>
          </ac:spMkLst>
        </pc:spChg>
        <pc:spChg chg="del mod topLvl">
          <ac:chgData name="Eric Lunnin (Kforce)" userId="39584a29-d273-41cd-a0f9-2fd8cc174408" providerId="ADAL" clId="{8DF20FB4-2064-4904-8D09-E2A806D7AC74}" dt="2017-05-25T18:49:40.913" v="1653" actId="478"/>
          <ac:spMkLst>
            <pc:docMk/>
            <pc:sldMk cId="2607604023" sldId="262"/>
            <ac:spMk id="125" creationId="{EE5521E8-2F1B-4D08-AA58-3B7867256E42}"/>
          </ac:spMkLst>
        </pc:spChg>
        <pc:spChg chg="del mod topLvl">
          <ac:chgData name="Eric Lunnin (Kforce)" userId="39584a29-d273-41cd-a0f9-2fd8cc174408" providerId="ADAL" clId="{8DF20FB4-2064-4904-8D09-E2A806D7AC74}" dt="2017-05-25T18:45:09.208" v="1541" actId="478"/>
          <ac:spMkLst>
            <pc:docMk/>
            <pc:sldMk cId="2607604023" sldId="262"/>
            <ac:spMk id="115" creationId="{0EE435F0-E4C5-4B64-AB82-A94F820393E5}"/>
          </ac:spMkLst>
        </pc:spChg>
        <pc:spChg chg="mod ord topLvl">
          <ac:chgData name="Eric Lunnin (Kforce)" userId="39584a29-d273-41cd-a0f9-2fd8cc174408" providerId="ADAL" clId="{8DF20FB4-2064-4904-8D09-E2A806D7AC74}" dt="2017-05-25T18:53:04.077" v="1714" actId="0"/>
          <ac:spMkLst>
            <pc:docMk/>
            <pc:sldMk cId="2607604023" sldId="262"/>
            <ac:spMk id="252" creationId="{1A1A1B12-EE5F-4513-8090-7E5A08A600C2}"/>
          </ac:spMkLst>
        </pc:spChg>
        <pc:spChg chg="del">
          <ac:chgData name="Eric Lunnin (Kforce)" userId="39584a29-d273-41cd-a0f9-2fd8cc174408" providerId="ADAL" clId="{8DF20FB4-2064-4904-8D09-E2A806D7AC74}" dt="2017-05-25T17:37:05.239" v="863" actId="478"/>
          <ac:spMkLst>
            <pc:docMk/>
            <pc:sldMk cId="2607604023" sldId="262"/>
            <ac:spMk id="641" creationId="{00000000-0000-0000-0000-000000000000}"/>
          </ac:spMkLst>
        </pc:spChg>
        <pc:spChg chg="add del mod topLvl">
          <ac:chgData name="Eric Lunnin (Kforce)" userId="39584a29-d273-41cd-a0f9-2fd8cc174408" providerId="ADAL" clId="{8DF20FB4-2064-4904-8D09-E2A806D7AC74}" dt="2017-05-25T18:38:16.432" v="1464" actId="478"/>
          <ac:spMkLst>
            <pc:docMk/>
            <pc:sldMk cId="2607604023" sldId="262"/>
            <ac:spMk id="106" creationId="{61608114-194C-4B39-9D88-A7FAD7E89C03}"/>
          </ac:spMkLst>
        </pc:spChg>
        <pc:spChg chg="mod">
          <ac:chgData name="Eric Lunnin (Kforce)" userId="39584a29-d273-41cd-a0f9-2fd8cc174408" providerId="ADAL" clId="{8DF20FB4-2064-4904-8D09-E2A806D7AC74}" dt="2017-05-25T17:34:28.952" v="699" actId="1035"/>
          <ac:spMkLst>
            <pc:docMk/>
            <pc:sldMk cId="2607604023" sldId="262"/>
            <ac:spMk id="376" creationId="{00000000-0000-0000-0000-000000000000}"/>
          </ac:spMkLst>
        </pc:spChg>
        <pc:spChg chg="add mod">
          <ac:chgData name="Eric Lunnin (Kforce)" userId="39584a29-d273-41cd-a0f9-2fd8cc174408" providerId="ADAL" clId="{8DF20FB4-2064-4904-8D09-E2A806D7AC74}" dt="2017-05-25T18:52:44.052" v="1702" actId="0"/>
          <ac:spMkLst>
            <pc:docMk/>
            <pc:sldMk cId="2607604023" sldId="262"/>
            <ac:spMk id="99" creationId="{0ABCCF78-8430-4D83-83A7-4C6D94892C40}"/>
          </ac:spMkLst>
        </pc:spChg>
        <pc:spChg chg="mod">
          <ac:chgData name="Eric Lunnin (Kforce)" userId="39584a29-d273-41cd-a0f9-2fd8cc174408" providerId="ADAL" clId="{8DF20FB4-2064-4904-8D09-E2A806D7AC74}" dt="2017-05-25T17:36:41.479" v="861" actId="1035"/>
          <ac:spMkLst>
            <pc:docMk/>
            <pc:sldMk cId="2607604023" sldId="262"/>
            <ac:spMk id="273" creationId="{00000000-0000-0000-0000-000000000000}"/>
          </ac:spMkLst>
        </pc:spChg>
        <pc:spChg chg="mod">
          <ac:chgData name="Eric Lunnin (Kforce)" userId="39584a29-d273-41cd-a0f9-2fd8cc174408" providerId="ADAL" clId="{8DF20FB4-2064-4904-8D09-E2A806D7AC74}" dt="2017-05-25T17:34:44.174" v="700" actId="14100"/>
          <ac:spMkLst>
            <pc:docMk/>
            <pc:sldMk cId="2607604023" sldId="262"/>
            <ac:spMk id="7" creationId="{00000000-0000-0000-0000-000000000000}"/>
          </ac:spMkLst>
        </pc:spChg>
        <pc:spChg chg="add mod">
          <ac:chgData name="Eric Lunnin (Kforce)" userId="39584a29-d273-41cd-a0f9-2fd8cc174408" providerId="ADAL" clId="{8DF20FB4-2064-4904-8D09-E2A806D7AC74}" dt="2017-05-25T18:40:51.876" v="1483" actId="368"/>
          <ac:spMkLst>
            <pc:docMk/>
            <pc:sldMk cId="2607604023" sldId="262"/>
            <ac:spMk id="234" creationId="{E8A05E4D-EC47-4F87-A504-D38375ACBAAF}"/>
          </ac:spMkLst>
        </pc:spChg>
        <pc:spChg chg="mod topLvl">
          <ac:chgData name="Eric Lunnin (Kforce)" userId="39584a29-d273-41cd-a0f9-2fd8cc174408" providerId="ADAL" clId="{8DF20FB4-2064-4904-8D09-E2A806D7AC74}" dt="2017-05-25T19:00:16.673" v="1897" actId="0"/>
          <ac:spMkLst>
            <pc:docMk/>
            <pc:sldMk cId="2607604023" sldId="262"/>
            <ac:spMk id="212" creationId="{0562808D-0E1C-4F5F-9BB3-5E86561266D2}"/>
          </ac:spMkLst>
        </pc:spChg>
        <pc:spChg chg="mod topLvl">
          <ac:chgData name="Eric Lunnin (Kforce)" userId="39584a29-d273-41cd-a0f9-2fd8cc174408" providerId="ADAL" clId="{8DF20FB4-2064-4904-8D09-E2A806D7AC74}" dt="2017-05-25T18:59:32.461" v="1887" actId="1076"/>
          <ac:spMkLst>
            <pc:docMk/>
            <pc:sldMk cId="2607604023" sldId="262"/>
            <ac:spMk id="209" creationId="{472B9CC3-7878-4A2F-8C9C-3D823097964F}"/>
          </ac:spMkLst>
        </pc:spChg>
        <pc:spChg chg="del mod topLvl">
          <ac:chgData name="Eric Lunnin (Kforce)" userId="39584a29-d273-41cd-a0f9-2fd8cc174408" providerId="ADAL" clId="{8DF20FB4-2064-4904-8D09-E2A806D7AC74}" dt="2017-05-25T18:46:39.272" v="1546" actId="478"/>
          <ac:spMkLst>
            <pc:docMk/>
            <pc:sldMk cId="2607604023" sldId="262"/>
            <ac:spMk id="120" creationId="{F6FF5344-805A-48FE-A33D-92726D8D8DAF}"/>
          </ac:spMkLst>
        </pc:spChg>
        <pc:spChg chg="mod topLvl">
          <ac:chgData name="Eric Lunnin (Kforce)" userId="39584a29-d273-41cd-a0f9-2fd8cc174408" providerId="ADAL" clId="{8DF20FB4-2064-4904-8D09-E2A806D7AC74}" dt="2017-05-25T18:53:04.077" v="1714" actId="0"/>
          <ac:spMkLst>
            <pc:docMk/>
            <pc:sldMk cId="2607604023" sldId="262"/>
            <ac:spMk id="126" creationId="{5F49A2EF-E749-484D-BF6D-541A34742C25}"/>
          </ac:spMkLst>
        </pc:spChg>
        <pc:spChg chg="del">
          <ac:chgData name="Eric Lunnin (Kforce)" userId="39584a29-d273-41cd-a0f9-2fd8cc174408" providerId="ADAL" clId="{8DF20FB4-2064-4904-8D09-E2A806D7AC74}" dt="2017-05-25T17:37:05.239" v="863" actId="478"/>
          <ac:spMkLst>
            <pc:docMk/>
            <pc:sldMk cId="2607604023" sldId="262"/>
            <ac:spMk id="481" creationId="{00000000-0000-0000-0000-000000000000}"/>
          </ac:spMkLst>
        </pc:spChg>
        <pc:spChg chg="del mod topLvl">
          <ac:chgData name="Eric Lunnin (Kforce)" userId="39584a29-d273-41cd-a0f9-2fd8cc174408" providerId="ADAL" clId="{8DF20FB4-2064-4904-8D09-E2A806D7AC74}" dt="2017-05-25T18:48:44.937" v="1644" actId="478"/>
          <ac:spMkLst>
            <pc:docMk/>
            <pc:sldMk cId="2607604023" sldId="262"/>
            <ac:spMk id="253" creationId="{A23EBFAA-641E-4B47-9B9C-ED603F55F0A1}"/>
          </ac:spMkLst>
        </pc:spChg>
        <pc:spChg chg="del">
          <ac:chgData name="Eric Lunnin (Kforce)" userId="39584a29-d273-41cd-a0f9-2fd8cc174408" providerId="ADAL" clId="{8DF20FB4-2064-4904-8D09-E2A806D7AC74}" dt="2017-05-25T17:37:05.239" v="863" actId="478"/>
          <ac:spMkLst>
            <pc:docMk/>
            <pc:sldMk cId="2607604023" sldId="262"/>
            <ac:spMk id="372"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6"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4" creationId="{00000000-0000-0000-0000-000000000000}"/>
          </ac:spMkLst>
        </pc:spChg>
        <pc:spChg chg="del mod topLvl">
          <ac:chgData name="Eric Lunnin (Kforce)" userId="39584a29-d273-41cd-a0f9-2fd8cc174408" providerId="ADAL" clId="{8DF20FB4-2064-4904-8D09-E2A806D7AC74}" dt="2017-05-25T18:59:49.875" v="1891" actId="478"/>
          <ac:spMkLst>
            <pc:docMk/>
            <pc:sldMk cId="2607604023" sldId="262"/>
            <ac:spMk id="278" creationId="{EFA5702A-B42A-4A37-BCEA-C83A0F102B07}"/>
          </ac:spMkLst>
        </pc:spChg>
        <pc:spChg chg="add mod">
          <ac:chgData name="Eric Lunnin (Kforce)" userId="39584a29-d273-41cd-a0f9-2fd8cc174408" providerId="ADAL" clId="{8DF20FB4-2064-4904-8D09-E2A806D7AC74}" dt="2017-05-25T18:40:51.876" v="1483" actId="368"/>
          <ac:spMkLst>
            <pc:docMk/>
            <pc:sldMk cId="2607604023" sldId="262"/>
            <ac:spMk id="108" creationId="{D0EFF7B1-A295-4F45-BA4D-265F03A3BC16}"/>
          </ac:spMkLst>
        </pc:spChg>
        <pc:spChg chg="mod">
          <ac:chgData name="Eric Lunnin (Kforce)" userId="39584a29-d273-41cd-a0f9-2fd8cc174408" providerId="ADAL" clId="{8DF20FB4-2064-4904-8D09-E2A806D7AC74}" dt="2017-05-25T17:34:28.952" v="699" actId="1035"/>
          <ac:spMkLst>
            <pc:docMk/>
            <pc:sldMk cId="2607604023" sldId="262"/>
            <ac:spMk id="374" creationId="{00000000-0000-0000-0000-000000000000}"/>
          </ac:spMkLst>
        </pc:spChg>
        <pc:spChg chg="mod topLvl">
          <ac:chgData name="Eric Lunnin (Kforce)" userId="39584a29-d273-41cd-a0f9-2fd8cc174408" providerId="ADAL" clId="{8DF20FB4-2064-4904-8D09-E2A806D7AC74}" dt="2017-05-25T18:52:57.689" v="1713" actId="0"/>
          <ac:spMkLst>
            <pc:docMk/>
            <pc:sldMk cId="2607604023" sldId="262"/>
            <ac:spMk id="122" creationId="{6A0FAED3-871D-4392-B8CA-16BC662644F8}"/>
          </ac:spMkLst>
        </pc:spChg>
        <pc:spChg chg="del">
          <ac:chgData name="Eric Lunnin (Kforce)" userId="39584a29-d273-41cd-a0f9-2fd8cc174408" providerId="ADAL" clId="{8DF20FB4-2064-4904-8D09-E2A806D7AC74}" dt="2017-05-25T17:37:05.239" v="863" actId="478"/>
          <ac:spMkLst>
            <pc:docMk/>
            <pc:sldMk cId="2607604023" sldId="262"/>
            <ac:spMk id="542"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1" creationId="{00000000-0000-0000-0000-000000000000}"/>
          </ac:spMkLst>
        </pc:spChg>
        <pc:spChg chg="mod topLvl">
          <ac:chgData name="Eric Lunnin (Kforce)" userId="39584a29-d273-41cd-a0f9-2fd8cc174408" providerId="ADAL" clId="{8DF20FB4-2064-4904-8D09-E2A806D7AC74}" dt="2017-05-25T18:53:08.379" v="1715" actId="0"/>
          <ac:spMkLst>
            <pc:docMk/>
            <pc:sldMk cId="2607604023" sldId="262"/>
            <ac:spMk id="255" creationId="{F8E02DF6-A2AB-4A71-829C-ABA09C34A2E0}"/>
          </ac:spMkLst>
        </pc:spChg>
        <pc:spChg chg="del mod topLvl">
          <ac:chgData name="Eric Lunnin (Kforce)" userId="39584a29-d273-41cd-a0f9-2fd8cc174408" providerId="ADAL" clId="{8DF20FB4-2064-4904-8D09-E2A806D7AC74}" dt="2017-05-25T18:50:37.781" v="1686" actId="478"/>
          <ac:spMkLst>
            <pc:docMk/>
            <pc:sldMk cId="2607604023" sldId="262"/>
            <ac:spMk id="257" creationId="{B3A81D37-0C1B-4C59-8DBC-524E9A47D339}"/>
          </ac:spMkLst>
        </pc:spChg>
        <pc:spChg chg="del mod topLvl">
          <ac:chgData name="Eric Lunnin (Kforce)" userId="39584a29-d273-41cd-a0f9-2fd8cc174408" providerId="ADAL" clId="{8DF20FB4-2064-4904-8D09-E2A806D7AC74}" dt="2017-05-25T18:45:09.208" v="1541" actId="478"/>
          <ac:spMkLst>
            <pc:docMk/>
            <pc:sldMk cId="2607604023" sldId="262"/>
            <ac:spMk id="116" creationId="{81440105-A0F0-477F-A4FF-C2718D308DF8}"/>
          </ac:spMkLst>
        </pc:spChg>
        <pc:spChg chg="del">
          <ac:chgData name="Eric Lunnin (Kforce)" userId="39584a29-d273-41cd-a0f9-2fd8cc174408" providerId="ADAL" clId="{8DF20FB4-2064-4904-8D09-E2A806D7AC74}" dt="2017-05-25T17:37:05.239" v="863" actId="478"/>
          <ac:spMkLst>
            <pc:docMk/>
            <pc:sldMk cId="2607604023" sldId="262"/>
            <ac:spMk id="202" creationId="{00000000-0000-0000-0000-000000000000}"/>
          </ac:spMkLst>
        </pc:spChg>
        <pc:spChg chg="del">
          <ac:chgData name="Eric Lunnin (Kforce)" userId="39584a29-d273-41cd-a0f9-2fd8cc174408" providerId="ADAL" clId="{8DF20FB4-2064-4904-8D09-E2A806D7AC74}" dt="2017-05-25T17:33:18.113" v="635" actId="478"/>
          <ac:spMkLst>
            <pc:docMk/>
            <pc:sldMk cId="2607604023" sldId="262"/>
            <ac:spMk id="299"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7" creationId="{00000000-0000-0000-0000-000000000000}"/>
          </ac:spMkLst>
        </pc:spChg>
        <pc:spChg chg="mod topLvl">
          <ac:chgData name="Eric Lunnin (Kforce)" userId="39584a29-d273-41cd-a0f9-2fd8cc174408" providerId="ADAL" clId="{8DF20FB4-2064-4904-8D09-E2A806D7AC74}" dt="2017-05-25T18:56:04.411" v="1857" actId="0"/>
          <ac:spMkLst>
            <pc:docMk/>
            <pc:sldMk cId="2607604023" sldId="262"/>
            <ac:spMk id="312" creationId="{9C138E49-7E44-44CF-B771-35044CBEFB0D}"/>
          </ac:spMkLst>
        </pc:spChg>
        <pc:spChg chg="mod">
          <ac:chgData name="Eric Lunnin (Kforce)" userId="39584a29-d273-41cd-a0f9-2fd8cc174408" providerId="ADAL" clId="{8DF20FB4-2064-4904-8D09-E2A806D7AC74}" dt="2017-05-25T17:34:28.952" v="699" actId="1035"/>
          <ac:spMkLst>
            <pc:docMk/>
            <pc:sldMk cId="2607604023" sldId="262"/>
            <ac:spMk id="305" creationId="{00000000-0000-0000-0000-000000000000}"/>
          </ac:spMkLst>
        </pc:spChg>
        <pc:spChg chg="del mod topLvl">
          <ac:chgData name="Eric Lunnin (Kforce)" userId="39584a29-d273-41cd-a0f9-2fd8cc174408" providerId="ADAL" clId="{8DF20FB4-2064-4904-8D09-E2A806D7AC74}" dt="2017-05-25T18:55:41.337" v="1854" actId="478"/>
          <ac:spMkLst>
            <pc:docMk/>
            <pc:sldMk cId="2607604023" sldId="262"/>
            <ac:spMk id="313" creationId="{5A1278E2-9011-4907-A510-FD8257DAA151}"/>
          </ac:spMkLst>
        </pc:spChg>
        <pc:spChg chg="del mod topLvl">
          <ac:chgData name="Eric Lunnin (Kforce)" userId="39584a29-d273-41cd-a0f9-2fd8cc174408" providerId="ADAL" clId="{8DF20FB4-2064-4904-8D09-E2A806D7AC74}" dt="2017-05-25T18:46:39.272" v="1546" actId="478"/>
          <ac:spMkLst>
            <pc:docMk/>
            <pc:sldMk cId="2607604023" sldId="262"/>
            <ac:spMk id="121" creationId="{4791B9D1-0B46-4B24-AA46-54D92F389E37}"/>
          </ac:spMkLst>
        </pc:spChg>
        <pc:spChg chg="mod">
          <ac:chgData name="Eric Lunnin (Kforce)" userId="39584a29-d273-41cd-a0f9-2fd8cc174408" providerId="ADAL" clId="{8DF20FB4-2064-4904-8D09-E2A806D7AC74}" dt="2017-05-25T19:00:22.859" v="1898" actId="1076"/>
          <ac:spMkLst>
            <pc:docMk/>
            <pc:sldMk cId="2607604023" sldId="262"/>
            <ac:spMk id="349"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73" creationId="{00000000-0000-0000-0000-000000000000}"/>
          </ac:spMkLst>
        </pc:spChg>
        <pc:spChg chg="mod ord topLvl">
          <ac:chgData name="Eric Lunnin (Kforce)" userId="39584a29-d273-41cd-a0f9-2fd8cc174408" providerId="ADAL" clId="{8DF20FB4-2064-4904-8D09-E2A806D7AC74}" dt="2017-05-25T18:52:44.052" v="1702" actId="0"/>
          <ac:spMkLst>
            <pc:docMk/>
            <pc:sldMk cId="2607604023" sldId="262"/>
            <ac:spMk id="259" creationId="{8A844BF3-976C-46E6-B79B-4B186C27E115}"/>
          </ac:spMkLst>
        </pc:spChg>
        <pc:spChg chg="mod">
          <ac:chgData name="Eric Lunnin (Kforce)" userId="39584a29-d273-41cd-a0f9-2fd8cc174408" providerId="ADAL" clId="{8DF20FB4-2064-4904-8D09-E2A806D7AC74}" dt="2017-05-25T17:34:28.952" v="699" actId="1035"/>
          <ac:spMkLst>
            <pc:docMk/>
            <pc:sldMk cId="2607604023" sldId="262"/>
            <ac:spMk id="342" creationId="{00000000-0000-0000-0000-000000000000}"/>
          </ac:spMkLst>
        </pc:spChg>
        <pc:spChg chg="del mod topLvl">
          <ac:chgData name="Eric Lunnin (Kforce)" userId="39584a29-d273-41cd-a0f9-2fd8cc174408" providerId="ADAL" clId="{8DF20FB4-2064-4904-8D09-E2A806D7AC74}" dt="2017-05-25T18:22:02.955" v="1392" actId="478"/>
          <ac:spMkLst>
            <pc:docMk/>
            <pc:sldMk cId="2607604023" sldId="262"/>
            <ac:spMk id="26" creationId="{54A2ED02-324D-4D7C-87AA-68CFCE2A32B7}"/>
          </ac:spMkLst>
        </pc:spChg>
        <pc:spChg chg="mod topLvl">
          <ac:chgData name="Eric Lunnin (Kforce)" userId="39584a29-d273-41cd-a0f9-2fd8cc174408" providerId="ADAL" clId="{8DF20FB4-2064-4904-8D09-E2A806D7AC74}" dt="2017-05-25T18:57:29.070" v="1867" actId="692"/>
          <ac:spMkLst>
            <pc:docMk/>
            <pc:sldMk cId="2607604023" sldId="262"/>
            <ac:spMk id="315" creationId="{3996F53C-813C-462A-BE0C-EBF08323623A}"/>
          </ac:spMkLst>
        </pc:spChg>
        <pc:spChg chg="mod">
          <ac:chgData name="Eric Lunnin (Kforce)" userId="39584a29-d273-41cd-a0f9-2fd8cc174408" providerId="ADAL" clId="{8DF20FB4-2064-4904-8D09-E2A806D7AC74}" dt="2017-05-25T17:36:41.479" v="861" actId="1035"/>
          <ac:spMkLst>
            <pc:docMk/>
            <pc:sldMk cId="2607604023" sldId="262"/>
            <ac:spMk id="274"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75" creationId="{00000000-0000-0000-0000-000000000000}"/>
          </ac:spMkLst>
        </pc:spChg>
        <pc:spChg chg="add del mod">
          <ac:chgData name="Eric Lunnin (Kforce)" userId="39584a29-d273-41cd-a0f9-2fd8cc174408" providerId="ADAL" clId="{8DF20FB4-2064-4904-8D09-E2A806D7AC74}" dt="2017-05-25T18:41:27.468" v="1489" actId="0"/>
          <ac:spMkLst>
            <pc:docMk/>
            <pc:sldMk cId="2607604023" sldId="262"/>
            <ac:spMk id="110" creationId="{5590B0A6-70C1-49BD-90FD-43E6A1C159BC}"/>
          </ac:spMkLst>
        </pc:spChg>
        <pc:spChg chg="mod topLvl">
          <ac:chgData name="Eric Lunnin (Kforce)" userId="39584a29-d273-41cd-a0f9-2fd8cc174408" providerId="ADAL" clId="{8DF20FB4-2064-4904-8D09-E2A806D7AC74}" dt="2017-05-25T18:50:08.980" v="1664" actId="0"/>
          <ac:spMkLst>
            <pc:docMk/>
            <pc:sldMk cId="2607604023" sldId="262"/>
            <ac:spMk id="186" creationId="{10B41069-568A-4527-BD38-E721ACAFC6EE}"/>
          </ac:spMkLst>
        </pc:spChg>
        <pc:spChg chg="add mod">
          <ac:chgData name="Eric Lunnin (Kforce)" userId="39584a29-d273-41cd-a0f9-2fd8cc174408" providerId="ADAL" clId="{8DF20FB4-2064-4904-8D09-E2A806D7AC74}" dt="2017-05-25T18:40:51.876" v="1483" actId="368"/>
          <ac:spMkLst>
            <pc:docMk/>
            <pc:sldMk cId="2607604023" sldId="262"/>
            <ac:spMk id="235" creationId="{069E2061-C04B-40A8-BFFE-B849612C5180}"/>
          </ac:spMkLst>
        </pc:spChg>
        <pc:spChg chg="del mod topLvl">
          <ac:chgData name="Eric Lunnin (Kforce)" userId="39584a29-d273-41cd-a0f9-2fd8cc174408" providerId="ADAL" clId="{8DF20FB4-2064-4904-8D09-E2A806D7AC74}" dt="2017-05-25T18:52:03.070" v="1699" actId="478"/>
          <ac:spMkLst>
            <pc:docMk/>
            <pc:sldMk cId="2607604023" sldId="262"/>
            <ac:spMk id="263" creationId="{9AC240CC-3BA8-46EC-B3EB-0A0437ECB78C}"/>
          </ac:spMkLst>
        </pc:spChg>
        <pc:spChg chg="del mod topLvl">
          <ac:chgData name="Eric Lunnin (Kforce)" userId="39584a29-d273-41cd-a0f9-2fd8cc174408" providerId="ADAL" clId="{8DF20FB4-2064-4904-8D09-E2A806D7AC74}" dt="2017-05-25T18:38:28.716" v="1465" actId="478"/>
          <ac:spMkLst>
            <pc:docMk/>
            <pc:sldMk cId="2607604023" sldId="262"/>
            <ac:spMk id="105" creationId="{C4F8048A-17F7-4688-B480-3A51455B6195}"/>
          </ac:spMkLst>
        </pc:spChg>
        <pc:spChg chg="del mod topLvl">
          <ac:chgData name="Eric Lunnin (Kforce)" userId="39584a29-d273-41cd-a0f9-2fd8cc174408" providerId="ADAL" clId="{8DF20FB4-2064-4904-8D09-E2A806D7AC74}" dt="2017-05-25T18:56:28.431" v="1864" actId="478"/>
          <ac:spMkLst>
            <pc:docMk/>
            <pc:sldMk cId="2607604023" sldId="262"/>
            <ac:spMk id="316" creationId="{AA403580-677D-4A17-9627-F4345DDCA321}"/>
          </ac:spMkLst>
        </pc:spChg>
        <pc:spChg chg="mod">
          <ac:chgData name="Eric Lunnin (Kforce)" userId="39584a29-d273-41cd-a0f9-2fd8cc174408" providerId="ADAL" clId="{8DF20FB4-2064-4904-8D09-E2A806D7AC74}" dt="2017-05-25T17:38:38.380" v="881" actId="20577"/>
          <ac:spMkLst>
            <pc:docMk/>
            <pc:sldMk cId="2607604023" sldId="262"/>
            <ac:spMk id="256" creationId="{00000000-0000-0000-0000-000000000000}"/>
          </ac:spMkLst>
        </pc:spChg>
        <pc:spChg chg="del mod topLvl">
          <ac:chgData name="Eric Lunnin (Kforce)" userId="39584a29-d273-41cd-a0f9-2fd8cc174408" providerId="ADAL" clId="{8DF20FB4-2064-4904-8D09-E2A806D7AC74}" dt="2017-05-25T19:00:09.978" v="1896" actId="478"/>
          <ac:spMkLst>
            <pc:docMk/>
            <pc:sldMk cId="2607604023" sldId="262"/>
            <ac:spMk id="211" creationId="{9A696397-0E67-49A3-B7DE-FBB71FF903A6}"/>
          </ac:spMkLst>
        </pc:spChg>
        <pc:spChg chg="del">
          <ac:chgData name="Eric Lunnin (Kforce)" userId="39584a29-d273-41cd-a0f9-2fd8cc174408" providerId="ADAL" clId="{8DF20FB4-2064-4904-8D09-E2A806D7AC74}" dt="2017-05-25T17:32:48.797" v="633" actId="478"/>
          <ac:spMkLst>
            <pc:docMk/>
            <pc:sldMk cId="2607604023" sldId="262"/>
            <ac:spMk id="386" creationId="{00000000-0000-0000-0000-000000000000}"/>
          </ac:spMkLst>
        </pc:spChg>
        <pc:spChg chg="mod">
          <ac:chgData name="Eric Lunnin (Kforce)" userId="39584a29-d273-41cd-a0f9-2fd8cc174408" providerId="ADAL" clId="{8DF20FB4-2064-4904-8D09-E2A806D7AC74}" dt="2017-05-25T17:36:41.479" v="861" actId="1035"/>
          <ac:spMkLst>
            <pc:docMk/>
            <pc:sldMk cId="2607604023" sldId="262"/>
            <ac:spMk id="297" creationId="{00000000-0000-0000-0000-000000000000}"/>
          </ac:spMkLst>
        </pc:spChg>
        <pc:spChg chg="del mod topLvl">
          <ac:chgData name="Eric Lunnin (Kforce)" userId="39584a29-d273-41cd-a0f9-2fd8cc174408" providerId="ADAL" clId="{8DF20FB4-2064-4904-8D09-E2A806D7AC74}" dt="2017-05-25T18:22:26.478" v="1399" actId="478"/>
          <ac:spMkLst>
            <pc:docMk/>
            <pc:sldMk cId="2607604023" sldId="262"/>
            <ac:spMk id="29" creationId="{CFA75157-2808-4527-B440-4A0D1FDB3593}"/>
          </ac:spMkLst>
        </pc:spChg>
        <pc:spChg chg="mod">
          <ac:chgData name="Eric Lunnin (Kforce)" userId="39584a29-d273-41cd-a0f9-2fd8cc174408" providerId="ADAL" clId="{8DF20FB4-2064-4904-8D09-E2A806D7AC74}" dt="2017-05-25T17:34:28.952" v="699" actId="1035"/>
          <ac:spMkLst>
            <pc:docMk/>
            <pc:sldMk cId="2607604023" sldId="262"/>
            <ac:spMk id="371"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50" creationId="{00000000-0000-0000-0000-000000000000}"/>
          </ac:spMkLst>
        </pc:spChg>
        <pc:spChg chg="del">
          <ac:chgData name="Eric Lunnin (Kforce)" userId="39584a29-d273-41cd-a0f9-2fd8cc174408" providerId="ADAL" clId="{8DF20FB4-2064-4904-8D09-E2A806D7AC74}" dt="2017-05-25T17:37:05.239" v="863" actId="478"/>
          <ac:spMkLst>
            <pc:docMk/>
            <pc:sldMk cId="2607604023" sldId="262"/>
            <ac:spMk id="642" creationId="{00000000-0000-0000-0000-000000000000}"/>
          </ac:spMkLst>
        </pc:spChg>
        <pc:spChg chg="mod topLvl">
          <ac:chgData name="Eric Lunnin (Kforce)" userId="39584a29-d273-41cd-a0f9-2fd8cc174408" providerId="ADAL" clId="{8DF20FB4-2064-4904-8D09-E2A806D7AC74}" dt="2017-05-25T18:57:57.408" v="1870" actId="208"/>
          <ac:spMkLst>
            <pc:docMk/>
            <pc:sldMk cId="2607604023" sldId="262"/>
            <ac:spMk id="318" creationId="{F520575E-360A-4FDF-BEF6-59CCA3CD3FEA}"/>
          </ac:spMkLst>
        </pc:spChg>
        <pc:spChg chg="del mod topLvl">
          <ac:chgData name="Eric Lunnin (Kforce)" userId="39584a29-d273-41cd-a0f9-2fd8cc174408" providerId="ADAL" clId="{8DF20FB4-2064-4904-8D09-E2A806D7AC74}" dt="2017-05-25T18:54:37.808" v="1731" actId="478"/>
          <ac:spMkLst>
            <pc:docMk/>
            <pc:sldMk cId="2607604023" sldId="262"/>
            <ac:spMk id="107" creationId="{0094E644-8C7D-402E-8CA7-EC8ED0040AE9}"/>
          </ac:spMkLst>
        </pc:spChg>
        <pc:spChg chg="del">
          <ac:chgData name="Eric Lunnin (Kforce)" userId="39584a29-d273-41cd-a0f9-2fd8cc174408" providerId="ADAL" clId="{8DF20FB4-2064-4904-8D09-E2A806D7AC74}" dt="2017-05-25T17:37:05.239" v="863" actId="478"/>
          <ac:spMkLst>
            <pc:docMk/>
            <pc:sldMk cId="2607604023" sldId="262"/>
            <ac:spMk id="543" creationId="{00000000-0000-0000-0000-000000000000}"/>
          </ac:spMkLst>
        </pc:spChg>
        <pc:spChg chg="mod">
          <ac:chgData name="Eric Lunnin (Kforce)" userId="39584a29-d273-41cd-a0f9-2fd8cc174408" providerId="ADAL" clId="{8DF20FB4-2064-4904-8D09-E2A806D7AC74}" dt="2017-05-25T17:37:12.734" v="865" actId="20577"/>
          <ac:spMkLst>
            <pc:docMk/>
            <pc:sldMk cId="2607604023" sldId="262"/>
            <ac:spMk id="262" creationId="{00000000-0000-0000-0000-000000000000}"/>
          </ac:spMkLst>
        </pc:spChg>
        <pc:spChg chg="del">
          <ac:chgData name="Eric Lunnin (Kforce)" userId="39584a29-d273-41cd-a0f9-2fd8cc174408" providerId="ADAL" clId="{8DF20FB4-2064-4904-8D09-E2A806D7AC74}" dt="2017-05-25T17:37:05.239" v="863" actId="478"/>
          <ac:spMkLst>
            <pc:docMk/>
            <pc:sldMk cId="2607604023" sldId="262"/>
            <ac:spMk id="479" creationId="{00000000-0000-0000-0000-000000000000}"/>
          </ac:spMkLst>
        </pc:spChg>
        <pc:spChg chg="del mod topLvl">
          <ac:chgData name="Eric Lunnin (Kforce)" userId="39584a29-d273-41cd-a0f9-2fd8cc174408" providerId="ADAL" clId="{8DF20FB4-2064-4904-8D09-E2A806D7AC74}" dt="2017-05-25T18:45:09.208" v="1541" actId="478"/>
          <ac:spMkLst>
            <pc:docMk/>
            <pc:sldMk cId="2607604023" sldId="262"/>
            <ac:spMk id="113" creationId="{94C31F03-4B16-4BBB-ADA2-7808ECEB3E1F}"/>
          </ac:spMkLst>
        </pc:spChg>
        <pc:spChg chg="del">
          <ac:chgData name="Eric Lunnin (Kforce)" userId="39584a29-d273-41cd-a0f9-2fd8cc174408" providerId="ADAL" clId="{8DF20FB4-2064-4904-8D09-E2A806D7AC74}" dt="2017-05-25T17:37:05.239" v="863" actId="478"/>
          <ac:spMkLst>
            <pc:docMk/>
            <pc:sldMk cId="2607604023" sldId="262"/>
            <ac:spMk id="104" creationId="{00000000-0000-0000-0000-000000000000}"/>
          </ac:spMkLst>
        </pc:spChg>
        <pc:spChg chg="del mod topLvl">
          <ac:chgData name="Eric Lunnin (Kforce)" userId="39584a29-d273-41cd-a0f9-2fd8cc174408" providerId="ADAL" clId="{8DF20FB4-2064-4904-8D09-E2A806D7AC74}" dt="2017-05-25T18:22:31.628" v="1401" actId="478"/>
          <ac:spMkLst>
            <pc:docMk/>
            <pc:sldMk cId="2607604023" sldId="262"/>
            <ac:spMk id="30" creationId="{22C0BD17-64BB-4AFD-BF94-63B7BEE1AAA5}"/>
          </ac:spMkLst>
        </pc:spChg>
        <pc:spChg chg="add mod">
          <ac:chgData name="Eric Lunnin (Kforce)" userId="39584a29-d273-41cd-a0f9-2fd8cc174408" providerId="ADAL" clId="{8DF20FB4-2064-4904-8D09-E2A806D7AC74}" dt="2017-05-25T18:56:04.411" v="1857" actId="0"/>
          <ac:spMkLst>
            <pc:docMk/>
            <pc:sldMk cId="2607604023" sldId="262"/>
            <ac:spMk id="100" creationId="{F3C54A51-2933-43C6-BDED-24A31392F009}"/>
          </ac:spMkLst>
        </pc:spChg>
        <pc:spChg chg="mod">
          <ac:chgData name="Eric Lunnin (Kforce)" userId="39584a29-d273-41cd-a0f9-2fd8cc174408" providerId="ADAL" clId="{8DF20FB4-2064-4904-8D09-E2A806D7AC74}" dt="2017-05-25T17:34:28.952" v="699" actId="1035"/>
          <ac:spMkLst>
            <pc:docMk/>
            <pc:sldMk cId="2607604023" sldId="262"/>
            <ac:spMk id="323" creationId="{00000000-0000-0000-0000-000000000000}"/>
          </ac:spMkLst>
        </pc:spChg>
        <pc:spChg chg="add del mod topLvl">
          <ac:chgData name="Eric Lunnin (Kforce)" userId="39584a29-d273-41cd-a0f9-2fd8cc174408" providerId="ADAL" clId="{8DF20FB4-2064-4904-8D09-E2A806D7AC74}" dt="2017-05-25T18:22:13.517" v="1395" actId="478"/>
          <ac:spMkLst>
            <pc:docMk/>
            <pc:sldMk cId="2607604023" sldId="262"/>
            <ac:spMk id="27" creationId="{D2F57DD0-2763-4299-BE61-96D753CD47EB}"/>
          </ac:spMkLst>
        </pc:spChg>
        <pc:spChg chg="mod topLvl">
          <ac:chgData name="Eric Lunnin (Kforce)" userId="39584a29-d273-41cd-a0f9-2fd8cc174408" providerId="ADAL" clId="{8DF20FB4-2064-4904-8D09-E2A806D7AC74}" dt="2017-05-25T18:59:40.095" v="1889" actId="0"/>
          <ac:spMkLst>
            <pc:docMk/>
            <pc:sldMk cId="2607604023" sldId="262"/>
            <ac:spMk id="276" creationId="{F798B2C1-A12B-4AAC-81BF-7D13EFE8254D}"/>
          </ac:spMkLst>
        </pc:spChg>
        <pc:spChg chg="mod topLvl">
          <ac:chgData name="Eric Lunnin (Kforce)" userId="39584a29-d273-41cd-a0f9-2fd8cc174408" providerId="ADAL" clId="{8DF20FB4-2064-4904-8D09-E2A806D7AC74}" dt="2017-05-25T18:50:00.352" v="1659" actId="0"/>
          <ac:spMkLst>
            <pc:docMk/>
            <pc:sldMk cId="2607604023" sldId="262"/>
            <ac:spMk id="182" creationId="{276D763D-1119-477A-9620-B5E00BA51573}"/>
          </ac:spMkLst>
        </pc:spChg>
        <pc:spChg chg="del mod topLvl">
          <ac:chgData name="Eric Lunnin (Kforce)" userId="39584a29-d273-41cd-a0f9-2fd8cc174408" providerId="ADAL" clId="{8DF20FB4-2064-4904-8D09-E2A806D7AC74}" dt="2017-05-25T18:45:09.208" v="1541" actId="478"/>
          <ac:spMkLst>
            <pc:docMk/>
            <pc:sldMk cId="2607604023" sldId="262"/>
            <ac:spMk id="114" creationId="{519A1323-DC34-4ECD-B918-355760C95774}"/>
          </ac:spMkLst>
        </pc:spChg>
        <pc:spChg chg="mod">
          <ac:chgData name="Eric Lunnin (Kforce)" userId="39584a29-d273-41cd-a0f9-2fd8cc174408" providerId="ADAL" clId="{8DF20FB4-2064-4904-8D09-E2A806D7AC74}" dt="2017-05-25T17:34:28.952" v="699" actId="1035"/>
          <ac:spMkLst>
            <pc:docMk/>
            <pc:sldMk cId="2607604023" sldId="262"/>
            <ac:spMk id="322" creationId="{00000000-0000-0000-0000-000000000000}"/>
          </ac:spMkLst>
        </pc:spChg>
        <pc:grpChg chg="del">
          <ac:chgData name="Eric Lunnin (Kforce)" userId="39584a29-d273-41cd-a0f9-2fd8cc174408" providerId="ADAL" clId="{8DF20FB4-2064-4904-8D09-E2A806D7AC74}" dt="2017-05-25T17:37:05.239" v="863" actId="478"/>
          <ac:grpSpMkLst>
            <pc:docMk/>
            <pc:sldMk cId="2607604023" sldId="262"/>
            <ac:grpSpMk id="8" creationId="{00000000-0000-0000-0000-000000000000}"/>
          </ac:grpSpMkLst>
        </pc:grpChg>
        <pc:grpChg chg="del">
          <ac:chgData name="Eric Lunnin (Kforce)" userId="39584a29-d273-41cd-a0f9-2fd8cc174408" providerId="ADAL" clId="{8DF20FB4-2064-4904-8D09-E2A806D7AC74}" dt="2017-05-25T17:37:05.239" v="863" actId="478"/>
          <ac:grpSpMkLst>
            <pc:docMk/>
            <pc:sldMk cId="2607604023" sldId="262"/>
            <ac:grpSpMk id="9" creationId="{00000000-0000-0000-0000-000000000000}"/>
          </ac:grpSpMkLst>
        </pc:grpChg>
        <pc:grpChg chg="add del mod ord">
          <ac:chgData name="Eric Lunnin (Kforce)" userId="39584a29-d273-41cd-a0f9-2fd8cc174408" providerId="ADAL" clId="{8DF20FB4-2064-4904-8D09-E2A806D7AC74}" dt="2017-05-25T18:54:40.183" v="1732" actId="0"/>
          <ac:grpSpMkLst>
            <pc:docMk/>
            <pc:sldMk cId="2607604023" sldId="262"/>
            <ac:grpSpMk id="205" creationId="{E1D3A901-D5AF-4D3E-84BB-7117C94842CE}"/>
          </ac:grpSpMkLst>
        </pc:grpChg>
        <pc:grpChg chg="mod">
          <ac:chgData name="Eric Lunnin (Kforce)" userId="39584a29-d273-41cd-a0f9-2fd8cc174408" providerId="ADAL" clId="{8DF20FB4-2064-4904-8D09-E2A806D7AC74}" dt="2017-05-25T17:36:41.479" v="861" actId="1035"/>
          <ac:grpSpMkLst>
            <pc:docMk/>
            <pc:sldMk cId="2607604023" sldId="262"/>
            <ac:grpSpMk id="329" creationId="{00000000-0000-0000-0000-000000000000}"/>
          </ac:grpSpMkLst>
        </pc:grpChg>
        <pc:grpChg chg="add mod">
          <ac:chgData name="Eric Lunnin (Kforce)" userId="39584a29-d273-41cd-a0f9-2fd8cc174408" providerId="ADAL" clId="{8DF20FB4-2064-4904-8D09-E2A806D7AC74}" dt="2017-05-25T18:57:34.068" v="1868" actId="0"/>
          <ac:grpSpMkLst>
            <pc:docMk/>
            <pc:sldMk cId="2607604023" sldId="262"/>
            <ac:grpSpMk id="109" creationId="{26897DF4-7AC7-4239-9650-F6F95C0C6F5E}"/>
          </ac:grpSpMkLst>
        </pc:grpChg>
        <pc:grpChg chg="mod">
          <ac:chgData name="Eric Lunnin (Kforce)" userId="39584a29-d273-41cd-a0f9-2fd8cc174408" providerId="ADAL" clId="{8DF20FB4-2064-4904-8D09-E2A806D7AC74}" dt="2017-05-25T18:53:56.588" v="1721" actId="0"/>
          <ac:grpSpMkLst>
            <pc:docMk/>
            <pc:sldMk cId="2607604023" sldId="262"/>
            <ac:grpSpMk id="320" creationId="{D83BEEDE-04FE-40BF-B9E6-AB192DF67F3D}"/>
          </ac:grpSpMkLst>
        </pc:grpChg>
        <pc:grpChg chg="del">
          <ac:chgData name="Eric Lunnin (Kforce)" userId="39584a29-d273-41cd-a0f9-2fd8cc174408" providerId="ADAL" clId="{8DF20FB4-2064-4904-8D09-E2A806D7AC74}" dt="2017-05-25T17:37:05.239" v="863" actId="478"/>
          <ac:grpSpMkLst>
            <pc:docMk/>
            <pc:sldMk cId="2607604023" sldId="262"/>
            <ac:grpSpMk id="529" creationId="{00000000-0000-0000-0000-000000000000}"/>
          </ac:grpSpMkLst>
        </pc:grpChg>
        <pc:grpChg chg="add mod">
          <ac:chgData name="Eric Lunnin (Kforce)" userId="39584a29-d273-41cd-a0f9-2fd8cc174408" providerId="ADAL" clId="{8DF20FB4-2064-4904-8D09-E2A806D7AC74}" dt="2017-05-25T18:53:56.588" v="1721" actId="0"/>
          <ac:grpSpMkLst>
            <pc:docMk/>
            <pc:sldMk cId="2607604023" sldId="262"/>
            <ac:grpSpMk id="206" creationId="{5771EF9E-A99B-4853-972A-6D3029C753BF}"/>
          </ac:grpSpMkLst>
        </pc:grpChg>
        <pc:grpChg chg="add mod">
          <ac:chgData name="Eric Lunnin (Kforce)" userId="39584a29-d273-41cd-a0f9-2fd8cc174408" providerId="ADAL" clId="{8DF20FB4-2064-4904-8D09-E2A806D7AC74}" dt="2017-05-25T18:53:56.588" v="1721" actId="0"/>
          <ac:grpSpMkLst>
            <pc:docMk/>
            <pc:sldMk cId="2607604023" sldId="262"/>
            <ac:grpSpMk id="201" creationId="{2D29DB17-13A5-444C-9D8F-B52B50E91AFA}"/>
          </ac:grpSpMkLst>
        </pc:grpChg>
        <pc:grpChg chg="add del mod">
          <ac:chgData name="Eric Lunnin (Kforce)" userId="39584a29-d273-41cd-a0f9-2fd8cc174408" providerId="ADAL" clId="{8DF20FB4-2064-4904-8D09-E2A806D7AC74}" dt="2017-05-25T18:47:35.643" v="1559" actId="0"/>
          <ac:grpSpMkLst>
            <pc:docMk/>
            <pc:sldMk cId="2607604023" sldId="262"/>
            <ac:grpSpMk id="254" creationId="{A8CEA096-8637-469D-877C-347FD772BA88}"/>
          </ac:grpSpMkLst>
        </pc:grpChg>
        <pc:grpChg chg="add mod">
          <ac:chgData name="Eric Lunnin (Kforce)" userId="39584a29-d273-41cd-a0f9-2fd8cc174408" providerId="ADAL" clId="{8DF20FB4-2064-4904-8D09-E2A806D7AC74}" dt="2017-05-25T18:53:56.588" v="1721" actId="0"/>
          <ac:grpSpMkLst>
            <pc:docMk/>
            <pc:sldMk cId="2607604023" sldId="262"/>
            <ac:grpSpMk id="203" creationId="{C19D5DE7-F27E-404C-851C-C82144B6AAB8}"/>
          </ac:grpSpMkLst>
        </pc:grpChg>
        <pc:grpChg chg="add mod">
          <ac:chgData name="Eric Lunnin (Kforce)" userId="39584a29-d273-41cd-a0f9-2fd8cc174408" providerId="ADAL" clId="{8DF20FB4-2064-4904-8D09-E2A806D7AC74}" dt="2017-05-25T18:53:56.588" v="1721" actId="0"/>
          <ac:grpSpMkLst>
            <pc:docMk/>
            <pc:sldMk cId="2607604023" sldId="262"/>
            <ac:grpSpMk id="188" creationId="{7C645C23-1BF6-4017-AB5E-B8EA86BC105C}"/>
          </ac:grpSpMkLst>
        </pc:grpChg>
        <pc:grpChg chg="add mod">
          <ac:chgData name="Eric Lunnin (Kforce)" userId="39584a29-d273-41cd-a0f9-2fd8cc174408" providerId="ADAL" clId="{8DF20FB4-2064-4904-8D09-E2A806D7AC74}" dt="2017-05-25T18:53:56.588" v="1721" actId="0"/>
          <ac:grpSpMkLst>
            <pc:docMk/>
            <pc:sldMk cId="2607604023" sldId="262"/>
            <ac:grpSpMk id="200" creationId="{F37D9C7D-A7B7-4AFB-9B4C-80C1C2FD64FF}"/>
          </ac:grpSpMkLst>
        </pc:grpChg>
        <pc:grpChg chg="del mod">
          <ac:chgData name="Eric Lunnin (Kforce)" userId="39584a29-d273-41cd-a0f9-2fd8cc174408" providerId="ADAL" clId="{8DF20FB4-2064-4904-8D09-E2A806D7AC74}" dt="2017-05-25T18:21:59.835" v="1391" actId="0"/>
          <ac:grpSpMkLst>
            <pc:docMk/>
            <pc:sldMk cId="2607604023" sldId="262"/>
            <ac:grpSpMk id="25" creationId="{5A6D5B68-0006-4857-97F9-2F7B14EAAD06}"/>
          </ac:grpSpMkLst>
        </pc:grpChg>
        <pc:grpChg chg="add del mod">
          <ac:chgData name="Eric Lunnin (Kforce)" userId="39584a29-d273-41cd-a0f9-2fd8cc174408" providerId="ADAL" clId="{8DF20FB4-2064-4904-8D09-E2A806D7AC74}" dt="2017-05-25T18:47:35.643" v="1559" actId="0"/>
          <ac:grpSpMkLst>
            <pc:docMk/>
            <pc:sldMk cId="2607604023" sldId="262"/>
            <ac:grpSpMk id="123" creationId="{E8E9DC0A-C8BF-4753-B4B5-F3D0C0723624}"/>
          </ac:grpSpMkLst>
        </pc:grpChg>
        <pc:grpChg chg="add del mod topLvl">
          <ac:chgData name="Eric Lunnin (Kforce)" userId="39584a29-d273-41cd-a0f9-2fd8cc174408" providerId="ADAL" clId="{8DF20FB4-2064-4904-8D09-E2A806D7AC74}" dt="2017-05-25T18:54:41.686" v="1733" actId="0"/>
          <ac:grpSpMkLst>
            <pc:docMk/>
            <pc:sldMk cId="2607604023" sldId="262"/>
            <ac:grpSpMk id="279" creationId="{2B174B0D-4E16-46B7-943D-E5EEB8BE6DD6}"/>
          </ac:grpSpMkLst>
        </pc:grpChg>
        <pc:grpChg chg="add del mod">
          <ac:chgData name="Eric Lunnin (Kforce)" userId="39584a29-d273-41cd-a0f9-2fd8cc174408" providerId="ADAL" clId="{8DF20FB4-2064-4904-8D09-E2A806D7AC74}" dt="2017-05-25T18:47:35.643" v="1559" actId="0"/>
          <ac:grpSpMkLst>
            <pc:docMk/>
            <pc:sldMk cId="2607604023" sldId="262"/>
            <ac:grpSpMk id="258" creationId="{00815DCD-75D0-467C-9B3D-7D13A17E9ED1}"/>
          </ac:grpSpMkLst>
        </pc:grpChg>
        <pc:grpChg chg="add del mod">
          <ac:chgData name="Eric Lunnin (Kforce)" userId="39584a29-d273-41cd-a0f9-2fd8cc174408" providerId="ADAL" clId="{8DF20FB4-2064-4904-8D09-E2A806D7AC74}" dt="2017-05-25T18:59:02.966" v="1880" actId="0"/>
          <ac:grpSpMkLst>
            <pc:docMk/>
            <pc:sldMk cId="2607604023" sldId="262"/>
            <ac:grpSpMk id="207" creationId="{831480D2-8C64-4FB6-AD94-EA5AA3B8F586}"/>
          </ac:grpSpMkLst>
        </pc:grpChg>
        <pc:grpChg chg="add del mod">
          <ac:chgData name="Eric Lunnin (Kforce)" userId="39584a29-d273-41cd-a0f9-2fd8cc174408" providerId="ADAL" clId="{8DF20FB4-2064-4904-8D09-E2A806D7AC74}" dt="2017-05-25T19:00:07.300" v="1895" actId="0"/>
          <ac:grpSpMkLst>
            <pc:docMk/>
            <pc:sldMk cId="2607604023" sldId="262"/>
            <ac:grpSpMk id="210" creationId="{30C69EC3-A4F0-414D-8137-A7F194F3BD1C}"/>
          </ac:grpSpMkLst>
        </pc:grpChg>
        <pc:grpChg chg="mod">
          <ac:chgData name="Eric Lunnin (Kforce)" userId="39584a29-d273-41cd-a0f9-2fd8cc174408" providerId="ADAL" clId="{8DF20FB4-2064-4904-8D09-E2A806D7AC74}" dt="2017-05-25T17:36:41.479" v="861" actId="1035"/>
          <ac:grpSpMkLst>
            <pc:docMk/>
            <pc:sldMk cId="2607604023" sldId="262"/>
            <ac:grpSpMk id="296" creationId="{00000000-0000-0000-0000-000000000000}"/>
          </ac:grpSpMkLst>
        </pc:grpChg>
        <pc:grpChg chg="del">
          <ac:chgData name="Eric Lunnin (Kforce)" userId="39584a29-d273-41cd-a0f9-2fd8cc174408" providerId="ADAL" clId="{8DF20FB4-2064-4904-8D09-E2A806D7AC74}" dt="2017-05-25T17:37:05.239" v="863" actId="478"/>
          <ac:grpSpMkLst>
            <pc:docMk/>
            <pc:sldMk cId="2607604023" sldId="262"/>
            <ac:grpSpMk id="340" creationId="{00000000-0000-0000-0000-000000000000}"/>
          </ac:grpSpMkLst>
        </pc:grpChg>
        <pc:grpChg chg="add del mod">
          <ac:chgData name="Eric Lunnin (Kforce)" userId="39584a29-d273-41cd-a0f9-2fd8cc174408" providerId="ADAL" clId="{8DF20FB4-2064-4904-8D09-E2A806D7AC74}" dt="2017-05-25T18:45:03.004" v="1538" actId="0"/>
          <ac:grpSpMkLst>
            <pc:docMk/>
            <pc:sldMk cId="2607604023" sldId="262"/>
            <ac:grpSpMk id="112" creationId="{4BF87CA2-2200-4066-AE67-FCD6D76E4FA0}"/>
          </ac:grpSpMkLst>
        </pc:grpChg>
        <pc:grpChg chg="del mod">
          <ac:chgData name="Eric Lunnin (Kforce)" userId="39584a29-d273-41cd-a0f9-2fd8cc174408" providerId="ADAL" clId="{8DF20FB4-2064-4904-8D09-E2A806D7AC74}" dt="2017-05-25T18:46:36.127" v="1545" actId="0"/>
          <ac:grpSpMkLst>
            <pc:docMk/>
            <pc:sldMk cId="2607604023" sldId="262"/>
            <ac:grpSpMk id="119" creationId="{913E80CC-0570-414A-B317-1F02B85D13E7}"/>
          </ac:grpSpMkLst>
        </pc:grpChg>
        <pc:grpChg chg="del mod">
          <ac:chgData name="Eric Lunnin (Kforce)" userId="39584a29-d273-41cd-a0f9-2fd8cc174408" providerId="ADAL" clId="{8DF20FB4-2064-4904-8D09-E2A806D7AC74}" dt="2017-05-25T18:49:54.209" v="1657" actId="0"/>
          <ac:grpSpMkLst>
            <pc:docMk/>
            <pc:sldMk cId="2607604023" sldId="262"/>
            <ac:grpSpMk id="127" creationId="{E44649B0-747D-485E-80A9-AB068DDFE418}"/>
          </ac:grpSpMkLst>
        </pc:grpChg>
        <pc:grpChg chg="add mod">
          <ac:chgData name="Eric Lunnin (Kforce)" userId="39584a29-d273-41cd-a0f9-2fd8cc174408" providerId="ADAL" clId="{8DF20FB4-2064-4904-8D09-E2A806D7AC74}" dt="2017-05-25T18:53:56.588" v="1721" actId="0"/>
          <ac:grpSpMkLst>
            <pc:docMk/>
            <pc:sldMk cId="2607604023" sldId="262"/>
            <ac:grpSpMk id="204" creationId="{99D44811-5CEE-4D42-9F67-E79542DDFB0D}"/>
          </ac:grpSpMkLst>
        </pc:grpChg>
        <pc:grpChg chg="add del mod topLvl">
          <ac:chgData name="Eric Lunnin (Kforce)" userId="39584a29-d273-41cd-a0f9-2fd8cc174408" providerId="ADAL" clId="{8DF20FB4-2064-4904-8D09-E2A806D7AC74}" dt="2017-05-25T18:54:41.686" v="1733" actId="0"/>
          <ac:grpSpMkLst>
            <pc:docMk/>
            <pc:sldMk cId="2607604023" sldId="262"/>
            <ac:grpSpMk id="317" creationId="{94B33CE8-5EB8-4A41-97D9-9245FB88F733}"/>
          </ac:grpSpMkLst>
        </pc:grpChg>
        <pc:grpChg chg="add del mod">
          <ac:chgData name="Eric Lunnin (Kforce)" userId="39584a29-d273-41cd-a0f9-2fd8cc174408" providerId="ADAL" clId="{8DF20FB4-2064-4904-8D09-E2A806D7AC74}" dt="2017-05-25T18:49:34.351" v="1652" actId="0"/>
          <ac:grpSpMkLst>
            <pc:docMk/>
            <pc:sldMk cId="2607604023" sldId="262"/>
            <ac:grpSpMk id="124" creationId="{244031F6-D5C4-4538-BEB6-110BADC85B35}"/>
          </ac:grpSpMkLst>
        </pc:grpChg>
        <pc:grpChg chg="del mod">
          <ac:chgData name="Eric Lunnin (Kforce)" userId="39584a29-d273-41cd-a0f9-2fd8cc174408" providerId="ADAL" clId="{8DF20FB4-2064-4904-8D09-E2A806D7AC74}" dt="2017-05-25T18:38:05.754" v="1461" actId="0"/>
          <ac:grpSpMkLst>
            <pc:docMk/>
            <pc:sldMk cId="2607604023" sldId="262"/>
            <ac:grpSpMk id="103" creationId="{F1CAA4A9-B531-44FF-A395-8DFBD73051DE}"/>
          </ac:grpSpMkLst>
        </pc:grpChg>
        <pc:grpChg chg="add del mod topLvl">
          <ac:chgData name="Eric Lunnin (Kforce)" userId="39584a29-d273-41cd-a0f9-2fd8cc174408" providerId="ADAL" clId="{8DF20FB4-2064-4904-8D09-E2A806D7AC74}" dt="2017-05-25T18:54:41.686" v="1733" actId="0"/>
          <ac:grpSpMkLst>
            <pc:docMk/>
            <pc:sldMk cId="2607604023" sldId="262"/>
            <ac:grpSpMk id="314" creationId="{7B5C8D72-80F3-4201-B214-DE87260DF9B4}"/>
          </ac:grpSpMkLst>
        </pc:grpChg>
        <pc:grpChg chg="add mod">
          <ac:chgData name="Eric Lunnin (Kforce)" userId="39584a29-d273-41cd-a0f9-2fd8cc174408" providerId="ADAL" clId="{8DF20FB4-2064-4904-8D09-E2A806D7AC74}" dt="2017-05-25T18:53:56.588" v="1721" actId="0"/>
          <ac:grpSpMkLst>
            <pc:docMk/>
            <pc:sldMk cId="2607604023" sldId="262"/>
            <ac:grpSpMk id="199" creationId="{504E99FE-4118-474B-9BE5-E70F82D6840C}"/>
          </ac:grpSpMkLst>
        </pc:grpChg>
        <pc:grpChg chg="del">
          <ac:chgData name="Eric Lunnin (Kforce)" userId="39584a29-d273-41cd-a0f9-2fd8cc174408" providerId="ADAL" clId="{8DF20FB4-2064-4904-8D09-E2A806D7AC74}" dt="2017-05-25T17:37:20.933" v="866" actId="478"/>
          <ac:grpSpMkLst>
            <pc:docMk/>
            <pc:sldMk cId="2607604023" sldId="262"/>
            <ac:grpSpMk id="280" creationId="{00000000-0000-0000-0000-000000000000}"/>
          </ac:grpSpMkLst>
        </pc:grpChg>
        <pc:grpChg chg="del">
          <ac:chgData name="Eric Lunnin (Kforce)" userId="39584a29-d273-41cd-a0f9-2fd8cc174408" providerId="ADAL" clId="{8DF20FB4-2064-4904-8D09-E2A806D7AC74}" dt="2017-05-25T17:37:05.239" v="863" actId="478"/>
          <ac:grpSpMkLst>
            <pc:docMk/>
            <pc:sldMk cId="2607604023" sldId="262"/>
            <ac:grpSpMk id="12" creationId="{00000000-0000-0000-0000-000000000000}"/>
          </ac:grpSpMkLst>
        </pc:grpChg>
        <pc:grpChg chg="del mod">
          <ac:chgData name="Eric Lunnin (Kforce)" userId="39584a29-d273-41cd-a0f9-2fd8cc174408" providerId="ADAL" clId="{8DF20FB4-2064-4904-8D09-E2A806D7AC74}" dt="2017-05-25T18:22:24.101" v="1398" actId="0"/>
          <ac:grpSpMkLst>
            <pc:docMk/>
            <pc:sldMk cId="2607604023" sldId="262"/>
            <ac:grpSpMk id="28" creationId="{58D74AA2-4CF0-4EE4-AEEB-50D33242067F}"/>
          </ac:grpSpMkLst>
        </pc:grpChg>
        <pc:grpChg chg="del">
          <ac:chgData name="Eric Lunnin (Kforce)" userId="39584a29-d273-41cd-a0f9-2fd8cc174408" providerId="ADAL" clId="{8DF20FB4-2064-4904-8D09-E2A806D7AC74}" dt="2017-05-25T17:37:05.239" v="863" actId="478"/>
          <ac:grpSpMkLst>
            <pc:docMk/>
            <pc:sldMk cId="2607604023" sldId="262"/>
            <ac:grpSpMk id="530" creationId="{00000000-0000-0000-0000-000000000000}"/>
          </ac:grpSpMkLst>
        </pc:grpChg>
        <pc:grpChg chg="mod">
          <ac:chgData name="Eric Lunnin (Kforce)" userId="39584a29-d273-41cd-a0f9-2fd8cc174408" providerId="ADAL" clId="{8DF20FB4-2064-4904-8D09-E2A806D7AC74}" dt="2017-05-25T17:34:28.952" v="699" actId="1035"/>
          <ac:grpSpMkLst>
            <pc:docMk/>
            <pc:sldMk cId="2607604023" sldId="262"/>
            <ac:grpSpMk id="364" creationId="{00000000-0000-0000-0000-000000000000}"/>
          </ac:grpSpMkLst>
        </pc:grpChg>
        <pc:grpChg chg="mod">
          <ac:chgData name="Eric Lunnin (Kforce)" userId="39584a29-d273-41cd-a0f9-2fd8cc174408" providerId="ADAL" clId="{8DF20FB4-2064-4904-8D09-E2A806D7AC74}" dt="2017-05-25T17:34:28.952" v="699" actId="1035"/>
          <ac:grpSpMkLst>
            <pc:docMk/>
            <pc:sldMk cId="2607604023" sldId="262"/>
            <ac:grpSpMk id="10" creationId="{00000000-0000-0000-0000-000000000000}"/>
          </ac:grpSpMkLst>
        </pc:grpChg>
        <pc:grpChg chg="mod">
          <ac:chgData name="Eric Lunnin (Kforce)" userId="39584a29-d273-41cd-a0f9-2fd8cc174408" providerId="ADAL" clId="{8DF20FB4-2064-4904-8D09-E2A806D7AC74}" dt="2017-05-25T17:34:28.952" v="699" actId="1035"/>
          <ac:grpSpMkLst>
            <pc:docMk/>
            <pc:sldMk cId="2607604023" sldId="262"/>
            <ac:grpSpMk id="189" creationId="{00000000-0000-0000-0000-000000000000}"/>
          </ac:grpSpMkLst>
        </pc:grpChg>
        <pc:grpChg chg="del mod topLvl">
          <ac:chgData name="Eric Lunnin (Kforce)" userId="39584a29-d273-41cd-a0f9-2fd8cc174408" providerId="ADAL" clId="{8DF20FB4-2064-4904-8D09-E2A806D7AC74}" dt="2017-05-25T18:59:28.082" v="1886" actId="478"/>
          <ac:grpSpMkLst>
            <pc:docMk/>
            <pc:sldMk cId="2607604023" sldId="262"/>
            <ac:grpSpMk id="319" creationId="{6AB02502-D602-4CFA-8A0A-0C3201129A51}"/>
          </ac:grpSpMkLst>
        </pc:grpChg>
        <pc:grpChg chg="add del mod topLvl">
          <ac:chgData name="Eric Lunnin (Kforce)" userId="39584a29-d273-41cd-a0f9-2fd8cc174408" providerId="ADAL" clId="{8DF20FB4-2064-4904-8D09-E2A806D7AC74}" dt="2017-05-25T18:54:41.686" v="1733" actId="0"/>
          <ac:grpSpMkLst>
            <pc:docMk/>
            <pc:sldMk cId="2607604023" sldId="262"/>
            <ac:grpSpMk id="275" creationId="{61C9AB79-37DD-471F-991B-EE2B2B0E6F6E}"/>
          </ac:grpSpMkLst>
        </pc:grpChg>
        <pc:grpChg chg="mod">
          <ac:chgData name="Eric Lunnin (Kforce)" userId="39584a29-d273-41cd-a0f9-2fd8cc174408" providerId="ADAL" clId="{8DF20FB4-2064-4904-8D09-E2A806D7AC74}" dt="2017-05-25T17:34:28.952" v="699" actId="1035"/>
          <ac:grpSpMkLst>
            <pc:docMk/>
            <pc:sldMk cId="2607604023" sldId="262"/>
            <ac:grpSpMk id="348" creationId="{00000000-0000-0000-0000-000000000000}"/>
          </ac:grpSpMkLst>
        </pc:grpChg>
        <pc:grpChg chg="add del mod">
          <ac:chgData name="Eric Lunnin (Kforce)" userId="39584a29-d273-41cd-a0f9-2fd8cc174408" providerId="ADAL" clId="{8DF20FB4-2064-4904-8D09-E2A806D7AC74}" dt="2017-05-25T18:47:35.643" v="1559" actId="0"/>
          <ac:grpSpMkLst>
            <pc:docMk/>
            <pc:sldMk cId="2607604023" sldId="262"/>
            <ac:grpSpMk id="251" creationId="{A2679B54-128F-4D26-93D0-5CA7D02BE74C}"/>
          </ac:grpSpMkLst>
        </pc:grpChg>
        <pc:grpChg chg="del">
          <ac:chgData name="Eric Lunnin (Kforce)" userId="39584a29-d273-41cd-a0f9-2fd8cc174408" providerId="ADAL" clId="{8DF20FB4-2064-4904-8D09-E2A806D7AC74}" dt="2017-05-25T17:32:53.116" v="634" actId="478"/>
          <ac:grpSpMkLst>
            <pc:docMk/>
            <pc:sldMk cId="2607604023" sldId="262"/>
            <ac:grpSpMk id="11" creationId="{00000000-0000-0000-0000-000000000000}"/>
          </ac:grpSpMkLst>
        </pc:grpChg>
        <pc:picChg chg="add del mod">
          <ac:chgData name="Eric Lunnin (Kforce)" userId="39584a29-d273-41cd-a0f9-2fd8cc174408" providerId="ADAL" clId="{8DF20FB4-2064-4904-8D09-E2A806D7AC74}" dt="2017-05-25T18:38:05.132" v="1460" actId="0"/>
          <ac:picMkLst>
            <pc:docMk/>
            <pc:sldMk cId="2607604023" sldId="262"/>
            <ac:picMk id="102" creationId="{48E693B7-9D07-4C78-ABE8-2D1BADA0ABB2}"/>
          </ac:picMkLst>
        </pc:picChg>
        <pc:picChg chg="add del mod">
          <ac:chgData name="Eric Lunnin (Kforce)" userId="39584a29-d273-41cd-a0f9-2fd8cc174408" providerId="ADAL" clId="{8DF20FB4-2064-4904-8D09-E2A806D7AC74}" dt="2017-05-25T18:58:57.340" v="1877" actId="0"/>
          <ac:picMkLst>
            <pc:docMk/>
            <pc:sldMk cId="2607604023" sldId="262"/>
            <ac:picMk id="18" creationId="{8ADA36DD-45BE-4252-B723-F85FEF01607C}"/>
          </ac:picMkLst>
        </pc:picChg>
        <pc:picChg chg="add del mod">
          <ac:chgData name="Eric Lunnin (Kforce)" userId="39584a29-d273-41cd-a0f9-2fd8cc174408" providerId="ADAL" clId="{8DF20FB4-2064-4904-8D09-E2A806D7AC74}" dt="2017-05-25T18:21:59.174" v="1390" actId="0"/>
          <ac:picMkLst>
            <pc:docMk/>
            <pc:sldMk cId="2607604023" sldId="262"/>
            <ac:picMk id="22" creationId="{BDBC66AA-AA96-443E-BBDF-26E5ED448FCA}"/>
          </ac:picMkLst>
        </pc:picChg>
        <pc:picChg chg="add del mod">
          <ac:chgData name="Eric Lunnin (Kforce)" userId="39584a29-d273-41cd-a0f9-2fd8cc174408" providerId="ADAL" clId="{8DF20FB4-2064-4904-8D09-E2A806D7AC74}" dt="2017-05-25T19:00:02.339" v="1892" actId="0"/>
          <ac:picMkLst>
            <pc:docMk/>
            <pc:sldMk cId="2607604023" sldId="262"/>
            <ac:picMk id="24" creationId="{DCB76E35-3498-4D98-B0E0-2360ABE87FD2}"/>
          </ac:picMkLst>
        </pc:picChg>
        <pc:picChg chg="add del mod">
          <ac:chgData name="Eric Lunnin (Kforce)" userId="39584a29-d273-41cd-a0f9-2fd8cc174408" providerId="ADAL" clId="{8DF20FB4-2064-4904-8D09-E2A806D7AC74}" dt="2017-05-25T18:46:34.486" v="1544" actId="0"/>
          <ac:picMkLst>
            <pc:docMk/>
            <pc:sldMk cId="2607604023" sldId="262"/>
            <ac:picMk id="118" creationId="{ED67B1D6-59D3-436B-8B6A-30456251CA25}"/>
          </ac:picMkLst>
        </pc:picChg>
        <pc:picChg chg="add del mod">
          <ac:chgData name="Eric Lunnin (Kforce)" userId="39584a29-d273-41cd-a0f9-2fd8cc174408" providerId="ADAL" clId="{8DF20FB4-2064-4904-8D09-E2A806D7AC74}" dt="2017-05-25T18:49:53.402" v="1656" actId="0"/>
          <ac:picMkLst>
            <pc:docMk/>
            <pc:sldMk cId="2607604023" sldId="262"/>
            <ac:picMk id="98" creationId="{A06B648D-09C8-4C4C-8C10-E358F514E3CF}"/>
          </ac:picMkLst>
        </pc:picChg>
        <pc:picChg chg="add del mod">
          <ac:chgData name="Eric Lunnin (Kforce)" userId="39584a29-d273-41cd-a0f9-2fd8cc174408" providerId="ADAL" clId="{8DF20FB4-2064-4904-8D09-E2A806D7AC74}" dt="2017-05-25T18:49:28.498" v="1649" actId="0"/>
          <ac:picMkLst>
            <pc:docMk/>
            <pc:sldMk cId="2607604023" sldId="262"/>
            <ac:picMk id="96" creationId="{B1FBD15C-4542-4A2F-9B3E-1304E83654B5}"/>
          </ac:picMkLst>
        </pc:picChg>
        <pc:picChg chg="del">
          <ac:chgData name="Eric Lunnin (Kforce)" userId="39584a29-d273-41cd-a0f9-2fd8cc174408" providerId="ADAL" clId="{8DF20FB4-2064-4904-8D09-E2A806D7AC74}" dt="2017-05-25T17:37:05.239" v="863" actId="478"/>
          <ac:picMkLst>
            <pc:docMk/>
            <pc:sldMk cId="2607604023" sldId="262"/>
            <ac:picMk id="6" creationId="{00000000-0000-0000-0000-000000000000}"/>
          </ac:picMkLst>
        </pc:picChg>
        <pc:picChg chg="add del mod">
          <ac:chgData name="Eric Lunnin (Kforce)" userId="39584a29-d273-41cd-a0f9-2fd8cc174408" providerId="ADAL" clId="{8DF20FB4-2064-4904-8D09-E2A806D7AC74}" dt="2017-05-25T18:22:23.485" v="1397" actId="0"/>
          <ac:picMkLst>
            <pc:docMk/>
            <pc:sldMk cId="2607604023" sldId="262"/>
            <ac:picMk id="16" creationId="{4BD4BA5B-C4F9-4C87-8D45-52819E610F43}"/>
          </ac:picMkLst>
        </pc:picChg>
        <pc:picChg chg="del">
          <ac:chgData name="Eric Lunnin (Kforce)" userId="39584a29-d273-41cd-a0f9-2fd8cc174408" providerId="ADAL" clId="{8DF20FB4-2064-4904-8D09-E2A806D7AC74}" dt="2017-05-25T17:37:05.239" v="863" actId="478"/>
          <ac:picMkLst>
            <pc:docMk/>
            <pc:sldMk cId="2607604023" sldId="262"/>
            <ac:picMk id="3" creationId="{00000000-0000-0000-0000-000000000000}"/>
          </ac:picMkLst>
        </pc:picChg>
        <pc:picChg chg="add del mod">
          <ac:chgData name="Eric Lunnin (Kforce)" userId="39584a29-d273-41cd-a0f9-2fd8cc174408" providerId="ADAL" clId="{8DF20FB4-2064-4904-8D09-E2A806D7AC74}" dt="2017-05-25T18:44:54.858" v="1535" actId="0"/>
          <ac:picMkLst>
            <pc:docMk/>
            <pc:sldMk cId="2607604023" sldId="262"/>
            <ac:picMk id="20" creationId="{C6E82615-7F14-4479-95D2-0638B2C5D77F}"/>
          </ac:picMkLst>
        </pc:picChg>
        <pc:cxnChg chg="add mod">
          <ac:chgData name="Eric Lunnin (Kforce)" userId="39584a29-d273-41cd-a0f9-2fd8cc174408" providerId="ADAL" clId="{8DF20FB4-2064-4904-8D09-E2A806D7AC74}" dt="2017-05-25T18:53:56.588" v="1721" actId="0"/>
          <ac:cxnSpMkLst>
            <pc:docMk/>
            <pc:sldMk cId="2607604023" sldId="262"/>
            <ac:cxnSpMk id="14" creationId="{96805219-4700-425F-BAC9-17089A8A0271}"/>
          </ac:cxnSpMkLst>
        </pc:cxnChg>
      </pc:sldChg>
      <pc:sldChg chg="addSp delSp modSp">
        <pc:chgData name="Eric Lunnin (Kforce)" userId="39584a29-d273-41cd-a0f9-2fd8cc174408" providerId="ADAL" clId="{8DF20FB4-2064-4904-8D09-E2A806D7AC74}" dt="2017-05-25T18:14:53.328" v="1376" actId="1036"/>
        <pc:sldMkLst>
          <pc:docMk/>
          <pc:sldMk cId="1271647421" sldId="267"/>
        </pc:sldMkLst>
        <pc:spChg chg="del mod topLvl">
          <ac:chgData name="Eric Lunnin (Kforce)" userId="39584a29-d273-41cd-a0f9-2fd8cc174408" providerId="ADAL" clId="{8DF20FB4-2064-4904-8D09-E2A806D7AC74}" dt="2017-05-25T18:10:43.974" v="1307" actId="478"/>
          <ac:spMkLst>
            <pc:docMk/>
            <pc:sldMk cId="1271647421" sldId="267"/>
            <ac:spMk id="301" creationId="{DEB5D89F-1D97-4536-8FFC-57885581ABB3}"/>
          </ac:spMkLst>
        </pc:spChg>
        <pc:spChg chg="mod topLvl">
          <ac:chgData name="Eric Lunnin (Kforce)" userId="39584a29-d273-41cd-a0f9-2fd8cc174408" providerId="ADAL" clId="{8DF20FB4-2064-4904-8D09-E2A806D7AC74}" dt="2017-05-25T18:14:19.042" v="1363" actId="0"/>
          <ac:spMkLst>
            <pc:docMk/>
            <pc:sldMk cId="1271647421" sldId="267"/>
            <ac:spMk id="304" creationId="{C0D93852-C8A6-4F26-A15D-FF528A02B6D6}"/>
          </ac:spMkLst>
        </pc:spChg>
        <pc:spChg chg="mod topLvl">
          <ac:chgData name="Eric Lunnin (Kforce)" userId="39584a29-d273-41cd-a0f9-2fd8cc174408" providerId="ADAL" clId="{8DF20FB4-2064-4904-8D09-E2A806D7AC74}" dt="2017-05-25T17:59:22.845" v="1269" actId="1036"/>
          <ac:spMkLst>
            <pc:docMk/>
            <pc:sldMk cId="1271647421" sldId="267"/>
            <ac:spMk id="552"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41" creationId="{00000000-0000-0000-0000-000000000000}"/>
          </ac:spMkLst>
        </pc:spChg>
        <pc:spChg chg="del">
          <ac:chgData name="Eric Lunnin (Kforce)" userId="39584a29-d273-41cd-a0f9-2fd8cc174408" providerId="ADAL" clId="{8DF20FB4-2064-4904-8D09-E2A806D7AC74}" dt="2017-05-25T15:52:57.257" v="266" actId="478"/>
          <ac:spMkLst>
            <pc:docMk/>
            <pc:sldMk cId="1271647421" sldId="267"/>
            <ac:spMk id="554" creationId="{00000000-0000-0000-0000-000000000000}"/>
          </ac:spMkLst>
        </pc:spChg>
        <pc:spChg chg="del">
          <ac:chgData name="Eric Lunnin (Kforce)" userId="39584a29-d273-41cd-a0f9-2fd8cc174408" providerId="ADAL" clId="{8DF20FB4-2064-4904-8D09-E2A806D7AC74}" dt="2017-05-25T15:52:57.257" v="266" actId="478"/>
          <ac:spMkLst>
            <pc:docMk/>
            <pc:sldMk cId="1271647421" sldId="267"/>
            <ac:spMk id="170" creationId="{00000000-0000-0000-0000-000000000000}"/>
          </ac:spMkLst>
        </pc:spChg>
        <pc:spChg chg="add mod">
          <ac:chgData name="Eric Lunnin (Kforce)" userId="39584a29-d273-41cd-a0f9-2fd8cc174408" providerId="ADAL" clId="{8DF20FB4-2064-4904-8D09-E2A806D7AC74}" dt="2017-05-25T17:50:24.053" v="1140" actId="0"/>
          <ac:spMkLst>
            <pc:docMk/>
            <pc:sldMk cId="1271647421" sldId="267"/>
            <ac:spMk id="154" creationId="{1C2645C9-017F-4CD0-B6D7-0B4A7754B671}"/>
          </ac:spMkLst>
        </pc:spChg>
        <pc:spChg chg="del">
          <ac:chgData name="Eric Lunnin (Kforce)" userId="39584a29-d273-41cd-a0f9-2fd8cc174408" providerId="ADAL" clId="{8DF20FB4-2064-4904-8D09-E2A806D7AC74}" dt="2017-05-25T15:47:51.632" v="120" actId="478"/>
          <ac:spMkLst>
            <pc:docMk/>
            <pc:sldMk cId="1271647421" sldId="267"/>
            <ac:spMk id="195" creationId="{00000000-0000-0000-0000-000000000000}"/>
          </ac:spMkLst>
        </pc:spChg>
        <pc:spChg chg="del">
          <ac:chgData name="Eric Lunnin (Kforce)" userId="39584a29-d273-41cd-a0f9-2fd8cc174408" providerId="ADAL" clId="{8DF20FB4-2064-4904-8D09-E2A806D7AC74}" dt="2017-05-25T15:48:40.179" v="123" actId="478"/>
          <ac:spMkLst>
            <pc:docMk/>
            <pc:sldMk cId="1271647421" sldId="267"/>
            <ac:spMk id="81" creationId="{00000000-0000-0000-0000-000000000000}"/>
          </ac:spMkLst>
        </pc:spChg>
        <pc:spChg chg="mod topLvl">
          <ac:chgData name="Eric Lunnin (Kforce)" userId="39584a29-d273-41cd-a0f9-2fd8cc174408" providerId="ADAL" clId="{8DF20FB4-2064-4904-8D09-E2A806D7AC74}" dt="2017-05-25T18:07:57.522" v="1276" actId="2711"/>
          <ac:spMkLst>
            <pc:docMk/>
            <pc:sldMk cId="1271647421" sldId="267"/>
            <ac:spMk id="553"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89" creationId="{00000000-0000-0000-0000-000000000000}"/>
          </ac:spMkLst>
        </pc:spChg>
        <pc:spChg chg="add mod">
          <ac:chgData name="Eric Lunnin (Kforce)" userId="39584a29-d273-41cd-a0f9-2fd8cc174408" providerId="ADAL" clId="{8DF20FB4-2064-4904-8D09-E2A806D7AC74}" dt="2017-05-25T18:14:47.642" v="1368" actId="1076"/>
          <ac:spMkLst>
            <pc:docMk/>
            <pc:sldMk cId="1271647421" sldId="267"/>
            <ac:spMk id="203" creationId="{3FE9A5EB-C642-4512-A168-0B63A6B2D05A}"/>
          </ac:spMkLst>
        </pc:spChg>
        <pc:spChg chg="add mod">
          <ac:chgData name="Eric Lunnin (Kforce)" userId="39584a29-d273-41cd-a0f9-2fd8cc174408" providerId="ADAL" clId="{8DF20FB4-2064-4904-8D09-E2A806D7AC74}" dt="2017-05-25T17:57:06.147" v="1234" actId="1036"/>
          <ac:spMkLst>
            <pc:docMk/>
            <pc:sldMk cId="1271647421" sldId="267"/>
            <ac:spMk id="9" creationId="{F33507B6-8D54-406E-A0C3-881C02619A77}"/>
          </ac:spMkLst>
        </pc:spChg>
        <pc:spChg chg="del">
          <ac:chgData name="Eric Lunnin (Kforce)" userId="39584a29-d273-41cd-a0f9-2fd8cc174408" providerId="ADAL" clId="{8DF20FB4-2064-4904-8D09-E2A806D7AC74}" dt="2017-05-25T15:52:57.257" v="266" actId="478"/>
          <ac:spMkLst>
            <pc:docMk/>
            <pc:sldMk cId="1271647421" sldId="267"/>
            <ac:spMk id="566"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27" creationId="{00000000-0000-0000-0000-000000000000}"/>
          </ac:spMkLst>
        </pc:spChg>
        <pc:spChg chg="del">
          <ac:chgData name="Eric Lunnin (Kforce)" userId="39584a29-d273-41cd-a0f9-2fd8cc174408" providerId="ADAL" clId="{8DF20FB4-2064-4904-8D09-E2A806D7AC74}" dt="2017-05-25T15:48:36.529" v="122" actId="478"/>
          <ac:spMkLst>
            <pc:docMk/>
            <pc:sldMk cId="1271647421" sldId="267"/>
            <ac:spMk id="559" creationId="{00000000-0000-0000-0000-000000000000}"/>
          </ac:spMkLst>
        </pc:spChg>
        <pc:spChg chg="add mod">
          <ac:chgData name="Eric Lunnin (Kforce)" userId="39584a29-d273-41cd-a0f9-2fd8cc174408" providerId="ADAL" clId="{8DF20FB4-2064-4904-8D09-E2A806D7AC74}" dt="2017-05-25T17:50:24.053" v="1140" actId="0"/>
          <ac:spMkLst>
            <pc:docMk/>
            <pc:sldMk cId="1271647421" sldId="267"/>
            <ac:spMk id="11" creationId="{85987125-E44A-48FD-8FC8-6C7B93F119F7}"/>
          </ac:spMkLst>
        </pc:spChg>
        <pc:spChg chg="mod topLvl">
          <ac:chgData name="Eric Lunnin (Kforce)" userId="39584a29-d273-41cd-a0f9-2fd8cc174408" providerId="ADAL" clId="{8DF20FB4-2064-4904-8D09-E2A806D7AC74}" dt="2017-05-25T15:44:11.821" v="2" actId="0"/>
          <ac:spMkLst>
            <pc:docMk/>
            <pc:sldMk cId="1271647421" sldId="267"/>
            <ac:spMk id="181"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31" creationId="{00000000-0000-0000-0000-000000000000}"/>
          </ac:spMkLst>
        </pc:spChg>
        <pc:spChg chg="mod topLvl">
          <ac:chgData name="Eric Lunnin (Kforce)" userId="39584a29-d273-41cd-a0f9-2fd8cc174408" providerId="ADAL" clId="{8DF20FB4-2064-4904-8D09-E2A806D7AC74}" dt="2017-05-25T18:13:52.961" v="1357" actId="0"/>
          <ac:spMkLst>
            <pc:docMk/>
            <pc:sldMk cId="1271647421" sldId="267"/>
            <ac:spMk id="239" creationId="{7758E77D-333D-497B-AF02-27846903344E}"/>
          </ac:spMkLst>
        </pc:spChg>
        <pc:spChg chg="del mod topLvl">
          <ac:chgData name="Eric Lunnin (Kforce)" userId="39584a29-d273-41cd-a0f9-2fd8cc174408" providerId="ADAL" clId="{8DF20FB4-2064-4904-8D09-E2A806D7AC74}" dt="2017-05-25T18:10:47.258" v="1308" actId="478"/>
          <ac:spMkLst>
            <pc:docMk/>
            <pc:sldMk cId="1271647421" sldId="267"/>
            <ac:spMk id="243" creationId="{22E4EE63-4CBC-4C88-A012-C84378F8F719}"/>
          </ac:spMkLst>
        </pc:spChg>
        <pc:spChg chg="mod">
          <ac:chgData name="Eric Lunnin (Kforce)" userId="39584a29-d273-41cd-a0f9-2fd8cc174408" providerId="ADAL" clId="{8DF20FB4-2064-4904-8D09-E2A806D7AC74}" dt="2017-05-25T18:14:53.328" v="1376" actId="1036"/>
          <ac:spMkLst>
            <pc:docMk/>
            <pc:sldMk cId="1271647421" sldId="267"/>
            <ac:spMk id="558"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44" creationId="{00000000-0000-0000-0000-000000000000}"/>
          </ac:spMkLst>
        </pc:spChg>
        <pc:spChg chg="mod ord topLvl">
          <ac:chgData name="Eric Lunnin (Kforce)" userId="39584a29-d273-41cd-a0f9-2fd8cc174408" providerId="ADAL" clId="{8DF20FB4-2064-4904-8D09-E2A806D7AC74}" dt="2017-05-25T15:47:35.647" v="118" actId="0"/>
          <ac:spMkLst>
            <pc:docMk/>
            <pc:sldMk cId="1271647421" sldId="267"/>
            <ac:spMk id="188"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52" creationId="{00000000-0000-0000-0000-000000000000}"/>
          </ac:spMkLst>
        </pc:spChg>
        <pc:spChg chg="mod topLvl">
          <ac:chgData name="Eric Lunnin (Kforce)" userId="39584a29-d273-41cd-a0f9-2fd8cc174408" providerId="ADAL" clId="{8DF20FB4-2064-4904-8D09-E2A806D7AC74}" dt="2017-05-25T18:13:55.239" v="1360" actId="20577"/>
          <ac:spMkLst>
            <pc:docMk/>
            <pc:sldMk cId="1271647421" sldId="267"/>
            <ac:spMk id="299" creationId="{C856F22A-6E5F-484C-870C-953B053B952D}"/>
          </ac:spMkLst>
        </pc:spChg>
        <pc:spChg chg="add mod">
          <ac:chgData name="Eric Lunnin (Kforce)" userId="39584a29-d273-41cd-a0f9-2fd8cc174408" providerId="ADAL" clId="{8DF20FB4-2064-4904-8D09-E2A806D7AC74}" dt="2017-05-25T17:50:24.053" v="1140" actId="0"/>
          <ac:spMkLst>
            <pc:docMk/>
            <pc:sldMk cId="1271647421" sldId="267"/>
            <ac:spMk id="153" creationId="{96B14055-CBBF-484F-90F0-114C02722027}"/>
          </ac:spMkLst>
        </pc:spChg>
        <pc:spChg chg="del">
          <ac:chgData name="Eric Lunnin (Kforce)" userId="39584a29-d273-41cd-a0f9-2fd8cc174408" providerId="ADAL" clId="{8DF20FB4-2064-4904-8D09-E2A806D7AC74}" dt="2017-05-25T15:48:36.529" v="122" actId="478"/>
          <ac:spMkLst>
            <pc:docMk/>
            <pc:sldMk cId="1271647421" sldId="267"/>
            <ac:spMk id="555" creationId="{00000000-0000-0000-0000-000000000000}"/>
          </ac:spMkLst>
        </pc:spChg>
        <pc:spChg chg="add mod ord">
          <ac:chgData name="Eric Lunnin (Kforce)" userId="39584a29-d273-41cd-a0f9-2fd8cc174408" providerId="ADAL" clId="{8DF20FB4-2064-4904-8D09-E2A806D7AC74}" dt="2017-05-25T17:50:24.053" v="1140" actId="0"/>
          <ac:spMkLst>
            <pc:docMk/>
            <pc:sldMk cId="1271647421" sldId="267"/>
            <ac:spMk id="10" creationId="{33E80807-6A7D-44B8-854C-C59B441746D5}"/>
          </ac:spMkLst>
        </pc:spChg>
        <pc:spChg chg="del">
          <ac:chgData name="Eric Lunnin (Kforce)" userId="39584a29-d273-41cd-a0f9-2fd8cc174408" providerId="ADAL" clId="{8DF20FB4-2064-4904-8D09-E2A806D7AC74}" dt="2017-05-25T15:52:57.257" v="266" actId="478"/>
          <ac:spMkLst>
            <pc:docMk/>
            <pc:sldMk cId="1271647421" sldId="267"/>
            <ac:spMk id="565"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37"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43"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30" creationId="{00000000-0000-0000-0000-000000000000}"/>
          </ac:spMkLst>
        </pc:spChg>
        <pc:spChg chg="mod topLvl">
          <ac:chgData name="Eric Lunnin (Kforce)" userId="39584a29-d273-41cd-a0f9-2fd8cc174408" providerId="ADAL" clId="{8DF20FB4-2064-4904-8D09-E2A806D7AC74}" dt="2017-05-25T18:14:19.042" v="1363" actId="0"/>
          <ac:spMkLst>
            <pc:docMk/>
            <pc:sldMk cId="1271647421" sldId="267"/>
            <ac:spMk id="303" creationId="{B16759CA-F73D-4539-BB60-F141F44453E7}"/>
          </ac:spMkLst>
        </pc:spChg>
        <pc:spChg chg="del mod topLvl">
          <ac:chgData name="Eric Lunnin (Kforce)" userId="39584a29-d273-41cd-a0f9-2fd8cc174408" providerId="ADAL" clId="{8DF20FB4-2064-4904-8D09-E2A806D7AC74}" dt="2017-05-25T18:10:52.104" v="1311" actId="478"/>
          <ac:spMkLst>
            <pc:docMk/>
            <pc:sldMk cId="1271647421" sldId="267"/>
            <ac:spMk id="296" creationId="{A97188F1-4BB5-4FE0-BDB4-68F7679C90F9}"/>
          </ac:spMkLst>
        </pc:spChg>
        <pc:spChg chg="mod topLvl">
          <ac:chgData name="Eric Lunnin (Kforce)" userId="39584a29-d273-41cd-a0f9-2fd8cc174408" providerId="ADAL" clId="{8DF20FB4-2064-4904-8D09-E2A806D7AC74}" dt="2017-05-25T18:14:14.760" v="1362" actId="0"/>
          <ac:spMkLst>
            <pc:docMk/>
            <pc:sldMk cId="1271647421" sldId="267"/>
            <ac:spMk id="246" creationId="{2FF361E6-FA1C-499B-B9AC-B18CD0780128}"/>
          </ac:spMkLst>
        </pc:spChg>
        <pc:spChg chg="del">
          <ac:chgData name="Eric Lunnin (Kforce)" userId="39584a29-d273-41cd-a0f9-2fd8cc174408" providerId="ADAL" clId="{8DF20FB4-2064-4904-8D09-E2A806D7AC74}" dt="2017-05-25T15:47:51.632" v="120" actId="478"/>
          <ac:spMkLst>
            <pc:docMk/>
            <pc:sldMk cId="1271647421" sldId="267"/>
            <ac:spMk id="194" creationId="{00000000-0000-0000-0000-000000000000}"/>
          </ac:spMkLst>
        </pc:spChg>
        <pc:spChg chg="mod topLvl">
          <ac:chgData name="Eric Lunnin (Kforce)" userId="39584a29-d273-41cd-a0f9-2fd8cc174408" providerId="ADAL" clId="{8DF20FB4-2064-4904-8D09-E2A806D7AC74}" dt="2017-05-25T18:14:11.418" v="1361" actId="0"/>
          <ac:spMkLst>
            <pc:docMk/>
            <pc:sldMk cId="1271647421" sldId="267"/>
            <ac:spMk id="228" creationId="{D3FD2557-84D8-4790-8902-9CE6595D4F90}"/>
          </ac:spMkLst>
        </pc:spChg>
        <pc:spChg chg="add mod">
          <ac:chgData name="Eric Lunnin (Kforce)" userId="39584a29-d273-41cd-a0f9-2fd8cc174408" providerId="ADAL" clId="{8DF20FB4-2064-4904-8D09-E2A806D7AC74}" dt="2017-05-25T17:57:06.147" v="1234" actId="1036"/>
          <ac:spMkLst>
            <pc:docMk/>
            <pc:sldMk cId="1271647421" sldId="267"/>
            <ac:spMk id="150" creationId="{BA32FF36-8224-4FCD-84C2-AFC9FF97E768}"/>
          </ac:spMkLst>
        </pc:spChg>
        <pc:spChg chg="add mod">
          <ac:chgData name="Eric Lunnin (Kforce)" userId="39584a29-d273-41cd-a0f9-2fd8cc174408" providerId="ADAL" clId="{8DF20FB4-2064-4904-8D09-E2A806D7AC74}" dt="2017-05-25T17:50:24.053" v="1140" actId="0"/>
          <ac:spMkLst>
            <pc:docMk/>
            <pc:sldMk cId="1271647421" sldId="267"/>
            <ac:spMk id="151" creationId="{CCF39DB8-55EC-4ED5-8930-ACB650A44EBC}"/>
          </ac:spMkLst>
        </pc:spChg>
        <pc:spChg chg="del">
          <ac:chgData name="Eric Lunnin (Kforce)" userId="39584a29-d273-41cd-a0f9-2fd8cc174408" providerId="ADAL" clId="{8DF20FB4-2064-4904-8D09-E2A806D7AC74}" dt="2017-05-25T15:47:51.632" v="120" actId="478"/>
          <ac:spMkLst>
            <pc:docMk/>
            <pc:sldMk cId="1271647421" sldId="267"/>
            <ac:spMk id="128" creationId="{00000000-0000-0000-0000-000000000000}"/>
          </ac:spMkLst>
        </pc:spChg>
        <pc:spChg chg="del mod topLvl">
          <ac:chgData name="Eric Lunnin (Kforce)" userId="39584a29-d273-41cd-a0f9-2fd8cc174408" providerId="ADAL" clId="{8DF20FB4-2064-4904-8D09-E2A806D7AC74}" dt="2017-05-25T18:10:50.922" v="1310" actId="478"/>
          <ac:spMkLst>
            <pc:docMk/>
            <pc:sldMk cId="1271647421" sldId="267"/>
            <ac:spMk id="236" creationId="{583C9C59-5D78-4A20-A473-414EA62EFC90}"/>
          </ac:spMkLst>
        </pc:spChg>
        <pc:spChg chg="del">
          <ac:chgData name="Eric Lunnin (Kforce)" userId="39584a29-d273-41cd-a0f9-2fd8cc174408" providerId="ADAL" clId="{8DF20FB4-2064-4904-8D09-E2A806D7AC74}" dt="2017-05-25T15:47:51.632" v="120" actId="478"/>
          <ac:spMkLst>
            <pc:docMk/>
            <pc:sldMk cId="1271647421" sldId="267"/>
            <ac:spMk id="142" creationId="{00000000-0000-0000-0000-000000000000}"/>
          </ac:spMkLst>
        </pc:spChg>
        <pc:spChg chg="del mod topLvl">
          <ac:chgData name="Eric Lunnin (Kforce)" userId="39584a29-d273-41cd-a0f9-2fd8cc174408" providerId="ADAL" clId="{8DF20FB4-2064-4904-8D09-E2A806D7AC74}" dt="2017-05-25T18:10:49.507" v="1309" actId="478"/>
          <ac:spMkLst>
            <pc:docMk/>
            <pc:sldMk cId="1271647421" sldId="267"/>
            <ac:spMk id="205" creationId="{444BB77F-F34E-4F36-85F6-63C01D965BB4}"/>
          </ac:spMkLst>
        </pc:spChg>
        <pc:spChg chg="mod topLvl">
          <ac:chgData name="Eric Lunnin (Kforce)" userId="39584a29-d273-41cd-a0f9-2fd8cc174408" providerId="ADAL" clId="{8DF20FB4-2064-4904-8D09-E2A806D7AC74}" dt="2017-05-25T18:13:49.168" v="1356" actId="0"/>
          <ac:spMkLst>
            <pc:docMk/>
            <pc:sldMk cId="1271647421" sldId="267"/>
            <ac:spMk id="298" creationId="{9825060A-781F-4473-8CE0-8BBE0293AF2B}"/>
          </ac:spMkLst>
        </pc:spChg>
        <pc:spChg chg="del">
          <ac:chgData name="Eric Lunnin (Kforce)" userId="39584a29-d273-41cd-a0f9-2fd8cc174408" providerId="ADAL" clId="{8DF20FB4-2064-4904-8D09-E2A806D7AC74}" dt="2017-05-25T15:47:51.632" v="120" actId="478"/>
          <ac:spMkLst>
            <pc:docMk/>
            <pc:sldMk cId="1271647421" sldId="267"/>
            <ac:spMk id="149" creationId="{00000000-0000-0000-0000-000000000000}"/>
          </ac:spMkLst>
        </pc:spChg>
        <pc:spChg chg="mod">
          <ac:chgData name="Eric Lunnin (Kforce)" userId="39584a29-d273-41cd-a0f9-2fd8cc174408" providerId="ADAL" clId="{8DF20FB4-2064-4904-8D09-E2A806D7AC74}" dt="2017-05-25T15:44:24.961" v="27" actId="20577"/>
          <ac:spMkLst>
            <pc:docMk/>
            <pc:sldMk cId="1271647421" sldId="267"/>
            <ac:spMk id="232" creationId="{00000000-0000-0000-0000-000000000000}"/>
          </ac:spMkLst>
        </pc:spChg>
        <pc:grpChg chg="del mod">
          <ac:chgData name="Eric Lunnin (Kforce)" userId="39584a29-d273-41cd-a0f9-2fd8cc174408" providerId="ADAL" clId="{8DF20FB4-2064-4904-8D09-E2A806D7AC74}" dt="2017-05-25T15:44:11.821" v="2" actId="0"/>
          <ac:grpSpMkLst>
            <pc:docMk/>
            <pc:sldMk cId="1271647421" sldId="267"/>
            <ac:grpSpMk id="2" creationId="{00000000-0000-0000-0000-000000000000}"/>
          </ac:grpSpMkLst>
        </pc:grpChg>
        <pc:grpChg chg="add mod">
          <ac:chgData name="Eric Lunnin (Kforce)" userId="39584a29-d273-41cd-a0f9-2fd8cc174408" providerId="ADAL" clId="{8DF20FB4-2064-4904-8D09-E2A806D7AC74}" dt="2017-05-25T17:57:06.147" v="1234" actId="1036"/>
          <ac:grpSpMkLst>
            <pc:docMk/>
            <pc:sldMk cId="1271647421" sldId="267"/>
            <ac:grpSpMk id="12" creationId="{2D6675D8-0207-4DA8-A45F-BD7E1B8B731E}"/>
          </ac:grpSpMkLst>
        </pc:grpChg>
        <pc:grpChg chg="del mod topLvl">
          <ac:chgData name="Eric Lunnin (Kforce)" userId="39584a29-d273-41cd-a0f9-2fd8cc174408" providerId="ADAL" clId="{8DF20FB4-2064-4904-8D09-E2A806D7AC74}" dt="2017-05-25T18:12:38.248" v="1331" actId="0"/>
          <ac:grpSpMkLst>
            <pc:docMk/>
            <pc:sldMk cId="1271647421" sldId="267"/>
            <ac:grpSpMk id="244" creationId="{4860129D-AD36-4573-94F5-C116A5A82372}"/>
          </ac:grpSpMkLst>
        </pc:grpChg>
        <pc:grpChg chg="del">
          <ac:chgData name="Eric Lunnin (Kforce)" userId="39584a29-d273-41cd-a0f9-2fd8cc174408" providerId="ADAL" clId="{8DF20FB4-2064-4904-8D09-E2A806D7AC74}" dt="2017-05-25T15:47:51.632" v="120" actId="478"/>
          <ac:grpSpMkLst>
            <pc:docMk/>
            <pc:sldMk cId="1271647421" sldId="267"/>
            <ac:grpSpMk id="126" creationId="{00000000-0000-0000-0000-000000000000}"/>
          </ac:grpSpMkLst>
        </pc:grpChg>
        <pc:grpChg chg="add mod">
          <ac:chgData name="Eric Lunnin (Kforce)" userId="39584a29-d273-41cd-a0f9-2fd8cc174408" providerId="ADAL" clId="{8DF20FB4-2064-4904-8D09-E2A806D7AC74}" dt="2017-05-25T17:57:06.147" v="1234" actId="1036"/>
          <ac:grpSpMkLst>
            <pc:docMk/>
            <pc:sldMk cId="1271647421" sldId="267"/>
            <ac:grpSpMk id="171" creationId="{598D8D5A-7CCF-4776-9A81-239F95406E3F}"/>
          </ac:grpSpMkLst>
        </pc:grpChg>
        <pc:grpChg chg="add mod">
          <ac:chgData name="Eric Lunnin (Kforce)" userId="39584a29-d273-41cd-a0f9-2fd8cc174408" providerId="ADAL" clId="{8DF20FB4-2064-4904-8D09-E2A806D7AC74}" dt="2017-05-25T18:14:35.633" v="1366" actId="0"/>
          <ac:grpSpMkLst>
            <pc:docMk/>
            <pc:sldMk cId="1271647421" sldId="267"/>
            <ac:grpSpMk id="23" creationId="{D0AE2675-43E0-40A8-A805-B44B5BAF54AC}"/>
          </ac:grpSpMkLst>
        </pc:grpChg>
        <pc:grpChg chg="del mod topLvl">
          <ac:chgData name="Eric Lunnin (Kforce)" userId="39584a29-d273-41cd-a0f9-2fd8cc174408" providerId="ADAL" clId="{8DF20FB4-2064-4904-8D09-E2A806D7AC74}" dt="2017-05-25T18:12:38.248" v="1331" actId="0"/>
          <ac:grpSpMkLst>
            <pc:docMk/>
            <pc:sldMk cId="1271647421" sldId="267"/>
            <ac:grpSpMk id="297" creationId="{FAEFA466-0C2D-4E5F-ACAD-016B5E09C5E0}"/>
          </ac:grpSpMkLst>
        </pc:grpChg>
        <pc:grpChg chg="add mod">
          <ac:chgData name="Eric Lunnin (Kforce)" userId="39584a29-d273-41cd-a0f9-2fd8cc174408" providerId="ADAL" clId="{8DF20FB4-2064-4904-8D09-E2A806D7AC74}" dt="2017-05-25T18:14:35.633" v="1366" actId="0"/>
          <ac:grpSpMkLst>
            <pc:docMk/>
            <pc:sldMk cId="1271647421" sldId="267"/>
            <ac:grpSpMk id="25" creationId="{11E7EAA7-0771-453D-9489-41526BC96556}"/>
          </ac:grpSpMkLst>
        </pc:grpChg>
        <pc:grpChg chg="add del mod">
          <ac:chgData name="Eric Lunnin (Kforce)" userId="39584a29-d273-41cd-a0f9-2fd8cc174408" providerId="ADAL" clId="{8DF20FB4-2064-4904-8D09-E2A806D7AC74}" dt="2017-05-25T18:10:38.614" v="1305" actId="0"/>
          <ac:grpSpMkLst>
            <pc:docMk/>
            <pc:sldMk cId="1271647421" sldId="267"/>
            <ac:grpSpMk id="300" creationId="{BBB2A4C6-4927-429E-8A78-11A2E5E4F133}"/>
          </ac:grpSpMkLst>
        </pc:grpChg>
        <pc:grpChg chg="del">
          <ac:chgData name="Eric Lunnin (Kforce)" userId="39584a29-d273-41cd-a0f9-2fd8cc174408" providerId="ADAL" clId="{8DF20FB4-2064-4904-8D09-E2A806D7AC74}" dt="2017-05-25T15:47:51.632" v="120" actId="478"/>
          <ac:grpSpMkLst>
            <pc:docMk/>
            <pc:sldMk cId="1271647421" sldId="267"/>
            <ac:grpSpMk id="196" creationId="{00000000-0000-0000-0000-000000000000}"/>
          </ac:grpSpMkLst>
        </pc:grpChg>
        <pc:grpChg chg="add mod">
          <ac:chgData name="Eric Lunnin (Kforce)" userId="39584a29-d273-41cd-a0f9-2fd8cc174408" providerId="ADAL" clId="{8DF20FB4-2064-4904-8D09-E2A806D7AC74}" dt="2017-05-25T18:14:35.633" v="1366" actId="0"/>
          <ac:grpSpMkLst>
            <pc:docMk/>
            <pc:sldMk cId="1271647421" sldId="267"/>
            <ac:grpSpMk id="24" creationId="{AF5E9185-1742-4DE0-89A9-BC7D838369FB}"/>
          </ac:grpSpMkLst>
        </pc:grpChg>
        <pc:grpChg chg="add mod">
          <ac:chgData name="Eric Lunnin (Kforce)" userId="39584a29-d273-41cd-a0f9-2fd8cc174408" providerId="ADAL" clId="{8DF20FB4-2064-4904-8D09-E2A806D7AC74}" dt="2017-05-25T18:14:35.633" v="1366" actId="0"/>
          <ac:grpSpMkLst>
            <pc:docMk/>
            <pc:sldMk cId="1271647421" sldId="267"/>
            <ac:grpSpMk id="21" creationId="{872B852B-45FE-46CD-AD81-2213096A6BDE}"/>
          </ac:grpSpMkLst>
        </pc:grpChg>
        <pc:grpChg chg="del mod topLvl">
          <ac:chgData name="Eric Lunnin (Kforce)" userId="39584a29-d273-41cd-a0f9-2fd8cc174408" providerId="ADAL" clId="{8DF20FB4-2064-4904-8D09-E2A806D7AC74}" dt="2017-05-25T15:44:31.132" v="28" actId="478"/>
          <ac:grpSpMkLst>
            <pc:docMk/>
            <pc:sldMk cId="1271647421" sldId="267"/>
            <ac:grpSpMk id="3" creationId="{00000000-0000-0000-0000-000000000000}"/>
          </ac:grpSpMkLst>
        </pc:grpChg>
        <pc:grpChg chg="del">
          <ac:chgData name="Eric Lunnin (Kforce)" userId="39584a29-d273-41cd-a0f9-2fd8cc174408" providerId="ADAL" clId="{8DF20FB4-2064-4904-8D09-E2A806D7AC74}" dt="2017-05-25T15:52:57.257" v="266" actId="478"/>
          <ac:grpSpMkLst>
            <pc:docMk/>
            <pc:sldMk cId="1271647421" sldId="267"/>
            <ac:grpSpMk id="6" creationId="{00000000-0000-0000-0000-000000000000}"/>
          </ac:grpSpMkLst>
        </pc:grpChg>
        <pc:grpChg chg="add mod">
          <ac:chgData name="Eric Lunnin (Kforce)" userId="39584a29-d273-41cd-a0f9-2fd8cc174408" providerId="ADAL" clId="{8DF20FB4-2064-4904-8D09-E2A806D7AC74}" dt="2017-05-25T18:14:35.633" v="1366" actId="0"/>
          <ac:grpSpMkLst>
            <pc:docMk/>
            <pc:sldMk cId="1271647421" sldId="267"/>
            <ac:grpSpMk id="22" creationId="{F39EE0F9-96A9-424F-A61D-086618DF79A4}"/>
          </ac:grpSpMkLst>
        </pc:grpChg>
        <pc:grpChg chg="add mod">
          <ac:chgData name="Eric Lunnin (Kforce)" userId="39584a29-d273-41cd-a0f9-2fd8cc174408" providerId="ADAL" clId="{8DF20FB4-2064-4904-8D09-E2A806D7AC74}" dt="2017-05-25T17:57:06.147" v="1234" actId="1036"/>
          <ac:grpSpMkLst>
            <pc:docMk/>
            <pc:sldMk cId="1271647421" sldId="267"/>
            <ac:grpSpMk id="20" creationId="{27A23175-5884-4E15-9596-E4477EA7B0E1}"/>
          </ac:grpSpMkLst>
        </pc:grpChg>
        <pc:grpChg chg="add del mod">
          <ac:chgData name="Eric Lunnin (Kforce)" userId="39584a29-d273-41cd-a0f9-2fd8cc174408" providerId="ADAL" clId="{8DF20FB4-2064-4904-8D09-E2A806D7AC74}" dt="2017-05-25T18:10:38.614" v="1305" actId="0"/>
          <ac:grpSpMkLst>
            <pc:docMk/>
            <pc:sldMk cId="1271647421" sldId="267"/>
            <ac:grpSpMk id="251" creationId="{328EE07D-D60D-4F4A-93EA-95BF613D4F6A}"/>
          </ac:grpSpMkLst>
        </pc:grpChg>
        <pc:grpChg chg="del">
          <ac:chgData name="Eric Lunnin (Kforce)" userId="39584a29-d273-41cd-a0f9-2fd8cc174408" providerId="ADAL" clId="{8DF20FB4-2064-4904-8D09-E2A806D7AC74}" dt="2017-05-25T15:52:57.257" v="266" actId="478"/>
          <ac:grpSpMkLst>
            <pc:docMk/>
            <pc:sldMk cId="1271647421" sldId="267"/>
            <ac:grpSpMk id="250" creationId="{00000000-0000-0000-0000-000000000000}"/>
          </ac:grpSpMkLst>
        </pc:grpChg>
        <pc:grpChg chg="del">
          <ac:chgData name="Eric Lunnin (Kforce)" userId="39584a29-d273-41cd-a0f9-2fd8cc174408" providerId="ADAL" clId="{8DF20FB4-2064-4904-8D09-E2A806D7AC74}" dt="2017-05-25T15:47:51.632" v="120" actId="478"/>
          <ac:grpSpMkLst>
            <pc:docMk/>
            <pc:sldMk cId="1271647421" sldId="267"/>
            <ac:grpSpMk id="124" creationId="{00000000-0000-0000-0000-000000000000}"/>
          </ac:grpSpMkLst>
        </pc:grpChg>
        <pc:grpChg chg="add del mod">
          <ac:chgData name="Eric Lunnin (Kforce)" userId="39584a29-d273-41cd-a0f9-2fd8cc174408" providerId="ADAL" clId="{8DF20FB4-2064-4904-8D09-E2A806D7AC74}" dt="2017-05-25T17:55:27.716" v="1211" actId="478"/>
          <ac:grpSpMkLst>
            <pc:docMk/>
            <pc:sldMk cId="1271647421" sldId="267"/>
            <ac:grpSpMk id="167" creationId="{C10A1420-79D2-4DED-960B-CF2B58861608}"/>
          </ac:grpSpMkLst>
        </pc:grpChg>
        <pc:grpChg chg="del">
          <ac:chgData name="Eric Lunnin (Kforce)" userId="39584a29-d273-41cd-a0f9-2fd8cc174408" providerId="ADAL" clId="{8DF20FB4-2064-4904-8D09-E2A806D7AC74}" dt="2017-05-25T15:47:51.632" v="120" actId="478"/>
          <ac:grpSpMkLst>
            <pc:docMk/>
            <pc:sldMk cId="1271647421" sldId="267"/>
            <ac:grpSpMk id="129" creationId="{00000000-0000-0000-0000-000000000000}"/>
          </ac:grpSpMkLst>
        </pc:grpChg>
        <pc:grpChg chg="add del mod">
          <ac:chgData name="Eric Lunnin (Kforce)" userId="39584a29-d273-41cd-a0f9-2fd8cc174408" providerId="ADAL" clId="{8DF20FB4-2064-4904-8D09-E2A806D7AC74}" dt="2017-05-25T18:10:38.614" v="1305" actId="0"/>
          <ac:grpSpMkLst>
            <pc:docMk/>
            <pc:sldMk cId="1271647421" sldId="267"/>
            <ac:grpSpMk id="235" creationId="{403F419D-677F-4DF9-95BC-D444E8C1E827}"/>
          </ac:grpSpMkLst>
        </pc:grpChg>
        <pc:grpChg chg="del">
          <ac:chgData name="Eric Lunnin (Kforce)" userId="39584a29-d273-41cd-a0f9-2fd8cc174408" providerId="ADAL" clId="{8DF20FB4-2064-4904-8D09-E2A806D7AC74}" dt="2017-05-25T15:47:51.632" v="120" actId="478"/>
          <ac:grpSpMkLst>
            <pc:docMk/>
            <pc:sldMk cId="1271647421" sldId="267"/>
            <ac:grpSpMk id="8" creationId="{00000000-0000-0000-0000-000000000000}"/>
          </ac:grpSpMkLst>
        </pc:grpChg>
        <pc:grpChg chg="mod topLvl">
          <ac:chgData name="Eric Lunnin (Kforce)" userId="39584a29-d273-41cd-a0f9-2fd8cc174408" providerId="ADAL" clId="{8DF20FB4-2064-4904-8D09-E2A806D7AC74}" dt="2017-05-25T18:14:35.633" v="1366" actId="0"/>
          <ac:grpSpMkLst>
            <pc:docMk/>
            <pc:sldMk cId="1271647421" sldId="267"/>
            <ac:grpSpMk id="225" creationId="{C9870901-CCC9-4752-8925-F7AB8C85E7F9}"/>
          </ac:grpSpMkLst>
        </pc:grpChg>
        <pc:grpChg chg="del">
          <ac:chgData name="Eric Lunnin (Kforce)" userId="39584a29-d273-41cd-a0f9-2fd8cc174408" providerId="ADAL" clId="{8DF20FB4-2064-4904-8D09-E2A806D7AC74}" dt="2017-05-25T15:47:51.632" v="120" actId="478"/>
          <ac:grpSpMkLst>
            <pc:docMk/>
            <pc:sldMk cId="1271647421" sldId="267"/>
            <ac:grpSpMk id="125" creationId="{00000000-0000-0000-0000-000000000000}"/>
          </ac:grpSpMkLst>
        </pc:grpChg>
        <pc:grpChg chg="del mod topLvl">
          <ac:chgData name="Eric Lunnin (Kforce)" userId="39584a29-d273-41cd-a0f9-2fd8cc174408" providerId="ADAL" clId="{8DF20FB4-2064-4904-8D09-E2A806D7AC74}" dt="2017-05-25T15:44:31.132" v="28" actId="478"/>
          <ac:grpSpMkLst>
            <pc:docMk/>
            <pc:sldMk cId="1271647421" sldId="267"/>
            <ac:grpSpMk id="62" creationId="{00000000-0000-0000-0000-000000000000}"/>
          </ac:grpSpMkLst>
        </pc:grpChg>
        <pc:grpChg chg="del mod topLvl">
          <ac:chgData name="Eric Lunnin (Kforce)" userId="39584a29-d273-41cd-a0f9-2fd8cc174408" providerId="ADAL" clId="{8DF20FB4-2064-4904-8D09-E2A806D7AC74}" dt="2017-05-25T18:12:38.248" v="1331" actId="0"/>
          <ac:grpSpMkLst>
            <pc:docMk/>
            <pc:sldMk cId="1271647421" sldId="267"/>
            <ac:grpSpMk id="224" creationId="{FFEEE25C-FAC8-4173-88DE-6E7BD4490117}"/>
          </ac:grpSpMkLst>
        </pc:grpChg>
        <pc:grpChg chg="add mod">
          <ac:chgData name="Eric Lunnin (Kforce)" userId="39584a29-d273-41cd-a0f9-2fd8cc174408" providerId="ADAL" clId="{8DF20FB4-2064-4904-8D09-E2A806D7AC74}" dt="2017-05-25T18:14:47.642" v="1368" actId="1076"/>
          <ac:grpSpMkLst>
            <pc:docMk/>
            <pc:sldMk cId="1271647421" sldId="267"/>
            <ac:grpSpMk id="26" creationId="{69537741-4629-4B1D-9892-FCCB29B9A84C}"/>
          </ac:grpSpMkLst>
        </pc:grpChg>
        <pc:grpChg chg="del">
          <ac:chgData name="Eric Lunnin (Kforce)" userId="39584a29-d273-41cd-a0f9-2fd8cc174408" providerId="ADAL" clId="{8DF20FB4-2064-4904-8D09-E2A806D7AC74}" dt="2017-05-25T15:47:51.632" v="120" actId="478"/>
          <ac:grpSpMkLst>
            <pc:docMk/>
            <pc:sldMk cId="1271647421" sldId="267"/>
            <ac:grpSpMk id="7" creationId="{00000000-0000-0000-0000-000000000000}"/>
          </ac:grpSpMkLst>
        </pc:grpChg>
        <pc:grpChg chg="del mod topLvl">
          <ac:chgData name="Eric Lunnin (Kforce)" userId="39584a29-d273-41cd-a0f9-2fd8cc174408" providerId="ADAL" clId="{8DF20FB4-2064-4904-8D09-E2A806D7AC74}" dt="2017-05-25T18:12:38.248" v="1331" actId="0"/>
          <ac:grpSpMkLst>
            <pc:docMk/>
            <pc:sldMk cId="1271647421" sldId="267"/>
            <ac:grpSpMk id="302" creationId="{040DBF81-A22A-4EBD-BF0E-C674F37C0B8D}"/>
          </ac:grpSpMkLst>
        </pc:grpChg>
        <pc:grpChg chg="del mod topLvl">
          <ac:chgData name="Eric Lunnin (Kforce)" userId="39584a29-d273-41cd-a0f9-2fd8cc174408" providerId="ADAL" clId="{8DF20FB4-2064-4904-8D09-E2A806D7AC74}" dt="2017-05-25T18:12:38.248" v="1331" actId="0"/>
          <ac:grpSpMkLst>
            <pc:docMk/>
            <pc:sldMk cId="1271647421" sldId="267"/>
            <ac:grpSpMk id="237" creationId="{466EE7F8-8E82-42E7-A98B-C1FFFCF132B0}"/>
          </ac:grpSpMkLst>
        </pc:grpChg>
        <pc:grpChg chg="mod topLvl">
          <ac:chgData name="Eric Lunnin (Kforce)" userId="39584a29-d273-41cd-a0f9-2fd8cc174408" providerId="ADAL" clId="{8DF20FB4-2064-4904-8D09-E2A806D7AC74}" dt="2017-05-25T18:14:35.633" v="1366" actId="0"/>
          <ac:grpSpMkLst>
            <pc:docMk/>
            <pc:sldMk cId="1271647421" sldId="267"/>
            <ac:grpSpMk id="245" creationId="{E6370B61-3F89-4693-B6DD-D7439ABFB5C4}"/>
          </ac:grpSpMkLst>
        </pc:grpChg>
        <pc:grpChg chg="del">
          <ac:chgData name="Eric Lunnin (Kforce)" userId="39584a29-d273-41cd-a0f9-2fd8cc174408" providerId="ADAL" clId="{8DF20FB4-2064-4904-8D09-E2A806D7AC74}" dt="2017-05-25T15:52:57.257" v="266" actId="478"/>
          <ac:grpSpMkLst>
            <pc:docMk/>
            <pc:sldMk cId="1271647421" sldId="267"/>
            <ac:grpSpMk id="5" creationId="{00000000-0000-0000-0000-000000000000}"/>
          </ac:grpSpMkLst>
        </pc:grpChg>
        <pc:grpChg chg="add del mod">
          <ac:chgData name="Eric Lunnin (Kforce)" userId="39584a29-d273-41cd-a0f9-2fd8cc174408" providerId="ADAL" clId="{8DF20FB4-2064-4904-8D09-E2A806D7AC74}" dt="2017-05-25T18:10:38.614" v="1305" actId="0"/>
          <ac:grpSpMkLst>
            <pc:docMk/>
            <pc:sldMk cId="1271647421" sldId="267"/>
            <ac:grpSpMk id="242" creationId="{4BFD66AA-47DC-41B9-8C66-F8B7ACD81B5E}"/>
          </ac:grpSpMkLst>
        </pc:grpChg>
        <pc:grpChg chg="add del mod">
          <ac:chgData name="Eric Lunnin (Kforce)" userId="39584a29-d273-41cd-a0f9-2fd8cc174408" providerId="ADAL" clId="{8DF20FB4-2064-4904-8D09-E2A806D7AC74}" dt="2017-05-25T18:10:38.614" v="1305" actId="0"/>
          <ac:grpSpMkLst>
            <pc:docMk/>
            <pc:sldMk cId="1271647421" sldId="267"/>
            <ac:grpSpMk id="204" creationId="{9111164A-551B-411A-95F4-3F33E4C15117}"/>
          </ac:grpSpMkLst>
        </pc:grpChg>
        <pc:grpChg chg="del">
          <ac:chgData name="Eric Lunnin (Kforce)" userId="39584a29-d273-41cd-a0f9-2fd8cc174408" providerId="ADAL" clId="{8DF20FB4-2064-4904-8D09-E2A806D7AC74}" dt="2017-05-25T15:47:45.638" v="119" actId="478"/>
          <ac:grpSpMkLst>
            <pc:docMk/>
            <pc:sldMk cId="1271647421" sldId="267"/>
            <ac:grpSpMk id="42" creationId="{00000000-0000-0000-0000-000000000000}"/>
          </ac:grpSpMkLst>
        </pc:grpChg>
        <pc:grpChg chg="del">
          <ac:chgData name="Eric Lunnin (Kforce)" userId="39584a29-d273-41cd-a0f9-2fd8cc174408" providerId="ADAL" clId="{8DF20FB4-2064-4904-8D09-E2A806D7AC74}" dt="2017-05-25T15:53:01.565" v="267" actId="0"/>
          <ac:grpSpMkLst>
            <pc:docMk/>
            <pc:sldMk cId="1271647421" sldId="267"/>
            <ac:grpSpMk id="4" creationId="{00000000-0000-0000-0000-000000000000}"/>
          </ac:grpSpMkLst>
        </pc:grpChg>
        <pc:grpChg chg="mod ord topLvl">
          <ac:chgData name="Eric Lunnin (Kforce)" userId="39584a29-d273-41cd-a0f9-2fd8cc174408" providerId="ADAL" clId="{8DF20FB4-2064-4904-8D09-E2A806D7AC74}" dt="2017-05-25T15:47:06.798" v="106" actId="1038"/>
          <ac:grpSpMkLst>
            <pc:docMk/>
            <pc:sldMk cId="1271647421" sldId="267"/>
            <ac:grpSpMk id="60" creationId="{00000000-0000-0000-0000-000000000000}"/>
          </ac:grpSpMkLst>
        </pc:grpChg>
        <pc:grpChg chg="mod topLvl">
          <ac:chgData name="Eric Lunnin (Kforce)" userId="39584a29-d273-41cd-a0f9-2fd8cc174408" providerId="ADAL" clId="{8DF20FB4-2064-4904-8D09-E2A806D7AC74}" dt="2017-05-25T18:14:35.633" v="1366" actId="0"/>
          <ac:grpSpMkLst>
            <pc:docMk/>
            <pc:sldMk cId="1271647421" sldId="267"/>
            <ac:grpSpMk id="238" creationId="{504083B6-AF70-4472-AD93-5F3FF99D74F2}"/>
          </ac:grpSpMkLst>
        </pc:grpChg>
        <pc:picChg chg="add mod ord">
          <ac:chgData name="Eric Lunnin (Kforce)" userId="39584a29-d273-41cd-a0f9-2fd8cc174408" providerId="ADAL" clId="{8DF20FB4-2064-4904-8D09-E2A806D7AC74}" dt="2017-05-25T15:45:18.536" v="65" actId="171"/>
          <ac:picMkLst>
            <pc:docMk/>
            <pc:sldMk cId="1271647421" sldId="267"/>
            <ac:picMk id="147" creationId="{1D5103DF-6712-410C-8CEF-2FBEA40D290D}"/>
          </ac:picMkLst>
        </pc:picChg>
        <pc:picChg chg="add mod">
          <ac:chgData name="Eric Lunnin (Kforce)" userId="39584a29-d273-41cd-a0f9-2fd8cc174408" providerId="ADAL" clId="{8DF20FB4-2064-4904-8D09-E2A806D7AC74}" dt="2017-05-25T17:57:06.147" v="1234" actId="1036"/>
          <ac:picMkLst>
            <pc:docMk/>
            <pc:sldMk cId="1271647421" sldId="267"/>
            <ac:picMk id="148" creationId="{18A417D7-47B5-4129-A57D-2987362A3397}"/>
          </ac:picMkLst>
        </pc:picChg>
        <pc:picChg chg="del">
          <ac:chgData name="Eric Lunnin (Kforce)" userId="39584a29-d273-41cd-a0f9-2fd8cc174408" providerId="ADAL" clId="{8DF20FB4-2064-4904-8D09-E2A806D7AC74}" dt="2017-05-25T15:47:51.632" v="120" actId="478"/>
          <ac:picMkLst>
            <pc:docMk/>
            <pc:sldMk cId="1271647421" sldId="267"/>
            <ac:picMk id="132" creationId="{00000000-0000-0000-0000-000000000000}"/>
          </ac:picMkLst>
        </pc:picChg>
        <pc:picChg chg="del">
          <ac:chgData name="Eric Lunnin (Kforce)" userId="39584a29-d273-41cd-a0f9-2fd8cc174408" providerId="ADAL" clId="{8DF20FB4-2064-4904-8D09-E2A806D7AC74}" dt="2017-05-25T15:52:57.257" v="266" actId="478"/>
          <ac:picMkLst>
            <pc:docMk/>
            <pc:sldMk cId="1271647421" sldId="267"/>
            <ac:picMk id="179" creationId="{00000000-0000-0000-0000-000000000000}"/>
          </ac:picMkLst>
        </pc:picChg>
        <pc:picChg chg="del mod topLvl">
          <ac:chgData name="Eric Lunnin (Kforce)" userId="39584a29-d273-41cd-a0f9-2fd8cc174408" providerId="ADAL" clId="{8DF20FB4-2064-4904-8D09-E2A806D7AC74}" dt="2017-05-25T15:44:31.132" v="28" actId="478"/>
          <ac:picMkLst>
            <pc:docMk/>
            <pc:sldMk cId="1271647421" sldId="267"/>
            <ac:picMk id="226" creationId="{00000000-0000-0000-0000-000000000000}"/>
          </ac:picMkLst>
        </pc:picChg>
        <pc:picChg chg="del mod topLvl">
          <ac:chgData name="Eric Lunnin (Kforce)" userId="39584a29-d273-41cd-a0f9-2fd8cc174408" providerId="ADAL" clId="{8DF20FB4-2064-4904-8D09-E2A806D7AC74}" dt="2017-05-25T15:53:04.945" v="268" actId="478"/>
          <ac:picMkLst>
            <pc:docMk/>
            <pc:sldMk cId="1271647421" sldId="267"/>
            <ac:picMk id="249" creationId="{00000000-0000-0000-0000-000000000000}"/>
          </ac:picMkLst>
        </pc:picChg>
        <pc:picChg chg="del mod topLvl">
          <ac:chgData name="Eric Lunnin (Kforce)" userId="39584a29-d273-41cd-a0f9-2fd8cc174408" providerId="ADAL" clId="{8DF20FB4-2064-4904-8D09-E2A806D7AC74}" dt="2017-05-25T15:44:31.132" v="28" actId="478"/>
          <ac:picMkLst>
            <pc:docMk/>
            <pc:sldMk cId="1271647421" sldId="267"/>
            <ac:picMk id="187" creationId="{00000000-0000-0000-0000-000000000000}"/>
          </ac:picMkLst>
        </pc:picChg>
        <pc:cxnChg chg="add mod">
          <ac:chgData name="Eric Lunnin (Kforce)" userId="39584a29-d273-41cd-a0f9-2fd8cc174408" providerId="ADAL" clId="{8DF20FB4-2064-4904-8D09-E2A806D7AC74}" dt="2017-05-25T17:56:12.631" v="1216" actId="692"/>
          <ac:cxnSpMkLst>
            <pc:docMk/>
            <pc:sldMk cId="1271647421" sldId="267"/>
            <ac:cxnSpMk id="19" creationId="{38F4C056-A1F0-414E-834F-9C5AAC14DBB0}"/>
          </ac:cxnSpMkLst>
        </pc:cxnChg>
        <pc:cxnChg chg="mod">
          <ac:chgData name="Eric Lunnin (Kforce)" userId="39584a29-d273-41cd-a0f9-2fd8cc174408" providerId="ADAL" clId="{8DF20FB4-2064-4904-8D09-E2A806D7AC74}" dt="2017-05-25T17:56:12.631" v="1216" actId="692"/>
          <ac:cxnSpMkLst>
            <pc:docMk/>
            <pc:sldMk cId="1271647421" sldId="267"/>
            <ac:cxnSpMk id="202" creationId="{4D3C202B-27F0-492D-BE6F-AD4ED1163EE3}"/>
          </ac:cxnSpMkLst>
        </pc:cxnChg>
        <pc:cxnChg chg="del">
          <ac:chgData name="Eric Lunnin (Kforce)" userId="39584a29-d273-41cd-a0f9-2fd8cc174408" providerId="ADAL" clId="{8DF20FB4-2064-4904-8D09-E2A806D7AC74}" dt="2017-05-25T15:47:59.821" v="121" actId="478"/>
          <ac:cxnSpMkLst>
            <pc:docMk/>
            <pc:sldMk cId="1271647421" sldId="267"/>
            <ac:cxnSpMk id="561" creationId="{00000000-0000-0000-0000-000000000000}"/>
          </ac:cxnSpMkLst>
        </pc:cxnChg>
        <pc:cxnChg chg="mod">
          <ac:chgData name="Eric Lunnin (Kforce)" userId="39584a29-d273-41cd-a0f9-2fd8cc174408" providerId="ADAL" clId="{8DF20FB4-2064-4904-8D09-E2A806D7AC74}" dt="2017-05-25T17:56:12.631" v="1216" actId="692"/>
          <ac:cxnSpMkLst>
            <pc:docMk/>
            <pc:sldMk cId="1271647421" sldId="267"/>
            <ac:cxnSpMk id="201" creationId="{9AA4B57C-C791-4D74-AE69-8C1FF733C7CE}"/>
          </ac:cxnSpMkLst>
        </pc:cxnChg>
        <pc:cxnChg chg="del">
          <ac:chgData name="Eric Lunnin (Kforce)" userId="39584a29-d273-41cd-a0f9-2fd8cc174408" providerId="ADAL" clId="{8DF20FB4-2064-4904-8D09-E2A806D7AC74}" dt="2017-05-25T15:47:59.821" v="121" actId="478"/>
          <ac:cxnSpMkLst>
            <pc:docMk/>
            <pc:sldMk cId="1271647421" sldId="267"/>
            <ac:cxnSpMk id="562" creationId="{00000000-0000-0000-0000-000000000000}"/>
          </ac:cxnSpMkLst>
        </pc:cxnChg>
        <pc:cxnChg chg="add mod ord">
          <ac:chgData name="Eric Lunnin (Kforce)" userId="39584a29-d273-41cd-a0f9-2fd8cc174408" providerId="ADAL" clId="{8DF20FB4-2064-4904-8D09-E2A806D7AC74}" dt="2017-05-25T17:57:06.147" v="1234" actId="1036"/>
          <ac:cxnSpMkLst>
            <pc:docMk/>
            <pc:sldMk cId="1271647421" sldId="267"/>
            <ac:cxnSpMk id="14" creationId="{4C3AD4FC-2908-4596-9380-F96AD72A1662}"/>
          </ac:cxnSpMkLst>
        </pc:cxnChg>
        <pc:cxnChg chg="add mod">
          <ac:chgData name="Eric Lunnin (Kforce)" userId="39584a29-d273-41cd-a0f9-2fd8cc174408" providerId="ADAL" clId="{8DF20FB4-2064-4904-8D09-E2A806D7AC74}" dt="2017-05-25T17:56:12.631" v="1216" actId="692"/>
          <ac:cxnSpMkLst>
            <pc:docMk/>
            <pc:sldMk cId="1271647421" sldId="267"/>
            <ac:cxnSpMk id="165" creationId="{78720054-824E-4890-8E1F-929E2C09083C}"/>
          </ac:cxnSpMkLst>
        </pc:cxnChg>
        <pc:cxnChg chg="add mod">
          <ac:chgData name="Eric Lunnin (Kforce)" userId="39584a29-d273-41cd-a0f9-2fd8cc174408" providerId="ADAL" clId="{8DF20FB4-2064-4904-8D09-E2A806D7AC74}" dt="2017-05-25T17:57:06.147" v="1234" actId="1036"/>
          <ac:cxnSpMkLst>
            <pc:docMk/>
            <pc:sldMk cId="1271647421" sldId="267"/>
            <ac:cxnSpMk id="160" creationId="{8CAB6D4C-5212-4D90-AEC6-3589E467EC6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7238D-C8CF-467F-96F1-5569C8E3D49D}" type="datetimeFigureOut">
              <a:rPr lang="en-US" smtClean="0"/>
              <a:t>5/25/2017</a:t>
            </a:fld>
            <a:endParaRPr lang="en-US" dirty="0"/>
          </a:p>
        </p:txBody>
      </p:sp>
      <p:sp>
        <p:nvSpPr>
          <p:cNvPr id="4" name="Slide Image Placeholder 3"/>
          <p:cNvSpPr>
            <a:spLocks noGrp="1" noRot="1" noChangeAspect="1"/>
          </p:cNvSpPr>
          <p:nvPr>
            <p:ph type="sldImg" idx="2"/>
          </p:nvPr>
        </p:nvSpPr>
        <p:spPr>
          <a:xfrm>
            <a:off x="2143125" y="1143000"/>
            <a:ext cx="25717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0801-5FC2-43A5-AEE8-CA53F4AF4590}" type="slidenum">
              <a:rPr lang="en-US" smtClean="0"/>
              <a:t>‹#›</a:t>
            </a:fld>
            <a:endParaRPr lang="en-US" dirty="0"/>
          </a:p>
        </p:txBody>
      </p:sp>
    </p:spTree>
    <p:extLst>
      <p:ext uri="{BB962C8B-B14F-4D97-AF65-F5344CB8AC3E}">
        <p14:creationId xmlns:p14="http://schemas.microsoft.com/office/powerpoint/2010/main" val="352912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500801-5FC2-43A5-AEE8-CA53F4AF4590}" type="slidenum">
              <a:rPr lang="en-US" smtClean="0"/>
              <a:t>1</a:t>
            </a:fld>
            <a:endParaRPr lang="en-US" dirty="0"/>
          </a:p>
        </p:txBody>
      </p:sp>
    </p:spTree>
    <p:extLst>
      <p:ext uri="{BB962C8B-B14F-4D97-AF65-F5344CB8AC3E}">
        <p14:creationId xmlns:p14="http://schemas.microsoft.com/office/powerpoint/2010/main" val="33744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500801-5FC2-43A5-AEE8-CA53F4AF4590}" type="slidenum">
              <a:rPr lang="en-US" smtClean="0"/>
              <a:t>2</a:t>
            </a:fld>
            <a:endParaRPr lang="en-US" dirty="0"/>
          </a:p>
        </p:txBody>
      </p:sp>
    </p:spTree>
    <p:extLst>
      <p:ext uri="{BB962C8B-B14F-4D97-AF65-F5344CB8AC3E}">
        <p14:creationId xmlns:p14="http://schemas.microsoft.com/office/powerpoint/2010/main" val="3978091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201931" y="5127783"/>
            <a:ext cx="4706230" cy="3944829"/>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967" tIns="105573" rIns="131967" bIns="105573" numCol="1" spcCol="0" rtlCol="0" fromWordArt="0" anchor="t" anchorCtr="0" forceAA="0" compatLnSpc="1">
            <a:prstTxWarp prst="textNoShape">
              <a:avLst/>
            </a:prstTxWarp>
            <a:noAutofit/>
          </a:bodyPr>
          <a:lstStyle/>
          <a:p>
            <a:pPr algn="ctr" defTabSz="672821" fontAlgn="base">
              <a:lnSpc>
                <a:spcPct val="90000"/>
              </a:lnSpc>
              <a:spcBef>
                <a:spcPct val="0"/>
              </a:spcBef>
              <a:spcAft>
                <a:spcPct val="0"/>
              </a:spcAft>
            </a:pPr>
            <a:endParaRPr lang="en-US" sz="1732"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189790" y="5127780"/>
            <a:ext cx="4707398" cy="1905520"/>
          </a:xfrm>
          <a:noFill/>
        </p:spPr>
        <p:txBody>
          <a:bodyPr lIns="146304" tIns="91440" rIns="146304" bIns="91440" anchor="t" anchorCtr="0"/>
          <a:lstStyle>
            <a:lvl1pPr>
              <a:defRPr sz="3897" spc="-72"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00762" y="7033299"/>
            <a:ext cx="4707398" cy="2034320"/>
          </a:xfrm>
        </p:spPr>
        <p:txBody>
          <a:bodyPr tIns="109728" bIns="109728">
            <a:noAutofit/>
          </a:bodyPr>
          <a:lstStyle>
            <a:lvl1pPr marL="0" indent="0">
              <a:spcBef>
                <a:spcPts val="0"/>
              </a:spcBef>
              <a:buNone/>
              <a:defRPr sz="2308">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462933" y="752668"/>
            <a:ext cx="1344633" cy="614571"/>
          </a:xfrm>
          <a:prstGeom prst="rect">
            <a:avLst/>
          </a:prstGeom>
        </p:spPr>
      </p:pic>
    </p:spTree>
    <p:extLst>
      <p:ext uri="{BB962C8B-B14F-4D97-AF65-F5344CB8AC3E}">
        <p14:creationId xmlns:p14="http://schemas.microsoft.com/office/powerpoint/2010/main" val="386966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0" y="1902684"/>
            <a:ext cx="4033911" cy="1801262"/>
          </a:xfrm>
        </p:spPr>
        <p:txBody>
          <a:bodyPr wrap="square">
            <a:spAutoFit/>
          </a:bodyPr>
          <a:lstStyle>
            <a:lvl1pPr marL="207325" indent="-207325">
              <a:spcBef>
                <a:spcPts val="884"/>
              </a:spcBef>
              <a:buClr>
                <a:schemeClr val="tx1"/>
              </a:buClr>
              <a:buFont typeface="Arial" pitchFamily="34" charset="0"/>
              <a:buChar char="•"/>
              <a:defRPr sz="2308"/>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0" y="1902684"/>
            <a:ext cx="4033911" cy="1801262"/>
          </a:xfrm>
        </p:spPr>
        <p:txBody>
          <a:bodyPr wrap="square">
            <a:spAutoFit/>
          </a:bodyPr>
          <a:lstStyle>
            <a:lvl1pPr marL="207325" indent="-207325">
              <a:spcBef>
                <a:spcPts val="884"/>
              </a:spcBef>
              <a:buClr>
                <a:schemeClr val="tx1"/>
              </a:buClr>
              <a:buFont typeface="Arial" pitchFamily="34" charset="0"/>
              <a:buChar char="•"/>
              <a:defRPr sz="2308"/>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32959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10083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1" y="1898175"/>
            <a:ext cx="7394337" cy="4316781"/>
          </a:xfrm>
          <a:noFill/>
        </p:spPr>
        <p:txBody>
          <a:bodyPr tIns="91440" bIns="91440" anchor="t" anchorCtr="0"/>
          <a:lstStyle>
            <a:lvl1pPr>
              <a:defRPr sz="5195" spc="-72"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1" y="6203653"/>
            <a:ext cx="7395506" cy="2870209"/>
          </a:xfrm>
          <a:noFill/>
        </p:spPr>
        <p:txBody>
          <a:bodyPr lIns="182880" tIns="146304" rIns="182880" bIns="146304">
            <a:noAutofit/>
          </a:bodyPr>
          <a:lstStyle>
            <a:lvl1pPr marL="0" indent="0">
              <a:spcBef>
                <a:spcPts val="0"/>
              </a:spcBef>
              <a:buNone/>
              <a:defRPr sz="259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99643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1" y="1898175"/>
            <a:ext cx="7394337" cy="4316781"/>
          </a:xfrm>
          <a:noFill/>
        </p:spPr>
        <p:txBody>
          <a:bodyPr tIns="91440" bIns="91440" anchor="t" anchorCtr="0"/>
          <a:lstStyle>
            <a:lvl1pPr>
              <a:defRPr lang="en-US" sz="5195" b="0" kern="1200" cap="none" spc="-72"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503472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3334681"/>
            <a:ext cx="8740142" cy="904158"/>
          </a:xfrm>
          <a:noFill/>
        </p:spPr>
        <p:txBody>
          <a:bodyPr tIns="91440" bIns="91440" anchor="t" anchorCtr="0">
            <a:spAutoFit/>
          </a:bodyPr>
          <a:lstStyle>
            <a:lvl1pPr>
              <a:defRPr sz="5195" spc="-72"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715285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3334681"/>
            <a:ext cx="8740142" cy="904158"/>
          </a:xfrm>
          <a:noFill/>
        </p:spPr>
        <p:txBody>
          <a:bodyPr tIns="91440" bIns="91440" anchor="t" anchorCtr="0">
            <a:spAutoFit/>
          </a:bodyPr>
          <a:lstStyle>
            <a:lvl1pPr>
              <a:defRPr sz="5195" spc="-72"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53321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3334681"/>
            <a:ext cx="8740142" cy="904158"/>
          </a:xfrm>
          <a:noFill/>
        </p:spPr>
        <p:txBody>
          <a:bodyPr tIns="91440" bIns="91440" anchor="t" anchorCtr="0">
            <a:spAutoFit/>
          </a:bodyPr>
          <a:lstStyle>
            <a:lvl1pPr>
              <a:defRPr sz="5195" spc="-72"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43475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8087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8081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9557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38" y="6203641"/>
            <a:ext cx="4705063" cy="2871457"/>
          </a:xfrm>
          <a:noFill/>
        </p:spPr>
        <p:txBody>
          <a:bodyPr lIns="146304" tIns="109728" rIns="146304" bIns="109728">
            <a:noAutofit/>
          </a:bodyPr>
          <a:lstStyle>
            <a:lvl1pPr marL="0" indent="0">
              <a:spcBef>
                <a:spcPts val="0"/>
              </a:spcBef>
              <a:buNone/>
              <a:defRPr sz="230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8" y="3321345"/>
            <a:ext cx="6050820" cy="2882297"/>
          </a:xfrm>
          <a:noFill/>
        </p:spPr>
        <p:txBody>
          <a:bodyPr lIns="146304" tIns="91440" rIns="146304" bIns="91440" anchor="t" anchorCtr="0"/>
          <a:lstStyle>
            <a:lvl1pPr>
              <a:defRPr sz="3897" spc="-72"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6439" y="762117"/>
            <a:ext cx="1344638" cy="614571"/>
          </a:xfrm>
          <a:prstGeom prst="rect">
            <a:avLst/>
          </a:prstGeom>
        </p:spPr>
      </p:pic>
    </p:spTree>
    <p:extLst>
      <p:ext uri="{BB962C8B-B14F-4D97-AF65-F5344CB8AC3E}">
        <p14:creationId xmlns:p14="http://schemas.microsoft.com/office/powerpoint/2010/main" val="550340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946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902683"/>
            <a:ext cx="9144000" cy="907011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55" tIns="33655" rIns="33655" bIns="33655" numCol="1" spcCol="0" rtlCol="0" fromWordArt="0" anchor="ctr" anchorCtr="0" forceAA="0" compatLnSpc="1">
            <a:prstTxWarp prst="textNoShape">
              <a:avLst/>
            </a:prstTxWarp>
            <a:noAutofit/>
          </a:bodyPr>
          <a:lstStyle/>
          <a:p>
            <a:pPr algn="ctr" defTabSz="672821" fontAlgn="base">
              <a:spcBef>
                <a:spcPct val="0"/>
              </a:spcBef>
              <a:spcAft>
                <a:spcPct val="0"/>
              </a:spcAft>
            </a:pPr>
            <a:endParaRPr lang="en-US" sz="12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40" y="1915723"/>
            <a:ext cx="8740141" cy="1491627"/>
          </a:xfrm>
        </p:spPr>
        <p:txBody>
          <a:bodyPr/>
          <a:lstStyle>
            <a:lvl1pPr marL="0" indent="0">
              <a:buNone/>
              <a:defRPr sz="238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005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1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877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583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52886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2" y="9872099"/>
            <a:ext cx="8717498" cy="290922"/>
          </a:xfrm>
          <a:prstGeom prst="rect">
            <a:avLst/>
          </a:prstGeom>
          <a:noFill/>
          <a:ln w="12700">
            <a:noFill/>
            <a:miter lim="800000"/>
            <a:headEnd type="none" w="sm" len="sm"/>
            <a:tailEnd type="none" w="sm" len="sm"/>
          </a:ln>
          <a:effectLst/>
        </p:spPr>
        <p:txBody>
          <a:bodyPr vert="horz" wrap="square" lIns="131967" tIns="105573" rIns="131967" bIns="105573" numCol="1" anchor="t" anchorCtr="0" compatLnSpc="1">
            <a:prstTxWarp prst="textNoShape">
              <a:avLst/>
            </a:prstTxWarp>
            <a:spAutoFit/>
          </a:bodyPr>
          <a:lstStyle/>
          <a:p>
            <a:pPr defTabSz="672689" eaLnBrk="0" hangingPunct="0"/>
            <a:r>
              <a:rPr lang="en-US" sz="505" dirty="0">
                <a:gradFill>
                  <a:gsLst>
                    <a:gs pos="0">
                      <a:srgbClr val="505050"/>
                    </a:gs>
                    <a:gs pos="100000">
                      <a:srgbClr val="505050"/>
                    </a:gs>
                  </a:gsLst>
                  <a:lin ang="5400000" scaled="0"/>
                </a:gradFill>
                <a:cs typeface="Segoe UI" pitchFamily="34" charset="0"/>
              </a:rPr>
              <a:t>© 2014 MSFT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652" y="4933846"/>
            <a:ext cx="2417896" cy="1105111"/>
          </a:xfrm>
          <a:prstGeom prst="rect">
            <a:avLst/>
          </a:prstGeom>
        </p:spPr>
      </p:pic>
    </p:spTree>
    <p:extLst>
      <p:ext uri="{BB962C8B-B14F-4D97-AF65-F5344CB8AC3E}">
        <p14:creationId xmlns:p14="http://schemas.microsoft.com/office/powerpoint/2010/main" val="130280585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902692"/>
            <a:ext cx="8740142" cy="1875984"/>
          </a:xfrm>
          <a:prstGeom prst="rect">
            <a:avLst/>
          </a:prstGeom>
        </p:spPr>
        <p:txBody>
          <a:bodyPr/>
          <a:lstStyle>
            <a:lvl1pPr marL="209617" indent="-209617">
              <a:buClr>
                <a:schemeClr val="tx1"/>
              </a:buClr>
              <a:buSzPct val="90000"/>
              <a:buFont typeface="Arial" pitchFamily="34" charset="0"/>
              <a:buChar char="•"/>
              <a:defRPr sz="259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12362" indent="-202746">
              <a:buClr>
                <a:schemeClr val="tx1"/>
              </a:buClr>
              <a:buSzPct val="90000"/>
              <a:buFont typeface="Arial" pitchFamily="34" charset="0"/>
              <a:buChar char="•"/>
              <a:defRPr sz="230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21979" indent="-209617">
              <a:buClr>
                <a:schemeClr val="tx1"/>
              </a:buClr>
              <a:buSzPct val="90000"/>
              <a:buFont typeface="Arial" pitchFamily="34" charset="0"/>
              <a:buChar char="•"/>
              <a:defRPr sz="202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786926" indent="-164947">
              <a:buClr>
                <a:schemeClr val="tx1"/>
              </a:buClr>
              <a:buSzPct val="90000"/>
              <a:buFont typeface="Arial" pitchFamily="34" charset="0"/>
              <a:buChar char="•"/>
              <a:defRPr sz="173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51870" indent="-164947">
              <a:buClr>
                <a:schemeClr val="tx1"/>
              </a:buClr>
              <a:buSzPct val="90000"/>
              <a:buFont typeface="Arial" pitchFamily="34" charset="0"/>
              <a:buChar char="•"/>
              <a:defRPr sz="144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1" y="9982204"/>
            <a:ext cx="9144001" cy="99060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669"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36662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7086600" y="10388603"/>
            <a:ext cx="2057400" cy="584200"/>
          </a:xfrm>
          <a:prstGeom prst="rect">
            <a:avLst/>
          </a:prstGeom>
        </p:spPr>
        <p:txBody>
          <a:bodyPr vert="horz" lIns="91440" tIns="45720" rIns="91440" bIns="45720" rtlCol="0" anchor="ctr"/>
          <a:lstStyle>
            <a:lvl1pPr algn="r">
              <a:defRPr sz="884">
                <a:solidFill>
                  <a:srgbClr val="808080"/>
                </a:solidFill>
              </a:defRPr>
            </a:lvl1pPr>
          </a:lstStyle>
          <a:p>
            <a:fld id="{A34B8C21-472C-43AD-8B9F-5964D09AB204}" type="slidenum">
              <a:rPr lang="en-IN" smtClean="0"/>
              <a:pPr/>
              <a:t>‹#›</a:t>
            </a:fld>
            <a:endParaRPr lang="en-IN" dirty="0"/>
          </a:p>
        </p:txBody>
      </p:sp>
    </p:spTree>
    <p:extLst>
      <p:ext uri="{BB962C8B-B14F-4D97-AF65-F5344CB8AC3E}">
        <p14:creationId xmlns:p14="http://schemas.microsoft.com/office/powerpoint/2010/main" val="35223185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902688"/>
            <a:ext cx="8740142" cy="1512722"/>
          </a:xfrm>
        </p:spPr>
        <p:txBody>
          <a:bodyPr/>
          <a:lstStyle>
            <a:lvl1pPr marL="0" indent="0">
              <a:buNone/>
              <a:defRPr>
                <a:gradFill>
                  <a:gsLst>
                    <a:gs pos="1250">
                      <a:schemeClr val="tx2"/>
                    </a:gs>
                    <a:gs pos="99000">
                      <a:schemeClr val="tx2"/>
                    </a:gs>
                  </a:gsLst>
                  <a:lin ang="5400000" scaled="0"/>
                </a:gradFill>
              </a:defRPr>
            </a:lvl1pPr>
            <a:lvl2pPr marL="0" indent="0">
              <a:buFontTx/>
              <a:buNone/>
              <a:defRPr sz="1443"/>
            </a:lvl2pPr>
            <a:lvl3pPr marL="164947" indent="0">
              <a:buNone/>
              <a:defRPr/>
            </a:lvl3pPr>
            <a:lvl4pPr marL="329889" indent="0">
              <a:buNone/>
              <a:defRPr/>
            </a:lvl4pPr>
            <a:lvl5pPr marL="49483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2125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902688"/>
            <a:ext cx="8740142" cy="1512722"/>
          </a:xfrm>
        </p:spPr>
        <p:txBody>
          <a:bodyPr/>
          <a:lstStyle>
            <a:lvl1pPr marL="0" indent="0">
              <a:buNone/>
              <a:defRPr>
                <a:gradFill>
                  <a:gsLst>
                    <a:gs pos="1250">
                      <a:schemeClr val="tx1"/>
                    </a:gs>
                    <a:gs pos="99000">
                      <a:schemeClr val="tx1"/>
                    </a:gs>
                  </a:gsLst>
                  <a:lin ang="5400000" scaled="0"/>
                </a:gradFill>
              </a:defRPr>
            </a:lvl1pPr>
            <a:lvl2pPr marL="0" indent="0">
              <a:buFontTx/>
              <a:buNone/>
              <a:defRPr sz="1443"/>
            </a:lvl2pPr>
            <a:lvl3pPr marL="164947" indent="0">
              <a:buNone/>
              <a:defRPr/>
            </a:lvl3pPr>
            <a:lvl4pPr marL="329889" indent="0">
              <a:buNone/>
              <a:defRPr/>
            </a:lvl4pPr>
            <a:lvl5pPr marL="49483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353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902692"/>
            <a:ext cx="8740142" cy="1521699"/>
          </a:xfrm>
        </p:spPr>
        <p:txBody>
          <a:bodyPr>
            <a:spAutoFit/>
          </a:bodyPr>
          <a:lstStyle>
            <a:lvl1pPr>
              <a:defRPr sz="259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3246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902692"/>
            <a:ext cx="8740142" cy="1521699"/>
          </a:xfrm>
        </p:spPr>
        <p:txBody>
          <a:bodyPr>
            <a:spAutoFit/>
          </a:bodyPr>
          <a:lstStyle>
            <a:lvl1pPr>
              <a:defRPr sz="259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69789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0" y="1902689"/>
            <a:ext cx="4033911" cy="1832553"/>
          </a:xfrm>
        </p:spPr>
        <p:txBody>
          <a:bodyPr wrap="square">
            <a:spAutoFit/>
          </a:bodyPr>
          <a:lstStyle>
            <a:lvl1pPr marL="0" indent="0">
              <a:spcBef>
                <a:spcPts val="884"/>
              </a:spcBef>
              <a:buClr>
                <a:schemeClr val="tx1"/>
              </a:buClr>
              <a:buFont typeface="Wingdings" pitchFamily="2" charset="2"/>
              <a:buNone/>
              <a:defRPr sz="2597">
                <a:gradFill>
                  <a:gsLst>
                    <a:gs pos="1250">
                      <a:schemeClr val="tx2"/>
                    </a:gs>
                    <a:gs pos="99000">
                      <a:schemeClr val="tx2"/>
                    </a:gs>
                  </a:gsLst>
                  <a:lin ang="5400000" scaled="0"/>
                </a:gradFill>
              </a:defRPr>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0" y="1902689"/>
            <a:ext cx="4033911" cy="1832553"/>
          </a:xfrm>
        </p:spPr>
        <p:txBody>
          <a:bodyPr wrap="square">
            <a:spAutoFit/>
          </a:bodyPr>
          <a:lstStyle>
            <a:lvl1pPr marL="0" indent="0">
              <a:spcBef>
                <a:spcPts val="884"/>
              </a:spcBef>
              <a:buClr>
                <a:schemeClr val="tx1"/>
              </a:buClr>
              <a:buFont typeface="Wingdings" pitchFamily="2" charset="2"/>
              <a:buNone/>
              <a:defRPr sz="2597">
                <a:gradFill>
                  <a:gsLst>
                    <a:gs pos="1250">
                      <a:schemeClr val="tx2"/>
                    </a:gs>
                    <a:gs pos="99000">
                      <a:schemeClr val="tx2"/>
                    </a:gs>
                  </a:gsLst>
                  <a:lin ang="5400000" scaled="0"/>
                </a:gradFill>
              </a:defRPr>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1998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0" y="1902689"/>
            <a:ext cx="4033911" cy="1832553"/>
          </a:xfrm>
        </p:spPr>
        <p:txBody>
          <a:bodyPr wrap="square">
            <a:spAutoFit/>
          </a:bodyPr>
          <a:lstStyle>
            <a:lvl1pPr marL="0" indent="0">
              <a:spcBef>
                <a:spcPts val="884"/>
              </a:spcBef>
              <a:buClr>
                <a:schemeClr val="tx1"/>
              </a:buClr>
              <a:buFont typeface="Wingdings" pitchFamily="2" charset="2"/>
              <a:buNone/>
              <a:defRPr sz="2597"/>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0" y="1902689"/>
            <a:ext cx="4033911" cy="1832553"/>
          </a:xfrm>
        </p:spPr>
        <p:txBody>
          <a:bodyPr wrap="square">
            <a:spAutoFit/>
          </a:bodyPr>
          <a:lstStyle>
            <a:lvl1pPr marL="0" indent="0">
              <a:spcBef>
                <a:spcPts val="884"/>
              </a:spcBef>
              <a:buClr>
                <a:schemeClr val="tx1"/>
              </a:buClr>
              <a:buFont typeface="Wingdings" pitchFamily="2" charset="2"/>
              <a:buNone/>
              <a:defRPr sz="2597"/>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42877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0" y="1902684"/>
            <a:ext cx="4033911" cy="1801262"/>
          </a:xfrm>
        </p:spPr>
        <p:txBody>
          <a:bodyPr wrap="square">
            <a:spAutoFit/>
          </a:bodyPr>
          <a:lstStyle>
            <a:lvl1pPr marL="207325" indent="-207325">
              <a:spcBef>
                <a:spcPts val="884"/>
              </a:spcBef>
              <a:buClr>
                <a:schemeClr val="tx2"/>
              </a:buClr>
              <a:buFont typeface="Arial" pitchFamily="34" charset="0"/>
              <a:buChar char="•"/>
              <a:defRPr sz="2308">
                <a:gradFill>
                  <a:gsLst>
                    <a:gs pos="1250">
                      <a:schemeClr val="tx2"/>
                    </a:gs>
                    <a:gs pos="99000">
                      <a:schemeClr val="tx2"/>
                    </a:gs>
                  </a:gsLst>
                  <a:lin ang="5400000" scaled="0"/>
                </a:gradFill>
              </a:defRPr>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0" y="1902684"/>
            <a:ext cx="4033911" cy="1801262"/>
          </a:xfrm>
        </p:spPr>
        <p:txBody>
          <a:bodyPr wrap="square">
            <a:spAutoFit/>
          </a:bodyPr>
          <a:lstStyle>
            <a:lvl1pPr marL="207325" indent="-207325">
              <a:spcBef>
                <a:spcPts val="884"/>
              </a:spcBef>
              <a:buClr>
                <a:schemeClr val="tx2"/>
              </a:buClr>
              <a:buFont typeface="Arial" pitchFamily="34" charset="0"/>
              <a:buChar char="•"/>
              <a:defRPr sz="2308">
                <a:gradFill>
                  <a:gsLst>
                    <a:gs pos="1250">
                      <a:schemeClr val="tx2"/>
                    </a:gs>
                    <a:gs pos="99000">
                      <a:schemeClr val="tx2"/>
                    </a:gs>
                  </a:gsLst>
                  <a:lin ang="5400000" scaled="0"/>
                </a:gradFill>
              </a:defRPr>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86316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463223"/>
            <a:ext cx="8741880" cy="1439464"/>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41" y="1902690"/>
            <a:ext cx="8740141" cy="162309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7086600" y="10388603"/>
            <a:ext cx="2057400" cy="584200"/>
          </a:xfrm>
          <a:prstGeom prst="rect">
            <a:avLst/>
          </a:prstGeom>
        </p:spPr>
        <p:txBody>
          <a:bodyPr vert="horz" lIns="91440" tIns="45720" rIns="91440" bIns="45720" rtlCol="0" anchor="ctr"/>
          <a:lstStyle>
            <a:lvl1pPr algn="r">
              <a:defRPr sz="884">
                <a:solidFill>
                  <a:srgbClr val="808080"/>
                </a:solidFill>
              </a:defRPr>
            </a:lvl1pPr>
          </a:lstStyle>
          <a:p>
            <a:fld id="{A34B8C21-472C-43AD-8B9F-5964D09AB204}" type="slidenum">
              <a:rPr lang="en-IN" smtClean="0"/>
              <a:pPr/>
              <a:t>‹#›</a:t>
            </a:fld>
            <a:endParaRPr lang="en-IN" dirty="0"/>
          </a:p>
        </p:txBody>
      </p:sp>
      <p:pic>
        <p:nvPicPr>
          <p:cNvPr id="6" name="Picture 5"/>
          <p:cNvPicPr>
            <a:picLocks noChangeAspect="1"/>
          </p:cNvPicPr>
          <p:nvPr userDrawn="1"/>
        </p:nvPicPr>
        <p:blipFill>
          <a:blip r:embed="rId26"/>
          <a:stretch>
            <a:fillRect/>
          </a:stretch>
        </p:blipFill>
        <p:spPr>
          <a:xfrm>
            <a:off x="9290295" y="0"/>
            <a:ext cx="1091394" cy="5355771"/>
          </a:xfrm>
          <a:prstGeom prst="rect">
            <a:avLst/>
          </a:prstGeom>
        </p:spPr>
      </p:pic>
      <p:pic>
        <p:nvPicPr>
          <p:cNvPr id="7" name="Picture 6"/>
          <p:cNvPicPr>
            <a:picLocks noChangeAspect="1"/>
          </p:cNvPicPr>
          <p:nvPr userDrawn="1"/>
        </p:nvPicPr>
        <p:blipFill>
          <a:blip r:embed="rId26"/>
          <a:stretch>
            <a:fillRect/>
          </a:stretch>
        </p:blipFill>
        <p:spPr>
          <a:xfrm>
            <a:off x="9290295" y="5617029"/>
            <a:ext cx="1091394" cy="5355771"/>
          </a:xfrm>
          <a:prstGeom prst="rect">
            <a:avLst/>
          </a:prstGeom>
        </p:spPr>
      </p:pic>
    </p:spTree>
    <p:extLst>
      <p:ext uri="{BB962C8B-B14F-4D97-AF65-F5344CB8AC3E}">
        <p14:creationId xmlns:p14="http://schemas.microsoft.com/office/powerpoint/2010/main" val="12452265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Lst>
  <p:transition>
    <p:fade/>
  </p:transition>
  <p:hf hdr="0" ftr="0" dt="0"/>
  <p:txStyles>
    <p:titleStyle>
      <a:lvl1pPr algn="l" defTabSz="673014" rtl="0" eaLnBrk="1" latinLnBrk="0" hangingPunct="1">
        <a:lnSpc>
          <a:spcPct val="90000"/>
        </a:lnSpc>
        <a:spcBef>
          <a:spcPct val="0"/>
        </a:spcBef>
        <a:buNone/>
        <a:defRPr lang="en-US" sz="3464"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47418" marR="0" indent="-247418" algn="l" defTabSz="673014" rtl="0" eaLnBrk="1" fontAlgn="auto" latinLnBrk="0" hangingPunct="1">
        <a:lnSpc>
          <a:spcPct val="90000"/>
        </a:lnSpc>
        <a:spcBef>
          <a:spcPct val="20000"/>
        </a:spcBef>
        <a:spcAft>
          <a:spcPts val="0"/>
        </a:spcAft>
        <a:buClrTx/>
        <a:buSzPct val="90000"/>
        <a:buFont typeface="Arial" pitchFamily="34" charset="0"/>
        <a:buChar char="•"/>
        <a:tabLst/>
        <a:defRPr sz="2885" kern="1200" spc="0" baseline="0">
          <a:gradFill>
            <a:gsLst>
              <a:gs pos="1250">
                <a:schemeClr val="tx1"/>
              </a:gs>
              <a:gs pos="100000">
                <a:schemeClr val="tx1"/>
              </a:gs>
            </a:gsLst>
            <a:lin ang="5400000" scaled="0"/>
          </a:gradFill>
          <a:latin typeface="+mj-lt"/>
          <a:ea typeface="+mn-ea"/>
          <a:cs typeface="+mn-cs"/>
        </a:defRPr>
      </a:lvl1pPr>
      <a:lvl2pPr marL="421525" marR="0" indent="-174108" algn="l" defTabSz="673014" rtl="0" eaLnBrk="1" fontAlgn="auto" latinLnBrk="0" hangingPunct="1">
        <a:lnSpc>
          <a:spcPct val="90000"/>
        </a:lnSpc>
        <a:spcBef>
          <a:spcPct val="20000"/>
        </a:spcBef>
        <a:spcAft>
          <a:spcPts val="0"/>
        </a:spcAft>
        <a:buClrTx/>
        <a:buSzPct val="90000"/>
        <a:buFont typeface="Arial" pitchFamily="34" charset="0"/>
        <a:buChar char="•"/>
        <a:tabLst/>
        <a:defRPr sz="1732" kern="1200" spc="0" baseline="0">
          <a:gradFill>
            <a:gsLst>
              <a:gs pos="1250">
                <a:schemeClr val="tx1"/>
              </a:gs>
              <a:gs pos="100000">
                <a:schemeClr val="tx1"/>
              </a:gs>
            </a:gsLst>
            <a:lin ang="5400000" scaled="0"/>
          </a:gradFill>
          <a:latin typeface="+mn-lt"/>
          <a:ea typeface="+mn-ea"/>
          <a:cs typeface="+mn-cs"/>
        </a:defRPr>
      </a:lvl2pPr>
      <a:lvl3pPr marL="577307" marR="0" indent="-164947" algn="l" defTabSz="673014" rtl="0" eaLnBrk="1" fontAlgn="auto" latinLnBrk="0" hangingPunct="1">
        <a:lnSpc>
          <a:spcPct val="90000"/>
        </a:lnSpc>
        <a:spcBef>
          <a:spcPct val="20000"/>
        </a:spcBef>
        <a:spcAft>
          <a:spcPts val="0"/>
        </a:spcAft>
        <a:buClrTx/>
        <a:buSzPct val="90000"/>
        <a:buFont typeface="Arial" pitchFamily="34" charset="0"/>
        <a:buChar char="•"/>
        <a:tabLst/>
        <a:defRPr sz="1443" kern="1200" spc="0" baseline="0">
          <a:gradFill>
            <a:gsLst>
              <a:gs pos="1250">
                <a:schemeClr val="tx1"/>
              </a:gs>
              <a:gs pos="100000">
                <a:schemeClr val="tx1"/>
              </a:gs>
            </a:gsLst>
            <a:lin ang="5400000" scaled="0"/>
          </a:gradFill>
          <a:latin typeface="+mn-lt"/>
          <a:ea typeface="+mn-ea"/>
          <a:cs typeface="+mn-cs"/>
        </a:defRPr>
      </a:lvl3pPr>
      <a:lvl4pPr marL="742252" marR="0" indent="-164947" algn="l" defTabSz="673014" rtl="0" eaLnBrk="1" fontAlgn="auto" latinLnBrk="0" hangingPunct="1">
        <a:lnSpc>
          <a:spcPct val="90000"/>
        </a:lnSpc>
        <a:spcBef>
          <a:spcPct val="20000"/>
        </a:spcBef>
        <a:spcAft>
          <a:spcPts val="0"/>
        </a:spcAft>
        <a:buClrTx/>
        <a:buSzPct val="90000"/>
        <a:buFont typeface="Arial" pitchFamily="34" charset="0"/>
        <a:buChar char="•"/>
        <a:tabLst/>
        <a:defRPr sz="1299" kern="1200" spc="0" baseline="0">
          <a:gradFill>
            <a:gsLst>
              <a:gs pos="1250">
                <a:schemeClr val="tx1"/>
              </a:gs>
              <a:gs pos="100000">
                <a:schemeClr val="tx1"/>
              </a:gs>
            </a:gsLst>
            <a:lin ang="5400000" scaled="0"/>
          </a:gradFill>
          <a:latin typeface="+mn-lt"/>
          <a:ea typeface="+mn-ea"/>
          <a:cs typeface="+mn-cs"/>
        </a:defRPr>
      </a:lvl4pPr>
      <a:lvl5pPr marL="907196" marR="0" indent="-164947" algn="l" defTabSz="673014" rtl="0" eaLnBrk="1" fontAlgn="auto" latinLnBrk="0" hangingPunct="1">
        <a:lnSpc>
          <a:spcPct val="90000"/>
        </a:lnSpc>
        <a:spcBef>
          <a:spcPct val="20000"/>
        </a:spcBef>
        <a:spcAft>
          <a:spcPts val="0"/>
        </a:spcAft>
        <a:buClrTx/>
        <a:buSzPct val="90000"/>
        <a:buFont typeface="Arial" pitchFamily="34" charset="0"/>
        <a:buChar char="•"/>
        <a:tabLst/>
        <a:defRPr sz="1299" kern="1200" spc="0" baseline="0">
          <a:gradFill>
            <a:gsLst>
              <a:gs pos="1250">
                <a:schemeClr val="tx1"/>
              </a:gs>
              <a:gs pos="100000">
                <a:schemeClr val="tx1"/>
              </a:gs>
            </a:gsLst>
            <a:lin ang="5400000" scaled="0"/>
          </a:gradFill>
          <a:latin typeface="+mn-lt"/>
          <a:ea typeface="+mn-ea"/>
          <a:cs typeface="+mn-cs"/>
        </a:defRPr>
      </a:lvl5pPr>
      <a:lvl6pPr marL="1850787"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6pPr>
      <a:lvl7pPr marL="2187293"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7pPr>
      <a:lvl8pPr marL="2523801"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8pPr>
      <a:lvl9pPr marL="2860308"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9pPr>
    </p:bodyStyle>
    <p:otherStyle>
      <a:defPPr>
        <a:defRPr lang="en-US"/>
      </a:defPPr>
      <a:lvl1pPr marL="0" algn="l" defTabSz="673014" rtl="0" eaLnBrk="1" latinLnBrk="0" hangingPunct="1">
        <a:defRPr sz="1299" kern="1200">
          <a:solidFill>
            <a:schemeClr val="tx1"/>
          </a:solidFill>
          <a:latin typeface="+mn-lt"/>
          <a:ea typeface="+mn-ea"/>
          <a:cs typeface="+mn-cs"/>
        </a:defRPr>
      </a:lvl1pPr>
      <a:lvl2pPr marL="336506" algn="l" defTabSz="673014" rtl="0" eaLnBrk="1" latinLnBrk="0" hangingPunct="1">
        <a:defRPr sz="1299" kern="1200">
          <a:solidFill>
            <a:schemeClr val="tx1"/>
          </a:solidFill>
          <a:latin typeface="+mn-lt"/>
          <a:ea typeface="+mn-ea"/>
          <a:cs typeface="+mn-cs"/>
        </a:defRPr>
      </a:lvl2pPr>
      <a:lvl3pPr marL="673014" algn="l" defTabSz="673014" rtl="0" eaLnBrk="1" latinLnBrk="0" hangingPunct="1">
        <a:defRPr sz="1299" kern="1200">
          <a:solidFill>
            <a:schemeClr val="tx1"/>
          </a:solidFill>
          <a:latin typeface="+mn-lt"/>
          <a:ea typeface="+mn-ea"/>
          <a:cs typeface="+mn-cs"/>
        </a:defRPr>
      </a:lvl3pPr>
      <a:lvl4pPr marL="1009521" algn="l" defTabSz="673014" rtl="0" eaLnBrk="1" latinLnBrk="0" hangingPunct="1">
        <a:defRPr sz="1299" kern="1200">
          <a:solidFill>
            <a:schemeClr val="tx1"/>
          </a:solidFill>
          <a:latin typeface="+mn-lt"/>
          <a:ea typeface="+mn-ea"/>
          <a:cs typeface="+mn-cs"/>
        </a:defRPr>
      </a:lvl4pPr>
      <a:lvl5pPr marL="1346029" algn="l" defTabSz="673014" rtl="0" eaLnBrk="1" latinLnBrk="0" hangingPunct="1">
        <a:defRPr sz="1299" kern="1200">
          <a:solidFill>
            <a:schemeClr val="tx1"/>
          </a:solidFill>
          <a:latin typeface="+mn-lt"/>
          <a:ea typeface="+mn-ea"/>
          <a:cs typeface="+mn-cs"/>
        </a:defRPr>
      </a:lvl5pPr>
      <a:lvl6pPr marL="1682535" algn="l" defTabSz="673014" rtl="0" eaLnBrk="1" latinLnBrk="0" hangingPunct="1">
        <a:defRPr sz="1299" kern="1200">
          <a:solidFill>
            <a:schemeClr val="tx1"/>
          </a:solidFill>
          <a:latin typeface="+mn-lt"/>
          <a:ea typeface="+mn-ea"/>
          <a:cs typeface="+mn-cs"/>
        </a:defRPr>
      </a:lvl6pPr>
      <a:lvl7pPr marL="2019040" algn="l" defTabSz="673014" rtl="0" eaLnBrk="1" latinLnBrk="0" hangingPunct="1">
        <a:defRPr sz="1299" kern="1200">
          <a:solidFill>
            <a:schemeClr val="tx1"/>
          </a:solidFill>
          <a:latin typeface="+mn-lt"/>
          <a:ea typeface="+mn-ea"/>
          <a:cs typeface="+mn-cs"/>
        </a:defRPr>
      </a:lvl7pPr>
      <a:lvl8pPr marL="2355548" algn="l" defTabSz="673014" rtl="0" eaLnBrk="1" latinLnBrk="0" hangingPunct="1">
        <a:defRPr sz="1299" kern="1200">
          <a:solidFill>
            <a:schemeClr val="tx1"/>
          </a:solidFill>
          <a:latin typeface="+mn-lt"/>
          <a:ea typeface="+mn-ea"/>
          <a:cs typeface="+mn-cs"/>
        </a:defRPr>
      </a:lvl8pPr>
      <a:lvl9pPr marL="2692055" algn="l" defTabSz="673014" rtl="0" eaLnBrk="1" latinLnBrk="0" hangingPunct="1">
        <a:defRPr sz="12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3"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8.emf"/><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 name="Rectangle 551"/>
          <p:cNvSpPr/>
          <p:nvPr/>
        </p:nvSpPr>
        <p:spPr bwMode="auto">
          <a:xfrm>
            <a:off x="-4539" y="7586703"/>
            <a:ext cx="9153079" cy="209832"/>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275167" y="7932683"/>
            <a:ext cx="4846320" cy="3139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006FC8"/>
                </a:solidFill>
                <a:latin typeface="+mj-lt"/>
                <a:ea typeface="Segoe UI" pitchFamily="34" charset="0"/>
                <a:cs typeface="Segoe UI" pitchFamily="34" charset="0"/>
              </a:rPr>
              <a:t>Call Center Automation Solution Path</a:t>
            </a:r>
          </a:p>
        </p:txBody>
      </p:sp>
      <p:sp>
        <p:nvSpPr>
          <p:cNvPr id="558" name="Rectangle 557"/>
          <p:cNvSpPr/>
          <p:nvPr/>
        </p:nvSpPr>
        <p:spPr>
          <a:xfrm>
            <a:off x="191044" y="3463495"/>
            <a:ext cx="8723226" cy="1188717"/>
          </a:xfrm>
          <a:prstGeom prst="rect">
            <a:avLst/>
          </a:prstGeom>
        </p:spPr>
        <p:txBody>
          <a:bodyPr wrap="square">
            <a:noAutofit/>
          </a:bodyPr>
          <a:lstStyle/>
          <a:p>
            <a:pPr>
              <a:lnSpc>
                <a:spcPct val="107000"/>
              </a:lnSpc>
              <a:spcBef>
                <a:spcPts val="600"/>
              </a:spcBef>
            </a:pPr>
            <a:r>
              <a:rPr lang="en-US" sz="1200" spc="-2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rPr>
              <a:t>Call centers are essential to businesses of any size for customer service. In fact, most consumers prefer to communicate over the phone.</a:t>
            </a:r>
          </a:p>
          <a:p>
            <a:pPr>
              <a:lnSpc>
                <a:spcPct val="107000"/>
              </a:lnSpc>
              <a:spcBef>
                <a:spcPts val="600"/>
              </a:spcBef>
            </a:pPr>
            <a:r>
              <a:rPr lang="en-US" sz="120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rPr>
              <a:t>Call Center Automation (CCA) is the ideal solution to satisfy this consumer need. This solution can easily be implemented by businesses with no call center solution to build and improve customer relations. Companies with a manned call center, or older automated solution, can utilize CCA for better customer satisfaction and optimizing costs and productivity.</a:t>
            </a:r>
          </a:p>
          <a:p>
            <a:pPr>
              <a:lnSpc>
                <a:spcPct val="107000"/>
              </a:lnSpc>
              <a:spcBef>
                <a:spcPts val="600"/>
              </a:spcBef>
            </a:pPr>
            <a:r>
              <a:rPr lang="en-US" sz="120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rPr>
              <a:t>Call Center Automation provides an intelligent, natural and easy self-service experience that can be repurposed across other customer service channels. </a:t>
            </a:r>
          </a:p>
        </p:txBody>
      </p:sp>
      <p:sp>
        <p:nvSpPr>
          <p:cNvPr id="181" name="Rectangle 180"/>
          <p:cNvSpPr/>
          <p:nvPr/>
        </p:nvSpPr>
        <p:spPr bwMode="auto">
          <a:xfrm flipV="1">
            <a:off x="-1" y="0"/>
            <a:ext cx="9144001" cy="3271183"/>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pic>
        <p:nvPicPr>
          <p:cNvPr id="147" name="Picture 146">
            <a:extLst>
              <a:ext uri="{FF2B5EF4-FFF2-40B4-BE49-F238E27FC236}">
                <a16:creationId xmlns:a16="http://schemas.microsoft.com/office/drawing/2014/main" id="{1D5103DF-6712-410C-8CEF-2FBEA40D2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43" y="425125"/>
            <a:ext cx="8312727" cy="2707971"/>
          </a:xfrm>
          <a:prstGeom prst="rect">
            <a:avLst/>
          </a:prstGeom>
        </p:spPr>
      </p:pic>
      <p:sp>
        <p:nvSpPr>
          <p:cNvPr id="188" name="Rectangle 187"/>
          <p:cNvSpPr/>
          <p:nvPr/>
        </p:nvSpPr>
        <p:spPr bwMode="auto">
          <a:xfrm flipV="1">
            <a:off x="-1" y="0"/>
            <a:ext cx="9144001" cy="3279601"/>
          </a:xfrm>
          <a:prstGeom prst="rect">
            <a:avLst/>
          </a:prstGeom>
          <a:gradFill flip="none" rotWithShape="1">
            <a:gsLst>
              <a:gs pos="35000">
                <a:schemeClr val="bg2">
                  <a:lumMod val="25000"/>
                  <a:alpha val="45000"/>
                </a:schemeClr>
              </a:gs>
              <a:gs pos="66000">
                <a:srgbClr val="146BAC">
                  <a:alpha val="50000"/>
                </a:srgbClr>
              </a:gs>
              <a:gs pos="100000">
                <a:srgbClr val="1366A5">
                  <a:alpha val="78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grpSp>
        <p:nvGrpSpPr>
          <p:cNvPr id="60" name="Group 59"/>
          <p:cNvGrpSpPr/>
          <p:nvPr/>
        </p:nvGrpSpPr>
        <p:grpSpPr>
          <a:xfrm>
            <a:off x="188158" y="146909"/>
            <a:ext cx="8796404" cy="1389039"/>
            <a:chOff x="199733" y="146909"/>
            <a:chExt cx="8796404" cy="1389039"/>
          </a:xfrm>
        </p:grpSpPr>
        <p:grpSp>
          <p:nvGrpSpPr>
            <p:cNvPr id="227" name="Group 226"/>
            <p:cNvGrpSpPr/>
            <p:nvPr/>
          </p:nvGrpSpPr>
          <p:grpSpPr>
            <a:xfrm>
              <a:off x="199733" y="313869"/>
              <a:ext cx="7589520" cy="1222079"/>
              <a:chOff x="210818" y="296145"/>
              <a:chExt cx="7589520" cy="1222079"/>
            </a:xfrm>
          </p:grpSpPr>
          <p:sp>
            <p:nvSpPr>
              <p:cNvPr id="232" name="Rectangle 231"/>
              <p:cNvSpPr/>
              <p:nvPr/>
            </p:nvSpPr>
            <p:spPr bwMode="auto">
              <a:xfrm>
                <a:off x="210818" y="296145"/>
                <a:ext cx="7589520" cy="646331"/>
              </a:xfrm>
              <a:prstGeom prst="rect">
                <a:avLst/>
              </a:prstGeom>
              <a:noFill/>
            </p:spPr>
            <p:txBody>
              <a:bodyPr wrap="square" tIns="91440" bIns="91440" anchor="ctr" anchorCtr="0">
                <a:spAutoFit/>
              </a:bodyPr>
              <a:lstStyle/>
              <a:p>
                <a:pPr>
                  <a:spcAft>
                    <a:spcPts val="309"/>
                  </a:spcAft>
                </a:pPr>
                <a:r>
                  <a:rPr lang="en-US" sz="3000" dirty="0">
                    <a:solidFill>
                      <a:schemeClr val="bg1"/>
                    </a:solidFill>
                    <a:latin typeface="Segoe UI Semilight" panose="020B0402040204020203" pitchFamily="34" charset="0"/>
                    <a:cs typeface="Segoe UI Semilight" panose="020B0402040204020203" pitchFamily="34" charset="0"/>
                  </a:rPr>
                  <a:t>Call Center Automation</a:t>
                </a:r>
              </a:p>
            </p:txBody>
          </p:sp>
          <p:cxnSp>
            <p:nvCxnSpPr>
              <p:cNvPr id="233" name="Straight Connector 232"/>
              <p:cNvCxnSpPr/>
              <p:nvPr/>
            </p:nvCxnSpPr>
            <p:spPr>
              <a:xfrm>
                <a:off x="341448" y="946150"/>
                <a:ext cx="5796000" cy="0"/>
              </a:xfrm>
              <a:prstGeom prst="line">
                <a:avLst/>
              </a:prstGeom>
              <a:ln w="3175">
                <a:solidFill>
                  <a:schemeClr val="bg1">
                    <a:lumMod val="9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bwMode="auto">
              <a:xfrm>
                <a:off x="235104" y="964226"/>
                <a:ext cx="5029200" cy="553998"/>
              </a:xfrm>
              <a:prstGeom prst="rect">
                <a:avLst/>
              </a:prstGeom>
              <a:noFill/>
            </p:spPr>
            <p:txBody>
              <a:bodyPr wrap="square" tIns="91440" bIns="91440" anchor="ctr" anchorCtr="0">
                <a:spAutoFit/>
              </a:bodyPr>
              <a:lstStyle/>
              <a:p>
                <a:pPr>
                  <a:spcAft>
                    <a:spcPts val="309"/>
                  </a:spcAft>
                </a:pPr>
                <a:r>
                  <a:rPr lang="en-US" sz="2400" dirty="0">
                    <a:solidFill>
                      <a:schemeClr val="tx1">
                        <a:lumMod val="20000"/>
                        <a:lumOff val="80000"/>
                      </a:schemeClr>
                    </a:solidFill>
                    <a:latin typeface="Segoe UI Semilight" panose="020B0402040204020203" pitchFamily="34" charset="0"/>
                    <a:cs typeface="Segoe UI Semilight" panose="020B0402040204020203" pitchFamily="34" charset="0"/>
                  </a:rPr>
                  <a:t>Cortana Intelligence Suite</a:t>
                </a:r>
              </a:p>
            </p:txBody>
          </p:sp>
        </p:grpSp>
        <p:pic>
          <p:nvPicPr>
            <p:cNvPr id="231" name="Picture 2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7741142" y="146909"/>
              <a:ext cx="1254995" cy="267546"/>
            </a:xfrm>
            <a:prstGeom prst="rect">
              <a:avLst/>
            </a:prstGeom>
          </p:spPr>
        </p:pic>
      </p:grpSp>
      <p:pic>
        <p:nvPicPr>
          <p:cNvPr id="148" name="Picture 147">
            <a:extLst>
              <a:ext uri="{FF2B5EF4-FFF2-40B4-BE49-F238E27FC236}">
                <a16:creationId xmlns:a16="http://schemas.microsoft.com/office/drawing/2014/main" id="{18A417D7-47B5-4129-A57D-2987362A3397}"/>
              </a:ext>
            </a:extLst>
          </p:cNvPr>
          <p:cNvPicPr>
            <a:picLocks noChangeAspect="1"/>
          </p:cNvPicPr>
          <p:nvPr/>
        </p:nvPicPr>
        <p:blipFill>
          <a:blip r:embed="rId5"/>
          <a:stretch>
            <a:fillRect/>
          </a:stretch>
        </p:blipFill>
        <p:spPr>
          <a:xfrm>
            <a:off x="423743" y="8483787"/>
            <a:ext cx="747567" cy="2377158"/>
          </a:xfrm>
          <a:prstGeom prst="rect">
            <a:avLst/>
          </a:prstGeom>
        </p:spPr>
      </p:pic>
      <p:sp>
        <p:nvSpPr>
          <p:cNvPr id="9" name="Rectangle 8">
            <a:extLst>
              <a:ext uri="{FF2B5EF4-FFF2-40B4-BE49-F238E27FC236}">
                <a16:creationId xmlns:a16="http://schemas.microsoft.com/office/drawing/2014/main" id="{F33507B6-8D54-406E-A0C3-881C02619A77}"/>
              </a:ext>
            </a:extLst>
          </p:cNvPr>
          <p:cNvSpPr/>
          <p:nvPr/>
        </p:nvSpPr>
        <p:spPr bwMode="auto">
          <a:xfrm>
            <a:off x="1971040" y="8756841"/>
            <a:ext cx="1754293" cy="1089277"/>
          </a:xfrm>
          <a:prstGeom prst="rect">
            <a:avLst/>
          </a:prstGeom>
          <a:solidFill>
            <a:srgbClr val="004B50"/>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IVR</a:t>
            </a:r>
            <a:br>
              <a:rPr lang="en-US" dirty="0">
                <a:gradFill>
                  <a:gsLst>
                    <a:gs pos="0">
                      <a:srgbClr val="FFFFFF"/>
                    </a:gs>
                    <a:gs pos="100000">
                      <a:srgbClr val="FFFFFF"/>
                    </a:gs>
                  </a:gsLst>
                  <a:lin ang="5400000" scaled="0"/>
                </a:gradFill>
                <a:latin typeface="+mj-lt"/>
                <a:ea typeface="Segoe UI" pitchFamily="34" charset="0"/>
                <a:cs typeface="Segoe UI" pitchFamily="34" charset="0"/>
              </a:rPr>
            </a:br>
            <a:r>
              <a:rPr lang="en-US" dirty="0">
                <a:gradFill>
                  <a:gsLst>
                    <a:gs pos="0">
                      <a:srgbClr val="FFFFFF"/>
                    </a:gs>
                    <a:gs pos="100000">
                      <a:srgbClr val="FFFFFF"/>
                    </a:gs>
                  </a:gsLst>
                  <a:lin ang="5400000" scaled="0"/>
                </a:gradFill>
                <a:latin typeface="+mj-lt"/>
                <a:ea typeface="Segoe UI" pitchFamily="34" charset="0"/>
                <a:cs typeface="Segoe UI" pitchFamily="34" charset="0"/>
              </a:rPr>
              <a:t>System</a:t>
            </a:r>
          </a:p>
        </p:txBody>
      </p:sp>
      <p:sp>
        <p:nvSpPr>
          <p:cNvPr id="150" name="Rectangle 149">
            <a:extLst>
              <a:ext uri="{FF2B5EF4-FFF2-40B4-BE49-F238E27FC236}">
                <a16:creationId xmlns:a16="http://schemas.microsoft.com/office/drawing/2014/main" id="{BA32FF36-8224-4FCD-84C2-AFC9FF97E768}"/>
              </a:ext>
            </a:extLst>
          </p:cNvPr>
          <p:cNvSpPr/>
          <p:nvPr/>
        </p:nvSpPr>
        <p:spPr bwMode="auto">
          <a:xfrm>
            <a:off x="4092785" y="8756840"/>
            <a:ext cx="1754293" cy="1089277"/>
          </a:xfrm>
          <a:prstGeom prst="rect">
            <a:avLst/>
          </a:prstGeom>
          <a:solidFill>
            <a:srgbClr val="0078D7"/>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Bot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Framework</a:t>
            </a:r>
          </a:p>
        </p:txBody>
      </p:sp>
      <p:grpSp>
        <p:nvGrpSpPr>
          <p:cNvPr id="12" name="Group 11">
            <a:extLst>
              <a:ext uri="{FF2B5EF4-FFF2-40B4-BE49-F238E27FC236}">
                <a16:creationId xmlns:a16="http://schemas.microsoft.com/office/drawing/2014/main" id="{2D6675D8-0207-4DA8-A45F-BD7E1B8B731E}"/>
              </a:ext>
            </a:extLst>
          </p:cNvPr>
          <p:cNvGrpSpPr/>
          <p:nvPr/>
        </p:nvGrpSpPr>
        <p:grpSpPr>
          <a:xfrm>
            <a:off x="6214530" y="8021913"/>
            <a:ext cx="2582335" cy="2745416"/>
            <a:chOff x="6468533" y="7922584"/>
            <a:chExt cx="2582335" cy="2745416"/>
          </a:xfrm>
          <a:effectLst>
            <a:outerShdw blurRad="50800" dist="38100" dir="5400000" algn="t" rotWithShape="0">
              <a:prstClr val="black">
                <a:alpha val="40000"/>
              </a:prstClr>
            </a:outerShdw>
          </a:effectLst>
        </p:grpSpPr>
        <p:sp>
          <p:nvSpPr>
            <p:cNvPr id="10" name="Rectangle 9">
              <a:extLst>
                <a:ext uri="{FF2B5EF4-FFF2-40B4-BE49-F238E27FC236}">
                  <a16:creationId xmlns:a16="http://schemas.microsoft.com/office/drawing/2014/main" id="{33E80807-6A7D-44B8-854C-C59B441746D5}"/>
                </a:ext>
              </a:extLst>
            </p:cNvPr>
            <p:cNvSpPr/>
            <p:nvPr/>
          </p:nvSpPr>
          <p:spPr bwMode="auto">
            <a:xfrm>
              <a:off x="6468533" y="7922584"/>
              <a:ext cx="2582334" cy="274541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a:extLst>
                <a:ext uri="{FF2B5EF4-FFF2-40B4-BE49-F238E27FC236}">
                  <a16:creationId xmlns:a16="http://schemas.microsoft.com/office/drawing/2014/main" id="{CCF39DB8-55EC-4ED5-8930-ACB650A44EBC}"/>
                </a:ext>
              </a:extLst>
            </p:cNvPr>
            <p:cNvSpPr/>
            <p:nvPr/>
          </p:nvSpPr>
          <p:spPr bwMode="auto">
            <a:xfrm>
              <a:off x="6695440" y="8077924"/>
              <a:ext cx="1754293" cy="743991"/>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Speech API</a:t>
              </a:r>
            </a:p>
          </p:txBody>
        </p:sp>
        <p:sp>
          <p:nvSpPr>
            <p:cNvPr id="153" name="Rectangle 152">
              <a:extLst>
                <a:ext uri="{FF2B5EF4-FFF2-40B4-BE49-F238E27FC236}">
                  <a16:creationId xmlns:a16="http://schemas.microsoft.com/office/drawing/2014/main" id="{96B14055-CBBF-484F-90F0-114C02722027}"/>
                </a:ext>
              </a:extLst>
            </p:cNvPr>
            <p:cNvSpPr/>
            <p:nvPr/>
          </p:nvSpPr>
          <p:spPr bwMode="auto">
            <a:xfrm>
              <a:off x="6695439" y="8897949"/>
              <a:ext cx="1754293" cy="743991"/>
            </a:xfrm>
            <a:prstGeom prst="rect">
              <a:avLst/>
            </a:prstGeom>
            <a:solidFill>
              <a:srgbClr val="00B0E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Language Understanding Intelligence Service</a:t>
              </a:r>
            </a:p>
          </p:txBody>
        </p:sp>
        <p:sp>
          <p:nvSpPr>
            <p:cNvPr id="154" name="Rectangle 153">
              <a:extLst>
                <a:ext uri="{FF2B5EF4-FFF2-40B4-BE49-F238E27FC236}">
                  <a16:creationId xmlns:a16="http://schemas.microsoft.com/office/drawing/2014/main" id="{1C2645C9-017F-4CD0-B6D7-0B4A7754B671}"/>
                </a:ext>
              </a:extLst>
            </p:cNvPr>
            <p:cNvSpPr/>
            <p:nvPr/>
          </p:nvSpPr>
          <p:spPr bwMode="auto">
            <a:xfrm>
              <a:off x="6695438" y="9717974"/>
              <a:ext cx="1754293" cy="74399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1" name="TextBox 10">
              <a:extLst>
                <a:ext uri="{FF2B5EF4-FFF2-40B4-BE49-F238E27FC236}">
                  <a16:creationId xmlns:a16="http://schemas.microsoft.com/office/drawing/2014/main" id="{85987125-E44A-48FD-8FC8-6C7B93F119F7}"/>
                </a:ext>
              </a:extLst>
            </p:cNvPr>
            <p:cNvSpPr txBox="1"/>
            <p:nvPr/>
          </p:nvSpPr>
          <p:spPr>
            <a:xfrm rot="16200000">
              <a:off x="7377594" y="8994725"/>
              <a:ext cx="2745416" cy="601133"/>
            </a:xfrm>
            <a:prstGeom prst="rect">
              <a:avLst/>
            </a:prstGeom>
            <a:noFill/>
          </p:spPr>
          <p:txBody>
            <a:bodyPr wrap="none" lIns="91440" tIns="91440" rIns="91440" bIns="91440" rtlCol="0" anchor="ctr">
              <a:noAutofit/>
            </a:bodyPr>
            <a:lstStyle/>
            <a:p>
              <a:pPr algn="ctr">
                <a:lnSpc>
                  <a:spcPct val="90000"/>
                </a:lnSpc>
                <a:spcAft>
                  <a:spcPts val="600"/>
                </a:spcAft>
              </a:pPr>
              <a:r>
                <a:rPr lang="en-US" dirty="0">
                  <a:solidFill>
                    <a:schemeClr val="bg1"/>
                  </a:solidFill>
                  <a:latin typeface="+mj-lt"/>
                </a:rPr>
                <a:t>Cognitive Services</a:t>
              </a:r>
            </a:p>
          </p:txBody>
        </p:sp>
      </p:grpSp>
      <p:cxnSp>
        <p:nvCxnSpPr>
          <p:cNvPr id="14" name="Connector: Elbow 13">
            <a:extLst>
              <a:ext uri="{FF2B5EF4-FFF2-40B4-BE49-F238E27FC236}">
                <a16:creationId xmlns:a16="http://schemas.microsoft.com/office/drawing/2014/main" id="{4C3AD4FC-2908-4596-9380-F96AD72A1662}"/>
              </a:ext>
            </a:extLst>
          </p:cNvPr>
          <p:cNvCxnSpPr>
            <a:cxnSpLocks/>
          </p:cNvCxnSpPr>
          <p:nvPr/>
        </p:nvCxnSpPr>
        <p:spPr>
          <a:xfrm>
            <a:off x="1171310" y="8666640"/>
            <a:ext cx="979223" cy="418095"/>
          </a:xfrm>
          <a:prstGeom prst="bentConnector3">
            <a:avLst/>
          </a:prstGeom>
          <a:ln w="31750" cap="rnd">
            <a:solidFill>
              <a:schemeClr val="bg1">
                <a:lumMod val="65000"/>
              </a:schemeClr>
            </a:solidFill>
            <a:headEnd type="none" w="lg" len="med"/>
            <a:tailEnd type="triangle" w="lg"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8CAB6D4C-5212-4D90-AEC6-3589E467EC61}"/>
              </a:ext>
            </a:extLst>
          </p:cNvPr>
          <p:cNvCxnSpPr>
            <a:cxnSpLocks/>
          </p:cNvCxnSpPr>
          <p:nvPr/>
        </p:nvCxnSpPr>
        <p:spPr>
          <a:xfrm>
            <a:off x="1171310" y="8849493"/>
            <a:ext cx="971126" cy="689135"/>
          </a:xfrm>
          <a:prstGeom prst="bentConnector3">
            <a:avLst>
              <a:gd name="adj1" fmla="val 32563"/>
            </a:avLst>
          </a:prstGeom>
          <a:ln w="31750" cap="rnd">
            <a:solidFill>
              <a:schemeClr val="bg1">
                <a:lumMod val="65000"/>
              </a:schemeClr>
            </a:solidFill>
            <a:headEnd type="triangle" w="lg" len="med"/>
            <a:tailEnd type="none" w="lg"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27A23175-5884-4E15-9596-E4477EA7B0E1}"/>
              </a:ext>
            </a:extLst>
          </p:cNvPr>
          <p:cNvGrpSpPr/>
          <p:nvPr/>
        </p:nvGrpSpPr>
        <p:grpSpPr>
          <a:xfrm>
            <a:off x="3547532" y="9084735"/>
            <a:ext cx="736603" cy="453893"/>
            <a:chOff x="3725332" y="9050867"/>
            <a:chExt cx="736603" cy="453893"/>
          </a:xfrm>
          <a:effectLst>
            <a:outerShdw blurRad="50800" dist="38100" dir="5400000" algn="t" rotWithShape="0">
              <a:prstClr val="black">
                <a:alpha val="40000"/>
              </a:prstClr>
            </a:outerShdw>
          </a:effectLst>
        </p:grpSpPr>
        <p:cxnSp>
          <p:nvCxnSpPr>
            <p:cNvPr id="19" name="Straight Arrow Connector 18">
              <a:extLst>
                <a:ext uri="{FF2B5EF4-FFF2-40B4-BE49-F238E27FC236}">
                  <a16:creationId xmlns:a16="http://schemas.microsoft.com/office/drawing/2014/main" id="{38F4C056-A1F0-414E-834F-9C5AAC14DBB0}"/>
                </a:ext>
              </a:extLst>
            </p:cNvPr>
            <p:cNvCxnSpPr/>
            <p:nvPr/>
          </p:nvCxnSpPr>
          <p:spPr>
            <a:xfrm>
              <a:off x="3810002" y="9050867"/>
              <a:ext cx="651933" cy="0"/>
            </a:xfrm>
            <a:prstGeom prst="straightConnector1">
              <a:avLst/>
            </a:prstGeom>
            <a:ln w="31750" cap="rnd">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78720054-824E-4890-8E1F-929E2C09083C}"/>
                </a:ext>
              </a:extLst>
            </p:cNvPr>
            <p:cNvCxnSpPr/>
            <p:nvPr/>
          </p:nvCxnSpPr>
          <p:spPr>
            <a:xfrm>
              <a:off x="3725332" y="9504760"/>
              <a:ext cx="651933" cy="0"/>
            </a:xfrm>
            <a:prstGeom prst="straightConnector1">
              <a:avLst/>
            </a:prstGeom>
            <a:ln w="31750" cap="rnd">
              <a:solidFill>
                <a:schemeClr val="bg1">
                  <a:lumMod val="65000"/>
                </a:schemeClr>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598D8D5A-7CCF-4776-9A81-239F95406E3F}"/>
              </a:ext>
            </a:extLst>
          </p:cNvPr>
          <p:cNvGrpSpPr/>
          <p:nvPr/>
        </p:nvGrpSpPr>
        <p:grpSpPr>
          <a:xfrm>
            <a:off x="5662503" y="9084735"/>
            <a:ext cx="736603" cy="453893"/>
            <a:chOff x="3725332" y="9050867"/>
            <a:chExt cx="736603" cy="453893"/>
          </a:xfrm>
          <a:effectLst>
            <a:outerShdw blurRad="50800" dist="38100" dir="5400000" algn="t" rotWithShape="0">
              <a:prstClr val="black">
                <a:alpha val="40000"/>
              </a:prstClr>
            </a:outerShdw>
          </a:effectLst>
        </p:grpSpPr>
        <p:cxnSp>
          <p:nvCxnSpPr>
            <p:cNvPr id="201" name="Straight Arrow Connector 200">
              <a:extLst>
                <a:ext uri="{FF2B5EF4-FFF2-40B4-BE49-F238E27FC236}">
                  <a16:creationId xmlns:a16="http://schemas.microsoft.com/office/drawing/2014/main" id="{9AA4B57C-C791-4D74-AE69-8C1FF733C7CE}"/>
                </a:ext>
              </a:extLst>
            </p:cNvPr>
            <p:cNvCxnSpPr/>
            <p:nvPr/>
          </p:nvCxnSpPr>
          <p:spPr>
            <a:xfrm>
              <a:off x="3810002" y="9050867"/>
              <a:ext cx="651933" cy="0"/>
            </a:xfrm>
            <a:prstGeom prst="straightConnector1">
              <a:avLst/>
            </a:prstGeom>
            <a:ln w="31750" cap="rnd">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D3C202B-27F0-492D-BE6F-AD4ED1163EE3}"/>
                </a:ext>
              </a:extLst>
            </p:cNvPr>
            <p:cNvCxnSpPr/>
            <p:nvPr/>
          </p:nvCxnSpPr>
          <p:spPr>
            <a:xfrm>
              <a:off x="3725332" y="9504760"/>
              <a:ext cx="651933" cy="0"/>
            </a:xfrm>
            <a:prstGeom prst="straightConnector1">
              <a:avLst/>
            </a:prstGeom>
            <a:ln w="31750" cap="rnd">
              <a:solidFill>
                <a:schemeClr val="bg1">
                  <a:lumMod val="65000"/>
                </a:schemeClr>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03" name="Rectangle 202">
            <a:extLst>
              <a:ext uri="{FF2B5EF4-FFF2-40B4-BE49-F238E27FC236}">
                <a16:creationId xmlns:a16="http://schemas.microsoft.com/office/drawing/2014/main" id="{3FE9A5EB-C642-4512-A168-0B63A6B2D05A}"/>
              </a:ext>
            </a:extLst>
          </p:cNvPr>
          <p:cNvSpPr/>
          <p:nvPr/>
        </p:nvSpPr>
        <p:spPr bwMode="auto">
          <a:xfrm>
            <a:off x="188158" y="5116360"/>
            <a:ext cx="4846320" cy="3139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dirty="0">
                <a:solidFill>
                  <a:srgbClr val="006FC8"/>
                </a:solidFill>
                <a:latin typeface="Segoe UI Light" panose="020B0502040204020203" pitchFamily="34" charset="0"/>
                <a:ea typeface="Segoe UI" pitchFamily="34" charset="0"/>
                <a:cs typeface="Segoe UI Light" panose="020B0502040204020203" pitchFamily="34" charset="0"/>
              </a:rPr>
              <a:t>Benefits</a:t>
            </a:r>
          </a:p>
        </p:txBody>
      </p:sp>
      <p:grpSp>
        <p:nvGrpSpPr>
          <p:cNvPr id="26" name="Group 25">
            <a:extLst>
              <a:ext uri="{FF2B5EF4-FFF2-40B4-BE49-F238E27FC236}">
                <a16:creationId xmlns:a16="http://schemas.microsoft.com/office/drawing/2014/main" id="{69537741-4629-4B1D-9892-FCCB29B9A84C}"/>
              </a:ext>
            </a:extLst>
          </p:cNvPr>
          <p:cNvGrpSpPr/>
          <p:nvPr/>
        </p:nvGrpSpPr>
        <p:grpSpPr>
          <a:xfrm>
            <a:off x="513020" y="5575764"/>
            <a:ext cx="8117961" cy="1686822"/>
            <a:chOff x="410489" y="5497772"/>
            <a:chExt cx="8117961" cy="1686822"/>
          </a:xfrm>
        </p:grpSpPr>
        <p:grpSp>
          <p:nvGrpSpPr>
            <p:cNvPr id="23" name="Group 22">
              <a:extLst>
                <a:ext uri="{FF2B5EF4-FFF2-40B4-BE49-F238E27FC236}">
                  <a16:creationId xmlns:a16="http://schemas.microsoft.com/office/drawing/2014/main" id="{D0AE2675-43E0-40A8-A805-B44B5BAF54AC}"/>
                </a:ext>
              </a:extLst>
            </p:cNvPr>
            <p:cNvGrpSpPr/>
            <p:nvPr/>
          </p:nvGrpSpPr>
          <p:grpSpPr>
            <a:xfrm>
              <a:off x="3912796" y="5575278"/>
              <a:ext cx="1256933" cy="1609316"/>
              <a:chOff x="3907344" y="5575278"/>
              <a:chExt cx="1256933" cy="1609316"/>
            </a:xfrm>
          </p:grpSpPr>
          <p:grpSp>
            <p:nvGrpSpPr>
              <p:cNvPr id="225" name="Group 224">
                <a:extLst>
                  <a:ext uri="{FF2B5EF4-FFF2-40B4-BE49-F238E27FC236}">
                    <a16:creationId xmlns:a16="http://schemas.microsoft.com/office/drawing/2014/main" id="{C9870901-CCC9-4752-8925-F7AB8C85E7F9}"/>
                  </a:ext>
                </a:extLst>
              </p:cNvPr>
              <p:cNvGrpSpPr/>
              <p:nvPr/>
            </p:nvGrpSpPr>
            <p:grpSpPr>
              <a:xfrm>
                <a:off x="4195514" y="5575278"/>
                <a:ext cx="680596" cy="522850"/>
                <a:chOff x="5815064" y="2551077"/>
                <a:chExt cx="748653" cy="575135"/>
              </a:xfrm>
            </p:grpSpPr>
            <p:sp>
              <p:nvSpPr>
                <p:cNvPr id="229" name="Freeform 14">
                  <a:extLst>
                    <a:ext uri="{FF2B5EF4-FFF2-40B4-BE49-F238E27FC236}">
                      <a16:creationId xmlns:a16="http://schemas.microsoft.com/office/drawing/2014/main" id="{59A097D6-238F-4A6B-A044-8DC851ABA5CE}"/>
                    </a:ext>
                  </a:extLst>
                </p:cNvPr>
                <p:cNvSpPr>
                  <a:spLocks/>
                </p:cNvSpPr>
                <p:nvPr/>
              </p:nvSpPr>
              <p:spPr bwMode="auto">
                <a:xfrm>
                  <a:off x="5815064" y="2551077"/>
                  <a:ext cx="748653" cy="575135"/>
                </a:xfrm>
                <a:custGeom>
                  <a:avLst/>
                  <a:gdLst>
                    <a:gd name="T0" fmla="*/ 501 w 1001"/>
                    <a:gd name="T1" fmla="*/ 0 h 770"/>
                    <a:gd name="T2" fmla="*/ 0 w 1001"/>
                    <a:gd name="T3" fmla="*/ 363 h 770"/>
                    <a:gd name="T4" fmla="*/ 115 w 1001"/>
                    <a:gd name="T5" fmla="*/ 594 h 770"/>
                    <a:gd name="T6" fmla="*/ 0 w 1001"/>
                    <a:gd name="T7" fmla="*/ 770 h 770"/>
                    <a:gd name="T8" fmla="*/ 267 w 1001"/>
                    <a:gd name="T9" fmla="*/ 684 h 770"/>
                    <a:gd name="T10" fmla="*/ 501 w 1001"/>
                    <a:gd name="T11" fmla="*/ 725 h 770"/>
                    <a:gd name="T12" fmla="*/ 1001 w 1001"/>
                    <a:gd name="T13" fmla="*/ 363 h 770"/>
                    <a:gd name="T14" fmla="*/ 501 w 1001"/>
                    <a:gd name="T15" fmla="*/ 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1" h="770">
                      <a:moveTo>
                        <a:pt x="501" y="0"/>
                      </a:moveTo>
                      <a:cubicBezTo>
                        <a:pt x="224" y="0"/>
                        <a:pt x="0" y="162"/>
                        <a:pt x="0" y="363"/>
                      </a:cubicBezTo>
                      <a:cubicBezTo>
                        <a:pt x="0" y="451"/>
                        <a:pt x="43" y="531"/>
                        <a:pt x="115" y="594"/>
                      </a:cubicBezTo>
                      <a:cubicBezTo>
                        <a:pt x="108" y="660"/>
                        <a:pt x="64" y="718"/>
                        <a:pt x="0" y="770"/>
                      </a:cubicBezTo>
                      <a:cubicBezTo>
                        <a:pt x="103" y="752"/>
                        <a:pt x="200" y="729"/>
                        <a:pt x="267" y="684"/>
                      </a:cubicBezTo>
                      <a:cubicBezTo>
                        <a:pt x="337" y="710"/>
                        <a:pt x="416" y="725"/>
                        <a:pt x="501" y="725"/>
                      </a:cubicBezTo>
                      <a:cubicBezTo>
                        <a:pt x="777" y="725"/>
                        <a:pt x="1001" y="563"/>
                        <a:pt x="1001" y="363"/>
                      </a:cubicBezTo>
                      <a:cubicBezTo>
                        <a:pt x="1001" y="162"/>
                        <a:pt x="777" y="0"/>
                        <a:pt x="501" y="0"/>
                      </a:cubicBezTo>
                      <a:close/>
                    </a:path>
                  </a:pathLst>
                </a:custGeom>
                <a:solidFill>
                  <a:srgbClr val="F08400"/>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30" name="Freeform 15">
                  <a:extLst>
                    <a:ext uri="{FF2B5EF4-FFF2-40B4-BE49-F238E27FC236}">
                      <a16:creationId xmlns:a16="http://schemas.microsoft.com/office/drawing/2014/main" id="{8CEFD5A1-6D56-4FCF-8BF2-13B2DDD27DC3}"/>
                    </a:ext>
                  </a:extLst>
                </p:cNvPr>
                <p:cNvSpPr>
                  <a:spLocks/>
                </p:cNvSpPr>
                <p:nvPr/>
              </p:nvSpPr>
              <p:spPr bwMode="auto">
                <a:xfrm>
                  <a:off x="6019578" y="2681500"/>
                  <a:ext cx="340520" cy="244393"/>
                </a:xfrm>
                <a:custGeom>
                  <a:avLst/>
                  <a:gdLst>
                    <a:gd name="T0" fmla="*/ 291 w 456"/>
                    <a:gd name="T1" fmla="*/ 87 h 327"/>
                    <a:gd name="T2" fmla="*/ 163 w 456"/>
                    <a:gd name="T3" fmla="*/ 87 h 327"/>
                    <a:gd name="T4" fmla="*/ 163 w 456"/>
                    <a:gd name="T5" fmla="*/ 0 h 327"/>
                    <a:gd name="T6" fmla="*/ 0 w 456"/>
                    <a:gd name="T7" fmla="*/ 164 h 327"/>
                    <a:gd name="T8" fmla="*/ 163 w 456"/>
                    <a:gd name="T9" fmla="*/ 327 h 327"/>
                    <a:gd name="T10" fmla="*/ 163 w 456"/>
                    <a:gd name="T11" fmla="*/ 241 h 327"/>
                    <a:gd name="T12" fmla="*/ 291 w 456"/>
                    <a:gd name="T13" fmla="*/ 241 h 327"/>
                    <a:gd name="T14" fmla="*/ 310 w 456"/>
                    <a:gd name="T15" fmla="*/ 241 h 327"/>
                    <a:gd name="T16" fmla="*/ 456 w 456"/>
                    <a:gd name="T17" fmla="*/ 327 h 327"/>
                    <a:gd name="T18" fmla="*/ 291 w 456"/>
                    <a:gd name="T19" fmla="*/ 8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327">
                      <a:moveTo>
                        <a:pt x="291" y="87"/>
                      </a:moveTo>
                      <a:cubicBezTo>
                        <a:pt x="163" y="87"/>
                        <a:pt x="163" y="87"/>
                        <a:pt x="163" y="87"/>
                      </a:cubicBezTo>
                      <a:cubicBezTo>
                        <a:pt x="163" y="0"/>
                        <a:pt x="163" y="0"/>
                        <a:pt x="163" y="0"/>
                      </a:cubicBezTo>
                      <a:cubicBezTo>
                        <a:pt x="0" y="164"/>
                        <a:pt x="0" y="164"/>
                        <a:pt x="0" y="164"/>
                      </a:cubicBezTo>
                      <a:cubicBezTo>
                        <a:pt x="163" y="327"/>
                        <a:pt x="163" y="327"/>
                        <a:pt x="163" y="327"/>
                      </a:cubicBezTo>
                      <a:cubicBezTo>
                        <a:pt x="163" y="241"/>
                        <a:pt x="163" y="241"/>
                        <a:pt x="163" y="241"/>
                      </a:cubicBezTo>
                      <a:cubicBezTo>
                        <a:pt x="291" y="241"/>
                        <a:pt x="291" y="241"/>
                        <a:pt x="291" y="241"/>
                      </a:cubicBezTo>
                      <a:cubicBezTo>
                        <a:pt x="291" y="241"/>
                        <a:pt x="304" y="241"/>
                        <a:pt x="310" y="241"/>
                      </a:cubicBezTo>
                      <a:cubicBezTo>
                        <a:pt x="367" y="241"/>
                        <a:pt x="419" y="274"/>
                        <a:pt x="456" y="327"/>
                      </a:cubicBezTo>
                      <a:cubicBezTo>
                        <a:pt x="445" y="192"/>
                        <a:pt x="376" y="87"/>
                        <a:pt x="291"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8" name="TextBox 227">
                <a:extLst>
                  <a:ext uri="{FF2B5EF4-FFF2-40B4-BE49-F238E27FC236}">
                    <a16:creationId xmlns:a16="http://schemas.microsoft.com/office/drawing/2014/main" id="{D3FD2557-84D8-4790-8902-9CE6595D4F90}"/>
                  </a:ext>
                </a:extLst>
              </p:cNvPr>
              <p:cNvSpPr txBox="1"/>
              <p:nvPr/>
            </p:nvSpPr>
            <p:spPr>
              <a:xfrm>
                <a:off x="3907344" y="6361907"/>
                <a:ext cx="1256933" cy="822687"/>
              </a:xfrm>
              <a:prstGeom prst="rect">
                <a:avLst/>
              </a:prstGeom>
              <a:noFill/>
            </p:spPr>
            <p:txBody>
              <a:bodyPr wrap="square" lIns="0" tIns="0" rIns="0" bIns="0" rtlCol="0">
                <a:spAutoFit/>
              </a:bodyPr>
              <a:lstStyle/>
              <a:p>
                <a:pPr algn="ctr">
                  <a:lnSpc>
                    <a:spcPct val="90000"/>
                  </a:lnSpc>
                  <a:spcAft>
                    <a:spcPts val="600"/>
                  </a:spcAft>
                </a:pPr>
                <a:r>
                  <a:rPr lang="en-US" dirty="0">
                    <a:solidFill>
                      <a:srgbClr val="F08400"/>
                    </a:solidFill>
                  </a:rPr>
                  <a:t>Reduce Response</a:t>
                </a:r>
                <a:br>
                  <a:rPr lang="en-US" dirty="0">
                    <a:solidFill>
                      <a:srgbClr val="F08400"/>
                    </a:solidFill>
                  </a:rPr>
                </a:br>
                <a:r>
                  <a:rPr lang="en-US" dirty="0">
                    <a:solidFill>
                      <a:srgbClr val="F08400"/>
                    </a:solidFill>
                  </a:rPr>
                  <a:t>Time</a:t>
                </a:r>
              </a:p>
            </p:txBody>
          </p:sp>
        </p:grpSp>
        <p:grpSp>
          <p:nvGrpSpPr>
            <p:cNvPr id="22" name="Group 21">
              <a:extLst>
                <a:ext uri="{FF2B5EF4-FFF2-40B4-BE49-F238E27FC236}">
                  <a16:creationId xmlns:a16="http://schemas.microsoft.com/office/drawing/2014/main" id="{F39EE0F9-96A9-424F-A61D-086618DF79A4}"/>
                </a:ext>
              </a:extLst>
            </p:cNvPr>
            <p:cNvGrpSpPr/>
            <p:nvPr/>
          </p:nvGrpSpPr>
          <p:grpSpPr>
            <a:xfrm>
              <a:off x="5592157" y="5497772"/>
              <a:ext cx="1256933" cy="1612032"/>
              <a:chOff x="5589430" y="5497772"/>
              <a:chExt cx="1256933" cy="1612032"/>
            </a:xfrm>
          </p:grpSpPr>
          <p:grpSp>
            <p:nvGrpSpPr>
              <p:cNvPr id="238" name="Group 237">
                <a:extLst>
                  <a:ext uri="{FF2B5EF4-FFF2-40B4-BE49-F238E27FC236}">
                    <a16:creationId xmlns:a16="http://schemas.microsoft.com/office/drawing/2014/main" id="{504083B6-AF70-4472-AD93-5F3FF99D74F2}"/>
                  </a:ext>
                </a:extLst>
              </p:cNvPr>
              <p:cNvGrpSpPr/>
              <p:nvPr/>
            </p:nvGrpSpPr>
            <p:grpSpPr>
              <a:xfrm>
                <a:off x="5837690" y="5497772"/>
                <a:ext cx="760413" cy="677863"/>
                <a:chOff x="8003388" y="2465819"/>
                <a:chExt cx="836453" cy="745649"/>
              </a:xfrm>
              <a:solidFill>
                <a:srgbClr val="005291"/>
              </a:solidFill>
            </p:grpSpPr>
            <p:sp>
              <p:nvSpPr>
                <p:cNvPr id="240" name="Freeform 19">
                  <a:extLst>
                    <a:ext uri="{FF2B5EF4-FFF2-40B4-BE49-F238E27FC236}">
                      <a16:creationId xmlns:a16="http://schemas.microsoft.com/office/drawing/2014/main" id="{5E1A144E-293F-4D53-8EAD-EF515A3B3199}"/>
                    </a:ext>
                  </a:extLst>
                </p:cNvPr>
                <p:cNvSpPr>
                  <a:spLocks/>
                </p:cNvSpPr>
                <p:nvPr/>
              </p:nvSpPr>
              <p:spPr bwMode="auto">
                <a:xfrm>
                  <a:off x="8003388" y="2465819"/>
                  <a:ext cx="836453" cy="745649"/>
                </a:xfrm>
                <a:custGeom>
                  <a:avLst/>
                  <a:gdLst>
                    <a:gd name="T0" fmla="*/ 3 w 520"/>
                    <a:gd name="T1" fmla="*/ 235 h 464"/>
                    <a:gd name="T2" fmla="*/ 63 w 520"/>
                    <a:gd name="T3" fmla="*/ 296 h 464"/>
                    <a:gd name="T4" fmla="*/ 70 w 520"/>
                    <a:gd name="T5" fmla="*/ 296 h 464"/>
                    <a:gd name="T6" fmla="*/ 131 w 520"/>
                    <a:gd name="T7" fmla="*/ 235 h 464"/>
                    <a:gd name="T8" fmla="*/ 127 w 520"/>
                    <a:gd name="T9" fmla="*/ 227 h 464"/>
                    <a:gd name="T10" fmla="*/ 78 w 520"/>
                    <a:gd name="T11" fmla="*/ 227 h 464"/>
                    <a:gd name="T12" fmla="*/ 287 w 520"/>
                    <a:gd name="T13" fmla="*/ 22 h 464"/>
                    <a:gd name="T14" fmla="*/ 498 w 520"/>
                    <a:gd name="T15" fmla="*/ 233 h 464"/>
                    <a:gd name="T16" fmla="*/ 287 w 520"/>
                    <a:gd name="T17" fmla="*/ 442 h 464"/>
                    <a:gd name="T18" fmla="*/ 92 w 520"/>
                    <a:gd name="T19" fmla="*/ 306 h 464"/>
                    <a:gd name="T20" fmla="*/ 83 w 520"/>
                    <a:gd name="T21" fmla="*/ 315 h 464"/>
                    <a:gd name="T22" fmla="*/ 74 w 520"/>
                    <a:gd name="T23" fmla="*/ 324 h 464"/>
                    <a:gd name="T24" fmla="*/ 287 w 520"/>
                    <a:gd name="T25" fmla="*/ 464 h 464"/>
                    <a:gd name="T26" fmla="*/ 520 w 520"/>
                    <a:gd name="T27" fmla="*/ 233 h 464"/>
                    <a:gd name="T28" fmla="*/ 287 w 520"/>
                    <a:gd name="T29" fmla="*/ 0 h 464"/>
                    <a:gd name="T30" fmla="*/ 56 w 520"/>
                    <a:gd name="T31" fmla="*/ 227 h 464"/>
                    <a:gd name="T32" fmla="*/ 7 w 520"/>
                    <a:gd name="T33" fmla="*/ 227 h 464"/>
                    <a:gd name="T34" fmla="*/ 3 w 520"/>
                    <a:gd name="T35" fmla="*/ 23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464">
                      <a:moveTo>
                        <a:pt x="3" y="235"/>
                      </a:moveTo>
                      <a:cubicBezTo>
                        <a:pt x="63" y="296"/>
                        <a:pt x="63" y="296"/>
                        <a:pt x="63" y="296"/>
                      </a:cubicBezTo>
                      <a:cubicBezTo>
                        <a:pt x="65" y="298"/>
                        <a:pt x="68" y="298"/>
                        <a:pt x="70" y="296"/>
                      </a:cubicBezTo>
                      <a:cubicBezTo>
                        <a:pt x="131" y="235"/>
                        <a:pt x="131" y="235"/>
                        <a:pt x="131" y="235"/>
                      </a:cubicBezTo>
                      <a:cubicBezTo>
                        <a:pt x="134" y="232"/>
                        <a:pt x="131" y="227"/>
                        <a:pt x="127" y="227"/>
                      </a:cubicBezTo>
                      <a:cubicBezTo>
                        <a:pt x="78" y="227"/>
                        <a:pt x="78" y="227"/>
                        <a:pt x="78" y="227"/>
                      </a:cubicBezTo>
                      <a:cubicBezTo>
                        <a:pt x="82" y="112"/>
                        <a:pt x="173" y="22"/>
                        <a:pt x="287" y="22"/>
                      </a:cubicBezTo>
                      <a:cubicBezTo>
                        <a:pt x="405" y="22"/>
                        <a:pt x="498" y="115"/>
                        <a:pt x="498" y="233"/>
                      </a:cubicBezTo>
                      <a:cubicBezTo>
                        <a:pt x="498" y="349"/>
                        <a:pt x="405" y="442"/>
                        <a:pt x="287" y="442"/>
                      </a:cubicBezTo>
                      <a:cubicBezTo>
                        <a:pt x="197" y="442"/>
                        <a:pt x="121" y="386"/>
                        <a:pt x="92" y="306"/>
                      </a:cubicBezTo>
                      <a:cubicBezTo>
                        <a:pt x="83" y="315"/>
                        <a:pt x="83" y="315"/>
                        <a:pt x="83" y="315"/>
                      </a:cubicBezTo>
                      <a:cubicBezTo>
                        <a:pt x="74" y="324"/>
                        <a:pt x="74" y="324"/>
                        <a:pt x="74" y="324"/>
                      </a:cubicBezTo>
                      <a:cubicBezTo>
                        <a:pt x="109" y="406"/>
                        <a:pt x="192" y="464"/>
                        <a:pt x="287" y="464"/>
                      </a:cubicBezTo>
                      <a:cubicBezTo>
                        <a:pt x="416" y="464"/>
                        <a:pt x="520" y="361"/>
                        <a:pt x="520" y="233"/>
                      </a:cubicBezTo>
                      <a:cubicBezTo>
                        <a:pt x="520" y="102"/>
                        <a:pt x="418" y="0"/>
                        <a:pt x="287" y="0"/>
                      </a:cubicBezTo>
                      <a:cubicBezTo>
                        <a:pt x="161" y="0"/>
                        <a:pt x="59" y="101"/>
                        <a:pt x="56" y="227"/>
                      </a:cubicBezTo>
                      <a:cubicBezTo>
                        <a:pt x="7" y="227"/>
                        <a:pt x="7" y="227"/>
                        <a:pt x="7" y="227"/>
                      </a:cubicBezTo>
                      <a:cubicBezTo>
                        <a:pt x="2" y="227"/>
                        <a:pt x="0" y="232"/>
                        <a:pt x="3" y="235"/>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0">
                  <a:extLst>
                    <a:ext uri="{FF2B5EF4-FFF2-40B4-BE49-F238E27FC236}">
                      <a16:creationId xmlns:a16="http://schemas.microsoft.com/office/drawing/2014/main" id="{B57B39C6-0353-47B9-9151-9B020D762A23}"/>
                    </a:ext>
                  </a:extLst>
                </p:cNvPr>
                <p:cNvSpPr>
                  <a:spLocks noEditPoints="1"/>
                </p:cNvSpPr>
                <p:nvPr/>
              </p:nvSpPr>
              <p:spPr bwMode="auto">
                <a:xfrm>
                  <a:off x="8321204" y="2605520"/>
                  <a:ext cx="312578" cy="426085"/>
                </a:xfrm>
                <a:custGeom>
                  <a:avLst/>
                  <a:gdLst>
                    <a:gd name="T0" fmla="*/ 155 w 194"/>
                    <a:gd name="T1" fmla="*/ 60 h 265"/>
                    <a:gd name="T2" fmla="*/ 96 w 194"/>
                    <a:gd name="T3" fmla="*/ 119 h 265"/>
                    <a:gd name="T4" fmla="*/ 36 w 194"/>
                    <a:gd name="T5" fmla="*/ 60 h 265"/>
                    <a:gd name="T6" fmla="*/ 96 w 194"/>
                    <a:gd name="T7" fmla="*/ 0 h 265"/>
                    <a:gd name="T8" fmla="*/ 155 w 194"/>
                    <a:gd name="T9" fmla="*/ 60 h 265"/>
                    <a:gd name="T10" fmla="*/ 185 w 194"/>
                    <a:gd name="T11" fmla="*/ 155 h 265"/>
                    <a:gd name="T12" fmla="*/ 143 w 194"/>
                    <a:gd name="T13" fmla="*/ 128 h 265"/>
                    <a:gd name="T14" fmla="*/ 96 w 194"/>
                    <a:gd name="T15" fmla="*/ 143 h 265"/>
                    <a:gd name="T16" fmla="*/ 49 w 194"/>
                    <a:gd name="T17" fmla="*/ 129 h 265"/>
                    <a:gd name="T18" fmla="*/ 9 w 194"/>
                    <a:gd name="T19" fmla="*/ 155 h 265"/>
                    <a:gd name="T20" fmla="*/ 0 w 194"/>
                    <a:gd name="T21" fmla="*/ 177 h 265"/>
                    <a:gd name="T22" fmla="*/ 0 w 194"/>
                    <a:gd name="T23" fmla="*/ 254 h 265"/>
                    <a:gd name="T24" fmla="*/ 8 w 194"/>
                    <a:gd name="T25" fmla="*/ 265 h 265"/>
                    <a:gd name="T26" fmla="*/ 186 w 194"/>
                    <a:gd name="T27" fmla="*/ 265 h 265"/>
                    <a:gd name="T28" fmla="*/ 194 w 194"/>
                    <a:gd name="T29" fmla="*/ 254 h 265"/>
                    <a:gd name="T30" fmla="*/ 194 w 194"/>
                    <a:gd name="T31" fmla="*/ 177 h 265"/>
                    <a:gd name="T32" fmla="*/ 185 w 194"/>
                    <a:gd name="T33" fmla="*/ 15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265">
                      <a:moveTo>
                        <a:pt x="155" y="60"/>
                      </a:moveTo>
                      <a:cubicBezTo>
                        <a:pt x="155" y="92"/>
                        <a:pt x="128" y="119"/>
                        <a:pt x="96" y="119"/>
                      </a:cubicBezTo>
                      <a:cubicBezTo>
                        <a:pt x="63" y="119"/>
                        <a:pt x="36" y="92"/>
                        <a:pt x="36" y="60"/>
                      </a:cubicBezTo>
                      <a:cubicBezTo>
                        <a:pt x="36" y="27"/>
                        <a:pt x="63" y="0"/>
                        <a:pt x="96" y="0"/>
                      </a:cubicBezTo>
                      <a:cubicBezTo>
                        <a:pt x="128" y="0"/>
                        <a:pt x="155" y="27"/>
                        <a:pt x="155" y="60"/>
                      </a:cubicBezTo>
                      <a:close/>
                      <a:moveTo>
                        <a:pt x="185" y="155"/>
                      </a:moveTo>
                      <a:cubicBezTo>
                        <a:pt x="143" y="128"/>
                        <a:pt x="143" y="128"/>
                        <a:pt x="143" y="128"/>
                      </a:cubicBezTo>
                      <a:cubicBezTo>
                        <a:pt x="130" y="137"/>
                        <a:pt x="113" y="143"/>
                        <a:pt x="96" y="143"/>
                      </a:cubicBezTo>
                      <a:cubicBezTo>
                        <a:pt x="79" y="143"/>
                        <a:pt x="63" y="138"/>
                        <a:pt x="49" y="129"/>
                      </a:cubicBezTo>
                      <a:cubicBezTo>
                        <a:pt x="9" y="155"/>
                        <a:pt x="9" y="155"/>
                        <a:pt x="9" y="155"/>
                      </a:cubicBezTo>
                      <a:cubicBezTo>
                        <a:pt x="3" y="159"/>
                        <a:pt x="0" y="168"/>
                        <a:pt x="0" y="177"/>
                      </a:cubicBezTo>
                      <a:cubicBezTo>
                        <a:pt x="0" y="254"/>
                        <a:pt x="0" y="254"/>
                        <a:pt x="0" y="254"/>
                      </a:cubicBezTo>
                      <a:cubicBezTo>
                        <a:pt x="0" y="260"/>
                        <a:pt x="3" y="265"/>
                        <a:pt x="8" y="265"/>
                      </a:cubicBezTo>
                      <a:cubicBezTo>
                        <a:pt x="186" y="265"/>
                        <a:pt x="186" y="265"/>
                        <a:pt x="186" y="265"/>
                      </a:cubicBezTo>
                      <a:cubicBezTo>
                        <a:pt x="191" y="265"/>
                        <a:pt x="194" y="260"/>
                        <a:pt x="194" y="254"/>
                      </a:cubicBezTo>
                      <a:cubicBezTo>
                        <a:pt x="194" y="177"/>
                        <a:pt x="194" y="177"/>
                        <a:pt x="194" y="177"/>
                      </a:cubicBezTo>
                      <a:cubicBezTo>
                        <a:pt x="194" y="168"/>
                        <a:pt x="191" y="159"/>
                        <a:pt x="185" y="155"/>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9" name="TextBox 238">
                <a:extLst>
                  <a:ext uri="{FF2B5EF4-FFF2-40B4-BE49-F238E27FC236}">
                    <a16:creationId xmlns:a16="http://schemas.microsoft.com/office/drawing/2014/main" id="{7758E77D-333D-497B-AF02-27846903344E}"/>
                  </a:ext>
                </a:extLst>
              </p:cNvPr>
              <p:cNvSpPr txBox="1"/>
              <p:nvPr/>
            </p:nvSpPr>
            <p:spPr>
              <a:xfrm>
                <a:off x="5589430" y="6361907"/>
                <a:ext cx="1256933" cy="747897"/>
              </a:xfrm>
              <a:prstGeom prst="rect">
                <a:avLst/>
              </a:prstGeom>
              <a:noFill/>
            </p:spPr>
            <p:txBody>
              <a:bodyPr wrap="square" lIns="0" tIns="0" rIns="0" bIns="0" rtlCol="0">
                <a:spAutoFit/>
              </a:bodyPr>
              <a:lstStyle/>
              <a:p>
                <a:pPr algn="ctr">
                  <a:lnSpc>
                    <a:spcPct val="90000"/>
                  </a:lnSpc>
                  <a:spcAft>
                    <a:spcPts val="600"/>
                  </a:spcAft>
                </a:pPr>
                <a:r>
                  <a:rPr lang="en-US" dirty="0">
                    <a:solidFill>
                      <a:srgbClr val="005291"/>
                    </a:solidFill>
                  </a:rPr>
                  <a:t>Recover Employee Resources</a:t>
                </a:r>
              </a:p>
            </p:txBody>
          </p:sp>
        </p:grpSp>
        <p:grpSp>
          <p:nvGrpSpPr>
            <p:cNvPr id="24" name="Group 23">
              <a:extLst>
                <a:ext uri="{FF2B5EF4-FFF2-40B4-BE49-F238E27FC236}">
                  <a16:creationId xmlns:a16="http://schemas.microsoft.com/office/drawing/2014/main" id="{AF5E9185-1742-4DE0-89A9-BC7D838369FB}"/>
                </a:ext>
              </a:extLst>
            </p:cNvPr>
            <p:cNvGrpSpPr/>
            <p:nvPr/>
          </p:nvGrpSpPr>
          <p:grpSpPr>
            <a:xfrm>
              <a:off x="2137122" y="5581071"/>
              <a:ext cx="1353246" cy="1603523"/>
              <a:chOff x="2133321" y="5581071"/>
              <a:chExt cx="1353246" cy="1603523"/>
            </a:xfrm>
          </p:grpSpPr>
          <p:grpSp>
            <p:nvGrpSpPr>
              <p:cNvPr id="245" name="Group 244">
                <a:extLst>
                  <a:ext uri="{FF2B5EF4-FFF2-40B4-BE49-F238E27FC236}">
                    <a16:creationId xmlns:a16="http://schemas.microsoft.com/office/drawing/2014/main" id="{E6370B61-3F89-4693-B6DD-D7439ABFB5C4}"/>
                  </a:ext>
                </a:extLst>
              </p:cNvPr>
              <p:cNvGrpSpPr/>
              <p:nvPr/>
            </p:nvGrpSpPr>
            <p:grpSpPr>
              <a:xfrm>
                <a:off x="2578520" y="5581071"/>
                <a:ext cx="536855" cy="511265"/>
                <a:chOff x="3454555" y="2501790"/>
                <a:chExt cx="590539" cy="562391"/>
              </a:xfrm>
              <a:solidFill>
                <a:srgbClr val="008272"/>
              </a:solidFill>
            </p:grpSpPr>
            <p:sp>
              <p:nvSpPr>
                <p:cNvPr id="247" name="Freeform 9">
                  <a:extLst>
                    <a:ext uri="{FF2B5EF4-FFF2-40B4-BE49-F238E27FC236}">
                      <a16:creationId xmlns:a16="http://schemas.microsoft.com/office/drawing/2014/main" id="{A676F806-00A8-4FA5-B459-7C61770E0AB5}"/>
                    </a:ext>
                  </a:extLst>
                </p:cNvPr>
                <p:cNvSpPr>
                  <a:spLocks/>
                </p:cNvSpPr>
                <p:nvPr/>
              </p:nvSpPr>
              <p:spPr bwMode="auto">
                <a:xfrm>
                  <a:off x="3610422" y="2501790"/>
                  <a:ext cx="434672" cy="562391"/>
                </a:xfrm>
                <a:custGeom>
                  <a:avLst/>
                  <a:gdLst>
                    <a:gd name="T0" fmla="*/ 6 w 618"/>
                    <a:gd name="T1" fmla="*/ 376 h 818"/>
                    <a:gd name="T2" fmla="*/ 68 w 618"/>
                    <a:gd name="T3" fmla="*/ 287 h 818"/>
                    <a:gd name="T4" fmla="*/ 189 w 618"/>
                    <a:gd name="T5" fmla="*/ 205 h 818"/>
                    <a:gd name="T6" fmla="*/ 280 w 618"/>
                    <a:gd name="T7" fmla="*/ 120 h 818"/>
                    <a:gd name="T8" fmla="*/ 324 w 618"/>
                    <a:gd name="T9" fmla="*/ 35 h 818"/>
                    <a:gd name="T10" fmla="*/ 358 w 618"/>
                    <a:gd name="T11" fmla="*/ 3 h 818"/>
                    <a:gd name="T12" fmla="*/ 393 w 618"/>
                    <a:gd name="T13" fmla="*/ 4 h 818"/>
                    <a:gd name="T14" fmla="*/ 418 w 618"/>
                    <a:gd name="T15" fmla="*/ 33 h 818"/>
                    <a:gd name="T16" fmla="*/ 416 w 618"/>
                    <a:gd name="T17" fmla="*/ 104 h 818"/>
                    <a:gd name="T18" fmla="*/ 388 w 618"/>
                    <a:gd name="T19" fmla="*/ 172 h 818"/>
                    <a:gd name="T20" fmla="*/ 358 w 618"/>
                    <a:gd name="T21" fmla="*/ 215 h 818"/>
                    <a:gd name="T22" fmla="*/ 337 w 618"/>
                    <a:gd name="T23" fmla="*/ 257 h 818"/>
                    <a:gd name="T24" fmla="*/ 311 w 618"/>
                    <a:gd name="T25" fmla="*/ 331 h 818"/>
                    <a:gd name="T26" fmla="*/ 592 w 618"/>
                    <a:gd name="T27" fmla="*/ 334 h 818"/>
                    <a:gd name="T28" fmla="*/ 615 w 618"/>
                    <a:gd name="T29" fmla="*/ 354 h 818"/>
                    <a:gd name="T30" fmla="*/ 617 w 618"/>
                    <a:gd name="T31" fmla="*/ 383 h 818"/>
                    <a:gd name="T32" fmla="*/ 607 w 618"/>
                    <a:gd name="T33" fmla="*/ 413 h 818"/>
                    <a:gd name="T34" fmla="*/ 592 w 618"/>
                    <a:gd name="T35" fmla="*/ 436 h 818"/>
                    <a:gd name="T36" fmla="*/ 571 w 618"/>
                    <a:gd name="T37" fmla="*/ 473 h 818"/>
                    <a:gd name="T38" fmla="*/ 563 w 618"/>
                    <a:gd name="T39" fmla="*/ 505 h 818"/>
                    <a:gd name="T40" fmla="*/ 560 w 618"/>
                    <a:gd name="T41" fmla="*/ 556 h 818"/>
                    <a:gd name="T42" fmla="*/ 545 w 618"/>
                    <a:gd name="T43" fmla="*/ 600 h 818"/>
                    <a:gd name="T44" fmla="*/ 513 w 618"/>
                    <a:gd name="T45" fmla="*/ 635 h 818"/>
                    <a:gd name="T46" fmla="*/ 494 w 618"/>
                    <a:gd name="T47" fmla="*/ 676 h 818"/>
                    <a:gd name="T48" fmla="*/ 488 w 618"/>
                    <a:gd name="T49" fmla="*/ 722 h 818"/>
                    <a:gd name="T50" fmla="*/ 456 w 618"/>
                    <a:gd name="T51" fmla="*/ 771 h 818"/>
                    <a:gd name="T52" fmla="*/ 397 w 618"/>
                    <a:gd name="T53" fmla="*/ 813 h 818"/>
                    <a:gd name="T54" fmla="*/ 317 w 618"/>
                    <a:gd name="T55" fmla="*/ 817 h 818"/>
                    <a:gd name="T56" fmla="*/ 207 w 618"/>
                    <a:gd name="T57" fmla="*/ 810 h 818"/>
                    <a:gd name="T58" fmla="*/ 94 w 618"/>
                    <a:gd name="T59" fmla="*/ 796 h 818"/>
                    <a:gd name="T60" fmla="*/ 18 w 618"/>
                    <a:gd name="T61" fmla="*/ 773 h 818"/>
                    <a:gd name="T62" fmla="*/ 0 w 618"/>
                    <a:gd name="T63" fmla="*/ 419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8" h="818">
                      <a:moveTo>
                        <a:pt x="0" y="419"/>
                      </a:moveTo>
                      <a:cubicBezTo>
                        <a:pt x="0" y="405"/>
                        <a:pt x="2" y="391"/>
                        <a:pt x="6" y="376"/>
                      </a:cubicBezTo>
                      <a:cubicBezTo>
                        <a:pt x="10" y="361"/>
                        <a:pt x="16" y="347"/>
                        <a:pt x="27" y="332"/>
                      </a:cubicBezTo>
                      <a:cubicBezTo>
                        <a:pt x="37" y="317"/>
                        <a:pt x="50" y="301"/>
                        <a:pt x="68" y="287"/>
                      </a:cubicBezTo>
                      <a:cubicBezTo>
                        <a:pt x="85" y="271"/>
                        <a:pt x="107" y="256"/>
                        <a:pt x="134" y="240"/>
                      </a:cubicBezTo>
                      <a:cubicBezTo>
                        <a:pt x="153" y="228"/>
                        <a:pt x="172" y="216"/>
                        <a:pt x="189" y="205"/>
                      </a:cubicBezTo>
                      <a:cubicBezTo>
                        <a:pt x="207" y="193"/>
                        <a:pt x="223" y="180"/>
                        <a:pt x="239" y="165"/>
                      </a:cubicBezTo>
                      <a:cubicBezTo>
                        <a:pt x="254" y="150"/>
                        <a:pt x="268" y="136"/>
                        <a:pt x="280" y="120"/>
                      </a:cubicBezTo>
                      <a:cubicBezTo>
                        <a:pt x="292" y="104"/>
                        <a:pt x="302" y="85"/>
                        <a:pt x="309" y="64"/>
                      </a:cubicBezTo>
                      <a:cubicBezTo>
                        <a:pt x="314" y="52"/>
                        <a:pt x="318" y="42"/>
                        <a:pt x="324" y="35"/>
                      </a:cubicBezTo>
                      <a:cubicBezTo>
                        <a:pt x="330" y="26"/>
                        <a:pt x="334" y="20"/>
                        <a:pt x="340" y="14"/>
                      </a:cubicBezTo>
                      <a:cubicBezTo>
                        <a:pt x="346" y="8"/>
                        <a:pt x="352" y="5"/>
                        <a:pt x="358" y="3"/>
                      </a:cubicBezTo>
                      <a:cubicBezTo>
                        <a:pt x="363" y="0"/>
                        <a:pt x="369" y="0"/>
                        <a:pt x="375" y="0"/>
                      </a:cubicBezTo>
                      <a:cubicBezTo>
                        <a:pt x="381" y="0"/>
                        <a:pt x="387" y="1"/>
                        <a:pt x="393" y="4"/>
                      </a:cubicBezTo>
                      <a:cubicBezTo>
                        <a:pt x="399" y="7"/>
                        <a:pt x="403" y="10"/>
                        <a:pt x="407" y="16"/>
                      </a:cubicBezTo>
                      <a:cubicBezTo>
                        <a:pt x="412" y="20"/>
                        <a:pt x="415" y="26"/>
                        <a:pt x="418" y="33"/>
                      </a:cubicBezTo>
                      <a:cubicBezTo>
                        <a:pt x="421" y="41"/>
                        <a:pt x="421" y="47"/>
                        <a:pt x="421" y="55"/>
                      </a:cubicBezTo>
                      <a:cubicBezTo>
                        <a:pt x="421" y="73"/>
                        <a:pt x="419" y="89"/>
                        <a:pt x="416" y="104"/>
                      </a:cubicBezTo>
                      <a:cubicBezTo>
                        <a:pt x="413" y="118"/>
                        <a:pt x="409" y="130"/>
                        <a:pt x="404" y="142"/>
                      </a:cubicBezTo>
                      <a:cubicBezTo>
                        <a:pt x="400" y="153"/>
                        <a:pt x="394" y="164"/>
                        <a:pt x="388" y="172"/>
                      </a:cubicBezTo>
                      <a:cubicBezTo>
                        <a:pt x="382" y="181"/>
                        <a:pt x="377" y="190"/>
                        <a:pt x="369" y="197"/>
                      </a:cubicBezTo>
                      <a:cubicBezTo>
                        <a:pt x="365" y="202"/>
                        <a:pt x="362" y="208"/>
                        <a:pt x="358" y="215"/>
                      </a:cubicBezTo>
                      <a:cubicBezTo>
                        <a:pt x="355" y="221"/>
                        <a:pt x="350" y="228"/>
                        <a:pt x="347" y="235"/>
                      </a:cubicBezTo>
                      <a:cubicBezTo>
                        <a:pt x="344" y="243"/>
                        <a:pt x="340" y="250"/>
                        <a:pt x="337" y="257"/>
                      </a:cubicBezTo>
                      <a:cubicBezTo>
                        <a:pt x="334" y="265"/>
                        <a:pt x="331" y="272"/>
                        <a:pt x="328" y="279"/>
                      </a:cubicBezTo>
                      <a:cubicBezTo>
                        <a:pt x="322" y="295"/>
                        <a:pt x="317" y="313"/>
                        <a:pt x="311" y="331"/>
                      </a:cubicBezTo>
                      <a:cubicBezTo>
                        <a:pt x="570" y="331"/>
                        <a:pt x="570" y="331"/>
                        <a:pt x="570" y="331"/>
                      </a:cubicBezTo>
                      <a:cubicBezTo>
                        <a:pt x="579" y="331"/>
                        <a:pt x="586" y="332"/>
                        <a:pt x="592" y="334"/>
                      </a:cubicBezTo>
                      <a:cubicBezTo>
                        <a:pt x="598" y="335"/>
                        <a:pt x="602" y="338"/>
                        <a:pt x="607" y="342"/>
                      </a:cubicBezTo>
                      <a:cubicBezTo>
                        <a:pt x="611" y="345"/>
                        <a:pt x="612" y="350"/>
                        <a:pt x="615" y="354"/>
                      </a:cubicBezTo>
                      <a:cubicBezTo>
                        <a:pt x="617" y="358"/>
                        <a:pt x="618" y="364"/>
                        <a:pt x="618" y="369"/>
                      </a:cubicBezTo>
                      <a:cubicBezTo>
                        <a:pt x="618" y="373"/>
                        <a:pt x="618" y="379"/>
                        <a:pt x="617" y="383"/>
                      </a:cubicBezTo>
                      <a:cubicBezTo>
                        <a:pt x="615" y="388"/>
                        <a:pt x="614" y="394"/>
                        <a:pt x="612" y="398"/>
                      </a:cubicBezTo>
                      <a:cubicBezTo>
                        <a:pt x="611" y="402"/>
                        <a:pt x="608" y="408"/>
                        <a:pt x="607" y="413"/>
                      </a:cubicBezTo>
                      <a:cubicBezTo>
                        <a:pt x="604" y="417"/>
                        <a:pt x="602" y="421"/>
                        <a:pt x="599" y="424"/>
                      </a:cubicBezTo>
                      <a:cubicBezTo>
                        <a:pt x="598" y="427"/>
                        <a:pt x="595" y="430"/>
                        <a:pt x="592" y="436"/>
                      </a:cubicBezTo>
                      <a:cubicBezTo>
                        <a:pt x="589" y="442"/>
                        <a:pt x="585" y="448"/>
                        <a:pt x="582" y="454"/>
                      </a:cubicBezTo>
                      <a:cubicBezTo>
                        <a:pt x="579" y="460"/>
                        <a:pt x="574" y="467"/>
                        <a:pt x="571" y="473"/>
                      </a:cubicBezTo>
                      <a:cubicBezTo>
                        <a:pt x="569" y="479"/>
                        <a:pt x="567" y="483"/>
                        <a:pt x="566" y="487"/>
                      </a:cubicBezTo>
                      <a:cubicBezTo>
                        <a:pt x="564" y="490"/>
                        <a:pt x="564" y="496"/>
                        <a:pt x="563" y="505"/>
                      </a:cubicBezTo>
                      <a:cubicBezTo>
                        <a:pt x="561" y="512"/>
                        <a:pt x="561" y="521"/>
                        <a:pt x="561" y="530"/>
                      </a:cubicBezTo>
                      <a:cubicBezTo>
                        <a:pt x="560" y="539"/>
                        <a:pt x="560" y="547"/>
                        <a:pt x="560" y="556"/>
                      </a:cubicBezTo>
                      <a:cubicBezTo>
                        <a:pt x="558" y="565"/>
                        <a:pt x="558" y="571"/>
                        <a:pt x="557" y="575"/>
                      </a:cubicBezTo>
                      <a:cubicBezTo>
                        <a:pt x="554" y="584"/>
                        <a:pt x="551" y="593"/>
                        <a:pt x="545" y="600"/>
                      </a:cubicBezTo>
                      <a:cubicBezTo>
                        <a:pt x="541" y="607"/>
                        <a:pt x="535" y="613"/>
                        <a:pt x="529" y="619"/>
                      </a:cubicBezTo>
                      <a:cubicBezTo>
                        <a:pt x="523" y="625"/>
                        <a:pt x="519" y="631"/>
                        <a:pt x="513" y="635"/>
                      </a:cubicBezTo>
                      <a:cubicBezTo>
                        <a:pt x="507" y="640"/>
                        <a:pt x="504" y="646"/>
                        <a:pt x="501" y="651"/>
                      </a:cubicBezTo>
                      <a:cubicBezTo>
                        <a:pt x="497" y="660"/>
                        <a:pt x="494" y="668"/>
                        <a:pt x="494" y="676"/>
                      </a:cubicBezTo>
                      <a:cubicBezTo>
                        <a:pt x="492" y="684"/>
                        <a:pt x="491" y="692"/>
                        <a:pt x="491" y="700"/>
                      </a:cubicBezTo>
                      <a:cubicBezTo>
                        <a:pt x="489" y="707"/>
                        <a:pt x="489" y="714"/>
                        <a:pt x="488" y="722"/>
                      </a:cubicBezTo>
                      <a:cubicBezTo>
                        <a:pt x="486" y="729"/>
                        <a:pt x="484" y="735"/>
                        <a:pt x="479" y="741"/>
                      </a:cubicBezTo>
                      <a:cubicBezTo>
                        <a:pt x="472" y="751"/>
                        <a:pt x="463" y="761"/>
                        <a:pt x="456" y="771"/>
                      </a:cubicBezTo>
                      <a:cubicBezTo>
                        <a:pt x="447" y="780"/>
                        <a:pt x="438" y="789"/>
                        <a:pt x="429" y="796"/>
                      </a:cubicBezTo>
                      <a:cubicBezTo>
                        <a:pt x="419" y="804"/>
                        <a:pt x="409" y="810"/>
                        <a:pt x="397" y="813"/>
                      </a:cubicBezTo>
                      <a:cubicBezTo>
                        <a:pt x="385" y="815"/>
                        <a:pt x="372" y="818"/>
                        <a:pt x="358" y="818"/>
                      </a:cubicBezTo>
                      <a:cubicBezTo>
                        <a:pt x="346" y="818"/>
                        <a:pt x="333" y="818"/>
                        <a:pt x="317" y="817"/>
                      </a:cubicBezTo>
                      <a:cubicBezTo>
                        <a:pt x="300" y="817"/>
                        <a:pt x="283" y="815"/>
                        <a:pt x="265" y="814"/>
                      </a:cubicBezTo>
                      <a:cubicBezTo>
                        <a:pt x="246" y="813"/>
                        <a:pt x="227" y="811"/>
                        <a:pt x="207" y="810"/>
                      </a:cubicBezTo>
                      <a:cubicBezTo>
                        <a:pt x="186" y="808"/>
                        <a:pt x="167" y="807"/>
                        <a:pt x="148" y="804"/>
                      </a:cubicBezTo>
                      <a:cubicBezTo>
                        <a:pt x="129" y="801"/>
                        <a:pt x="110" y="799"/>
                        <a:pt x="94" y="796"/>
                      </a:cubicBezTo>
                      <a:cubicBezTo>
                        <a:pt x="76" y="793"/>
                        <a:pt x="62" y="791"/>
                        <a:pt x="49" y="786"/>
                      </a:cubicBezTo>
                      <a:cubicBezTo>
                        <a:pt x="35" y="782"/>
                        <a:pt x="25" y="779"/>
                        <a:pt x="18" y="773"/>
                      </a:cubicBezTo>
                      <a:cubicBezTo>
                        <a:pt x="10" y="769"/>
                        <a:pt x="6" y="763"/>
                        <a:pt x="6" y="758"/>
                      </a:cubicBezTo>
                      <a:lnTo>
                        <a:pt x="0" y="419"/>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0">
                  <a:extLst>
                    <a:ext uri="{FF2B5EF4-FFF2-40B4-BE49-F238E27FC236}">
                      <a16:creationId xmlns:a16="http://schemas.microsoft.com/office/drawing/2014/main" id="{29850007-08BF-465E-A573-34418D8A3D1D}"/>
                    </a:ext>
                  </a:extLst>
                </p:cNvPr>
                <p:cNvSpPr>
                  <a:spLocks/>
                </p:cNvSpPr>
                <p:nvPr/>
              </p:nvSpPr>
              <p:spPr bwMode="auto">
                <a:xfrm>
                  <a:off x="3454555" y="2772097"/>
                  <a:ext cx="123208" cy="281946"/>
                </a:xfrm>
                <a:custGeom>
                  <a:avLst/>
                  <a:gdLst>
                    <a:gd name="T0" fmla="*/ 164 w 175"/>
                    <a:gd name="T1" fmla="*/ 410 h 410"/>
                    <a:gd name="T2" fmla="*/ 11 w 175"/>
                    <a:gd name="T3" fmla="*/ 410 h 410"/>
                    <a:gd name="T4" fmla="*/ 0 w 175"/>
                    <a:gd name="T5" fmla="*/ 399 h 410"/>
                    <a:gd name="T6" fmla="*/ 0 w 175"/>
                    <a:gd name="T7" fmla="*/ 11 h 410"/>
                    <a:gd name="T8" fmla="*/ 11 w 175"/>
                    <a:gd name="T9" fmla="*/ 0 h 410"/>
                    <a:gd name="T10" fmla="*/ 164 w 175"/>
                    <a:gd name="T11" fmla="*/ 0 h 410"/>
                    <a:gd name="T12" fmla="*/ 175 w 175"/>
                    <a:gd name="T13" fmla="*/ 11 h 410"/>
                    <a:gd name="T14" fmla="*/ 175 w 175"/>
                    <a:gd name="T15" fmla="*/ 399 h 410"/>
                    <a:gd name="T16" fmla="*/ 164 w 175"/>
                    <a:gd name="T17"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410">
                      <a:moveTo>
                        <a:pt x="164" y="410"/>
                      </a:moveTo>
                      <a:cubicBezTo>
                        <a:pt x="11" y="410"/>
                        <a:pt x="11" y="410"/>
                        <a:pt x="11" y="410"/>
                      </a:cubicBezTo>
                      <a:cubicBezTo>
                        <a:pt x="5" y="410"/>
                        <a:pt x="0" y="405"/>
                        <a:pt x="0" y="399"/>
                      </a:cubicBezTo>
                      <a:cubicBezTo>
                        <a:pt x="0" y="11"/>
                        <a:pt x="0" y="11"/>
                        <a:pt x="0" y="11"/>
                      </a:cubicBezTo>
                      <a:cubicBezTo>
                        <a:pt x="0" y="5"/>
                        <a:pt x="5" y="0"/>
                        <a:pt x="11" y="0"/>
                      </a:cubicBezTo>
                      <a:cubicBezTo>
                        <a:pt x="164" y="0"/>
                        <a:pt x="164" y="0"/>
                        <a:pt x="164" y="0"/>
                      </a:cubicBezTo>
                      <a:cubicBezTo>
                        <a:pt x="171" y="0"/>
                        <a:pt x="175" y="5"/>
                        <a:pt x="175" y="11"/>
                      </a:cubicBezTo>
                      <a:cubicBezTo>
                        <a:pt x="175" y="399"/>
                        <a:pt x="175" y="399"/>
                        <a:pt x="175" y="399"/>
                      </a:cubicBezTo>
                      <a:cubicBezTo>
                        <a:pt x="175" y="405"/>
                        <a:pt x="171" y="410"/>
                        <a:pt x="164" y="41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6" name="TextBox 245">
                <a:extLst>
                  <a:ext uri="{FF2B5EF4-FFF2-40B4-BE49-F238E27FC236}">
                    <a16:creationId xmlns:a16="http://schemas.microsoft.com/office/drawing/2014/main" id="{2FF361E6-FA1C-499B-B9AC-B18CD0780128}"/>
                  </a:ext>
                </a:extLst>
              </p:cNvPr>
              <p:cNvSpPr txBox="1"/>
              <p:nvPr/>
            </p:nvSpPr>
            <p:spPr>
              <a:xfrm>
                <a:off x="2133321" y="6361907"/>
                <a:ext cx="1353246" cy="822687"/>
              </a:xfrm>
              <a:prstGeom prst="rect">
                <a:avLst/>
              </a:prstGeom>
              <a:noFill/>
            </p:spPr>
            <p:txBody>
              <a:bodyPr wrap="square" lIns="0" tIns="0" rIns="0" bIns="0" rtlCol="0">
                <a:spAutoFit/>
              </a:bodyPr>
              <a:lstStyle/>
              <a:p>
                <a:pPr algn="ctr">
                  <a:lnSpc>
                    <a:spcPct val="90000"/>
                  </a:lnSpc>
                  <a:spcAft>
                    <a:spcPts val="600"/>
                  </a:spcAft>
                </a:pPr>
                <a:r>
                  <a:rPr lang="en-US" dirty="0">
                    <a:solidFill>
                      <a:srgbClr val="008272"/>
                    </a:solidFill>
                  </a:rPr>
                  <a:t>Improve Customer Satisfaction</a:t>
                </a:r>
              </a:p>
            </p:txBody>
          </p:sp>
        </p:grpSp>
        <p:grpSp>
          <p:nvGrpSpPr>
            <p:cNvPr id="21" name="Group 20">
              <a:extLst>
                <a:ext uri="{FF2B5EF4-FFF2-40B4-BE49-F238E27FC236}">
                  <a16:creationId xmlns:a16="http://schemas.microsoft.com/office/drawing/2014/main" id="{872B852B-45FE-46CD-AD81-2213096A6BDE}"/>
                </a:ext>
              </a:extLst>
            </p:cNvPr>
            <p:cNvGrpSpPr/>
            <p:nvPr/>
          </p:nvGrpSpPr>
          <p:grpSpPr>
            <a:xfrm>
              <a:off x="7271517" y="5608692"/>
              <a:ext cx="1256933" cy="1501112"/>
              <a:chOff x="7271517" y="5608692"/>
              <a:chExt cx="1256933" cy="1501112"/>
            </a:xfrm>
          </p:grpSpPr>
          <p:sp>
            <p:nvSpPr>
              <p:cNvPr id="298" name="Freeform 24">
                <a:extLst>
                  <a:ext uri="{FF2B5EF4-FFF2-40B4-BE49-F238E27FC236}">
                    <a16:creationId xmlns:a16="http://schemas.microsoft.com/office/drawing/2014/main" id="{9825060A-781F-4473-8CE0-8BBE0293AF2B}"/>
                  </a:ext>
                </a:extLst>
              </p:cNvPr>
              <p:cNvSpPr>
                <a:spLocks noEditPoints="1"/>
              </p:cNvSpPr>
              <p:nvPr/>
            </p:nvSpPr>
            <p:spPr bwMode="auto">
              <a:xfrm>
                <a:off x="7604606" y="5608692"/>
                <a:ext cx="590756" cy="456022"/>
              </a:xfrm>
              <a:custGeom>
                <a:avLst/>
                <a:gdLst>
                  <a:gd name="T0" fmla="*/ 402 w 509"/>
                  <a:gd name="T1" fmla="*/ 114 h 384"/>
                  <a:gd name="T2" fmla="*/ 402 w 509"/>
                  <a:gd name="T3" fmla="*/ 85 h 384"/>
                  <a:gd name="T4" fmla="*/ 351 w 509"/>
                  <a:gd name="T5" fmla="*/ 85 h 384"/>
                  <a:gd name="T6" fmla="*/ 170 w 509"/>
                  <a:gd name="T7" fmla="*/ 336 h 384"/>
                  <a:gd name="T8" fmla="*/ 151 w 509"/>
                  <a:gd name="T9" fmla="*/ 345 h 384"/>
                  <a:gd name="T10" fmla="*/ 25 w 509"/>
                  <a:gd name="T11" fmla="*/ 345 h 384"/>
                  <a:gd name="T12" fmla="*/ 0 w 509"/>
                  <a:gd name="T13" fmla="*/ 323 h 384"/>
                  <a:gd name="T14" fmla="*/ 24 w 509"/>
                  <a:gd name="T15" fmla="*/ 299 h 384"/>
                  <a:gd name="T16" fmla="*/ 139 w 509"/>
                  <a:gd name="T17" fmla="*/ 299 h 384"/>
                  <a:gd name="T18" fmla="*/ 320 w 509"/>
                  <a:gd name="T19" fmla="*/ 48 h 384"/>
                  <a:gd name="T20" fmla="*/ 339 w 509"/>
                  <a:gd name="T21" fmla="*/ 39 h 384"/>
                  <a:gd name="T22" fmla="*/ 402 w 509"/>
                  <a:gd name="T23" fmla="*/ 39 h 384"/>
                  <a:gd name="T24" fmla="*/ 402 w 509"/>
                  <a:gd name="T25" fmla="*/ 10 h 384"/>
                  <a:gd name="T26" fmla="*/ 414 w 509"/>
                  <a:gd name="T27" fmla="*/ 3 h 384"/>
                  <a:gd name="T28" fmla="*/ 504 w 509"/>
                  <a:gd name="T29" fmla="*/ 55 h 384"/>
                  <a:gd name="T30" fmla="*/ 504 w 509"/>
                  <a:gd name="T31" fmla="*/ 69 h 384"/>
                  <a:gd name="T32" fmla="*/ 414 w 509"/>
                  <a:gd name="T33" fmla="*/ 121 h 384"/>
                  <a:gd name="T34" fmla="*/ 402 w 509"/>
                  <a:gd name="T35" fmla="*/ 114 h 384"/>
                  <a:gd name="T36" fmla="*/ 24 w 509"/>
                  <a:gd name="T37" fmla="*/ 85 h 384"/>
                  <a:gd name="T38" fmla="*/ 139 w 509"/>
                  <a:gd name="T39" fmla="*/ 85 h 384"/>
                  <a:gd name="T40" fmla="*/ 202 w 509"/>
                  <a:gd name="T41" fmla="*/ 172 h 384"/>
                  <a:gd name="T42" fmla="*/ 231 w 509"/>
                  <a:gd name="T43" fmla="*/ 131 h 384"/>
                  <a:gd name="T44" fmla="*/ 170 w 509"/>
                  <a:gd name="T45" fmla="*/ 48 h 384"/>
                  <a:gd name="T46" fmla="*/ 151 w 509"/>
                  <a:gd name="T47" fmla="*/ 39 h 384"/>
                  <a:gd name="T48" fmla="*/ 24 w 509"/>
                  <a:gd name="T49" fmla="*/ 39 h 384"/>
                  <a:gd name="T50" fmla="*/ 0 w 509"/>
                  <a:gd name="T51" fmla="*/ 62 h 384"/>
                  <a:gd name="T52" fmla="*/ 24 w 509"/>
                  <a:gd name="T53" fmla="*/ 85 h 384"/>
                  <a:gd name="T54" fmla="*/ 402 w 509"/>
                  <a:gd name="T55" fmla="*/ 299 h 384"/>
                  <a:gd name="T56" fmla="*/ 351 w 509"/>
                  <a:gd name="T57" fmla="*/ 299 h 384"/>
                  <a:gd name="T58" fmla="*/ 289 w 509"/>
                  <a:gd name="T59" fmla="*/ 212 h 384"/>
                  <a:gd name="T60" fmla="*/ 260 w 509"/>
                  <a:gd name="T61" fmla="*/ 253 h 384"/>
                  <a:gd name="T62" fmla="*/ 320 w 509"/>
                  <a:gd name="T63" fmla="*/ 336 h 384"/>
                  <a:gd name="T64" fmla="*/ 339 w 509"/>
                  <a:gd name="T65" fmla="*/ 345 h 384"/>
                  <a:gd name="T66" fmla="*/ 402 w 509"/>
                  <a:gd name="T67" fmla="*/ 345 h 384"/>
                  <a:gd name="T68" fmla="*/ 402 w 509"/>
                  <a:gd name="T69" fmla="*/ 374 h 384"/>
                  <a:gd name="T70" fmla="*/ 414 w 509"/>
                  <a:gd name="T71" fmla="*/ 381 h 384"/>
                  <a:gd name="T72" fmla="*/ 504 w 509"/>
                  <a:gd name="T73" fmla="*/ 329 h 384"/>
                  <a:gd name="T74" fmla="*/ 504 w 509"/>
                  <a:gd name="T75" fmla="*/ 315 h 384"/>
                  <a:gd name="T76" fmla="*/ 414 w 509"/>
                  <a:gd name="T77" fmla="*/ 263 h 384"/>
                  <a:gd name="T78" fmla="*/ 402 w 509"/>
                  <a:gd name="T79" fmla="*/ 270 h 384"/>
                  <a:gd name="T80" fmla="*/ 402 w 509"/>
                  <a:gd name="T81"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9" h="384">
                    <a:moveTo>
                      <a:pt x="402" y="114"/>
                    </a:moveTo>
                    <a:cubicBezTo>
                      <a:pt x="402" y="85"/>
                      <a:pt x="402" y="85"/>
                      <a:pt x="402" y="85"/>
                    </a:cubicBezTo>
                    <a:cubicBezTo>
                      <a:pt x="351" y="85"/>
                      <a:pt x="351" y="85"/>
                      <a:pt x="351" y="85"/>
                    </a:cubicBezTo>
                    <a:cubicBezTo>
                      <a:pt x="170" y="336"/>
                      <a:pt x="170" y="336"/>
                      <a:pt x="170" y="336"/>
                    </a:cubicBezTo>
                    <a:cubicBezTo>
                      <a:pt x="166" y="342"/>
                      <a:pt x="159" y="345"/>
                      <a:pt x="151" y="345"/>
                    </a:cubicBezTo>
                    <a:cubicBezTo>
                      <a:pt x="25" y="345"/>
                      <a:pt x="25" y="345"/>
                      <a:pt x="25" y="345"/>
                    </a:cubicBezTo>
                    <a:cubicBezTo>
                      <a:pt x="12" y="345"/>
                      <a:pt x="1" y="336"/>
                      <a:pt x="0" y="323"/>
                    </a:cubicBezTo>
                    <a:cubicBezTo>
                      <a:pt x="0" y="309"/>
                      <a:pt x="11" y="299"/>
                      <a:pt x="24" y="299"/>
                    </a:cubicBezTo>
                    <a:cubicBezTo>
                      <a:pt x="139" y="299"/>
                      <a:pt x="139" y="299"/>
                      <a:pt x="139" y="299"/>
                    </a:cubicBezTo>
                    <a:cubicBezTo>
                      <a:pt x="320" y="48"/>
                      <a:pt x="320" y="48"/>
                      <a:pt x="320" y="48"/>
                    </a:cubicBezTo>
                    <a:cubicBezTo>
                      <a:pt x="325" y="42"/>
                      <a:pt x="332" y="39"/>
                      <a:pt x="339" y="39"/>
                    </a:cubicBezTo>
                    <a:cubicBezTo>
                      <a:pt x="402" y="39"/>
                      <a:pt x="402" y="39"/>
                      <a:pt x="402" y="39"/>
                    </a:cubicBezTo>
                    <a:cubicBezTo>
                      <a:pt x="402" y="10"/>
                      <a:pt x="402" y="10"/>
                      <a:pt x="402" y="10"/>
                    </a:cubicBezTo>
                    <a:cubicBezTo>
                      <a:pt x="402" y="4"/>
                      <a:pt x="409" y="0"/>
                      <a:pt x="414" y="3"/>
                    </a:cubicBezTo>
                    <a:cubicBezTo>
                      <a:pt x="504" y="55"/>
                      <a:pt x="504" y="55"/>
                      <a:pt x="504" y="55"/>
                    </a:cubicBezTo>
                    <a:cubicBezTo>
                      <a:pt x="509" y="58"/>
                      <a:pt x="509" y="66"/>
                      <a:pt x="504" y="69"/>
                    </a:cubicBezTo>
                    <a:cubicBezTo>
                      <a:pt x="414" y="121"/>
                      <a:pt x="414" y="121"/>
                      <a:pt x="414" y="121"/>
                    </a:cubicBezTo>
                    <a:cubicBezTo>
                      <a:pt x="409" y="124"/>
                      <a:pt x="402" y="120"/>
                      <a:pt x="402" y="114"/>
                    </a:cubicBezTo>
                    <a:close/>
                    <a:moveTo>
                      <a:pt x="24" y="85"/>
                    </a:moveTo>
                    <a:cubicBezTo>
                      <a:pt x="139" y="85"/>
                      <a:pt x="139" y="85"/>
                      <a:pt x="139" y="85"/>
                    </a:cubicBezTo>
                    <a:cubicBezTo>
                      <a:pt x="202" y="172"/>
                      <a:pt x="202" y="172"/>
                      <a:pt x="202" y="172"/>
                    </a:cubicBezTo>
                    <a:cubicBezTo>
                      <a:pt x="231" y="131"/>
                      <a:pt x="231" y="131"/>
                      <a:pt x="231" y="131"/>
                    </a:cubicBezTo>
                    <a:cubicBezTo>
                      <a:pt x="170" y="48"/>
                      <a:pt x="170" y="48"/>
                      <a:pt x="170" y="48"/>
                    </a:cubicBezTo>
                    <a:cubicBezTo>
                      <a:pt x="166" y="42"/>
                      <a:pt x="159" y="39"/>
                      <a:pt x="151" y="39"/>
                    </a:cubicBezTo>
                    <a:cubicBezTo>
                      <a:pt x="24" y="39"/>
                      <a:pt x="24" y="39"/>
                      <a:pt x="24" y="39"/>
                    </a:cubicBezTo>
                    <a:cubicBezTo>
                      <a:pt x="11" y="39"/>
                      <a:pt x="0" y="49"/>
                      <a:pt x="0" y="62"/>
                    </a:cubicBezTo>
                    <a:cubicBezTo>
                      <a:pt x="0" y="75"/>
                      <a:pt x="11" y="85"/>
                      <a:pt x="24" y="85"/>
                    </a:cubicBezTo>
                    <a:close/>
                    <a:moveTo>
                      <a:pt x="402" y="299"/>
                    </a:moveTo>
                    <a:cubicBezTo>
                      <a:pt x="351" y="299"/>
                      <a:pt x="351" y="299"/>
                      <a:pt x="351" y="299"/>
                    </a:cubicBezTo>
                    <a:cubicBezTo>
                      <a:pt x="289" y="212"/>
                      <a:pt x="289" y="212"/>
                      <a:pt x="289" y="212"/>
                    </a:cubicBezTo>
                    <a:cubicBezTo>
                      <a:pt x="260" y="253"/>
                      <a:pt x="260" y="253"/>
                      <a:pt x="260" y="253"/>
                    </a:cubicBezTo>
                    <a:cubicBezTo>
                      <a:pt x="320" y="336"/>
                      <a:pt x="320" y="336"/>
                      <a:pt x="320" y="336"/>
                    </a:cubicBezTo>
                    <a:cubicBezTo>
                      <a:pt x="325" y="342"/>
                      <a:pt x="332" y="345"/>
                      <a:pt x="339" y="345"/>
                    </a:cubicBezTo>
                    <a:cubicBezTo>
                      <a:pt x="402" y="345"/>
                      <a:pt x="402" y="345"/>
                      <a:pt x="402" y="345"/>
                    </a:cubicBezTo>
                    <a:cubicBezTo>
                      <a:pt x="402" y="374"/>
                      <a:pt x="402" y="374"/>
                      <a:pt x="402" y="374"/>
                    </a:cubicBezTo>
                    <a:cubicBezTo>
                      <a:pt x="402" y="380"/>
                      <a:pt x="409" y="384"/>
                      <a:pt x="414" y="381"/>
                    </a:cubicBezTo>
                    <a:cubicBezTo>
                      <a:pt x="504" y="329"/>
                      <a:pt x="504" y="329"/>
                      <a:pt x="504" y="329"/>
                    </a:cubicBezTo>
                    <a:cubicBezTo>
                      <a:pt x="509" y="326"/>
                      <a:pt x="509" y="318"/>
                      <a:pt x="504" y="315"/>
                    </a:cubicBezTo>
                    <a:cubicBezTo>
                      <a:pt x="414" y="263"/>
                      <a:pt x="414" y="263"/>
                      <a:pt x="414" y="263"/>
                    </a:cubicBezTo>
                    <a:cubicBezTo>
                      <a:pt x="409" y="260"/>
                      <a:pt x="402" y="264"/>
                      <a:pt x="402" y="270"/>
                    </a:cubicBezTo>
                    <a:lnTo>
                      <a:pt x="402" y="299"/>
                    </a:lnTo>
                    <a:close/>
                  </a:path>
                </a:pathLst>
              </a:custGeom>
              <a:solidFill>
                <a:srgbClr val="5C2D91"/>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99" name="TextBox 298">
                <a:extLst>
                  <a:ext uri="{FF2B5EF4-FFF2-40B4-BE49-F238E27FC236}">
                    <a16:creationId xmlns:a16="http://schemas.microsoft.com/office/drawing/2014/main" id="{C856F22A-6E5F-484C-870C-953B053B952D}"/>
                  </a:ext>
                </a:extLst>
              </p:cNvPr>
              <p:cNvSpPr txBox="1"/>
              <p:nvPr/>
            </p:nvSpPr>
            <p:spPr>
              <a:xfrm>
                <a:off x="7271517" y="6361907"/>
                <a:ext cx="1256933" cy="747897"/>
              </a:xfrm>
              <a:prstGeom prst="rect">
                <a:avLst/>
              </a:prstGeom>
              <a:noFill/>
            </p:spPr>
            <p:txBody>
              <a:bodyPr wrap="square" lIns="0" tIns="0" rIns="0" bIns="0" rtlCol="0">
                <a:spAutoFit/>
              </a:bodyPr>
              <a:lstStyle/>
              <a:p>
                <a:pPr algn="ctr">
                  <a:lnSpc>
                    <a:spcPct val="90000"/>
                  </a:lnSpc>
                  <a:spcAft>
                    <a:spcPts val="600"/>
                  </a:spcAft>
                </a:pPr>
                <a:r>
                  <a:rPr lang="en-US" dirty="0">
                    <a:solidFill>
                      <a:srgbClr val="5C2D91"/>
                    </a:solidFill>
                  </a:rPr>
                  <a:t>Adapt to Future</a:t>
                </a:r>
                <a:br>
                  <a:rPr lang="en-US" dirty="0">
                    <a:solidFill>
                      <a:srgbClr val="5C2D91"/>
                    </a:solidFill>
                  </a:rPr>
                </a:br>
                <a:r>
                  <a:rPr lang="en-US" dirty="0">
                    <a:solidFill>
                      <a:srgbClr val="5C2D91"/>
                    </a:solidFill>
                  </a:rPr>
                  <a:t>Needs</a:t>
                </a:r>
              </a:p>
            </p:txBody>
          </p:sp>
        </p:grpSp>
        <p:grpSp>
          <p:nvGrpSpPr>
            <p:cNvPr id="25" name="Group 24">
              <a:extLst>
                <a:ext uri="{FF2B5EF4-FFF2-40B4-BE49-F238E27FC236}">
                  <a16:creationId xmlns:a16="http://schemas.microsoft.com/office/drawing/2014/main" id="{11E7EAA7-0771-453D-9489-41526BC96556}"/>
                </a:ext>
              </a:extLst>
            </p:cNvPr>
            <p:cNvGrpSpPr/>
            <p:nvPr/>
          </p:nvGrpSpPr>
          <p:grpSpPr>
            <a:xfrm>
              <a:off x="410489" y="5537778"/>
              <a:ext cx="1304205" cy="1646815"/>
              <a:chOff x="410489" y="5537778"/>
              <a:chExt cx="1304205" cy="1646815"/>
            </a:xfrm>
          </p:grpSpPr>
          <p:sp>
            <p:nvSpPr>
              <p:cNvPr id="303" name="Freeform 5">
                <a:extLst>
                  <a:ext uri="{FF2B5EF4-FFF2-40B4-BE49-F238E27FC236}">
                    <a16:creationId xmlns:a16="http://schemas.microsoft.com/office/drawing/2014/main" id="{B16759CA-F73D-4539-BB60-F141F44453E7}"/>
                  </a:ext>
                </a:extLst>
              </p:cNvPr>
              <p:cNvSpPr>
                <a:spLocks noEditPoints="1"/>
              </p:cNvSpPr>
              <p:nvPr/>
            </p:nvSpPr>
            <p:spPr bwMode="auto">
              <a:xfrm>
                <a:off x="934672" y="5537778"/>
                <a:ext cx="255837" cy="597850"/>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B0E3"/>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04" name="TextBox 303">
                <a:extLst>
                  <a:ext uri="{FF2B5EF4-FFF2-40B4-BE49-F238E27FC236}">
                    <a16:creationId xmlns:a16="http://schemas.microsoft.com/office/drawing/2014/main" id="{C0D93852-C8A6-4F26-A15D-FF528A02B6D6}"/>
                  </a:ext>
                </a:extLst>
              </p:cNvPr>
              <p:cNvSpPr txBox="1"/>
              <p:nvPr/>
            </p:nvSpPr>
            <p:spPr>
              <a:xfrm>
                <a:off x="410489" y="6361907"/>
                <a:ext cx="1304205" cy="822686"/>
              </a:xfrm>
              <a:prstGeom prst="rect">
                <a:avLst/>
              </a:prstGeom>
              <a:noFill/>
            </p:spPr>
            <p:txBody>
              <a:bodyPr wrap="square" lIns="0" tIns="0" rIns="0" bIns="0" rtlCol="0">
                <a:spAutoFit/>
              </a:bodyPr>
              <a:lstStyle/>
              <a:p>
                <a:pPr algn="ctr">
                  <a:lnSpc>
                    <a:spcPct val="90000"/>
                  </a:lnSpc>
                  <a:spcAft>
                    <a:spcPts val="600"/>
                  </a:spcAft>
                </a:pPr>
                <a:r>
                  <a:rPr lang="en-US" dirty="0">
                    <a:solidFill>
                      <a:srgbClr val="00B0E3"/>
                    </a:solidFill>
                  </a:rPr>
                  <a:t>Optimize Company Costs</a:t>
                </a:r>
                <a:endParaRPr lang="en-US" baseline="30000" dirty="0">
                  <a:solidFill>
                    <a:srgbClr val="00B0E3"/>
                  </a:solidFill>
                  <a:latin typeface="Segoe UI Semilight" panose="020B0402040204020203" pitchFamily="34" charset="0"/>
                  <a:cs typeface="Segoe UI Semilight" panose="020B0402040204020203" pitchFamily="34" charset="0"/>
                </a:endParaRPr>
              </a:p>
            </p:txBody>
          </p:sp>
        </p:grpSp>
      </p:grpSp>
    </p:spTree>
    <p:extLst>
      <p:ext uri="{BB962C8B-B14F-4D97-AF65-F5344CB8AC3E}">
        <p14:creationId xmlns:p14="http://schemas.microsoft.com/office/powerpoint/2010/main" val="12716474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 name="TextBox 275">
            <a:extLst>
              <a:ext uri="{FF2B5EF4-FFF2-40B4-BE49-F238E27FC236}">
                <a16:creationId xmlns:a16="http://schemas.microsoft.com/office/drawing/2014/main" id="{F798B2C1-A12B-4AAC-81BF-7D13EFE8254D}"/>
              </a:ext>
            </a:extLst>
          </p:cNvPr>
          <p:cNvSpPr txBox="1"/>
          <p:nvPr/>
        </p:nvSpPr>
        <p:spPr>
          <a:xfrm>
            <a:off x="4759529" y="9498857"/>
            <a:ext cx="4213066" cy="765483"/>
          </a:xfrm>
          <a:prstGeom prst="rect">
            <a:avLst/>
          </a:prstGeom>
          <a:noFill/>
          <a:ln w="28575">
            <a:solidFill>
              <a:srgbClr val="0078D7"/>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System Scalability</a:t>
            </a:r>
          </a:p>
        </p:txBody>
      </p:sp>
      <p:sp>
        <p:nvSpPr>
          <p:cNvPr id="312" name="TextBox 311">
            <a:extLst>
              <a:ext uri="{FF2B5EF4-FFF2-40B4-BE49-F238E27FC236}">
                <a16:creationId xmlns:a16="http://schemas.microsoft.com/office/drawing/2014/main" id="{9C138E49-7E44-44CF-B771-35044CBEFB0D}"/>
              </a:ext>
            </a:extLst>
          </p:cNvPr>
          <p:cNvSpPr txBox="1"/>
          <p:nvPr/>
        </p:nvSpPr>
        <p:spPr>
          <a:xfrm>
            <a:off x="4759529" y="6659004"/>
            <a:ext cx="4213066" cy="765483"/>
          </a:xfrm>
          <a:prstGeom prst="rect">
            <a:avLst/>
          </a:prstGeom>
          <a:noFill/>
          <a:ln w="28575">
            <a:solidFill>
              <a:srgbClr val="004B50"/>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Directing the User</a:t>
            </a:r>
          </a:p>
        </p:txBody>
      </p:sp>
      <p:sp>
        <p:nvSpPr>
          <p:cNvPr id="315" name="TextBox 314">
            <a:extLst>
              <a:ext uri="{FF2B5EF4-FFF2-40B4-BE49-F238E27FC236}">
                <a16:creationId xmlns:a16="http://schemas.microsoft.com/office/drawing/2014/main" id="{3996F53C-813C-462A-BE0C-EBF08323623A}"/>
              </a:ext>
            </a:extLst>
          </p:cNvPr>
          <p:cNvSpPr txBox="1"/>
          <p:nvPr/>
        </p:nvSpPr>
        <p:spPr>
          <a:xfrm>
            <a:off x="4759529" y="7604872"/>
            <a:ext cx="4213066" cy="765483"/>
          </a:xfrm>
          <a:prstGeom prst="rect">
            <a:avLst/>
          </a:prstGeom>
          <a:noFill/>
          <a:ln w="28575">
            <a:solidFill>
              <a:srgbClr val="00B0E3"/>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Database Access &amp; Updates</a:t>
            </a:r>
          </a:p>
        </p:txBody>
      </p:sp>
      <p:sp>
        <p:nvSpPr>
          <p:cNvPr id="318" name="TextBox 317">
            <a:extLst>
              <a:ext uri="{FF2B5EF4-FFF2-40B4-BE49-F238E27FC236}">
                <a16:creationId xmlns:a16="http://schemas.microsoft.com/office/drawing/2014/main" id="{F520575E-360A-4FDF-BEF6-59CCA3CD3FEA}"/>
              </a:ext>
            </a:extLst>
          </p:cNvPr>
          <p:cNvSpPr txBox="1"/>
          <p:nvPr/>
        </p:nvSpPr>
        <p:spPr>
          <a:xfrm>
            <a:off x="4759529" y="8550740"/>
            <a:ext cx="4213066" cy="765483"/>
          </a:xfrm>
          <a:prstGeom prst="rect">
            <a:avLst/>
          </a:prstGeom>
          <a:noFill/>
          <a:ln w="28575">
            <a:solidFill>
              <a:srgbClr val="007365"/>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Updating the System</a:t>
            </a:r>
          </a:p>
        </p:txBody>
      </p:sp>
      <p:sp>
        <p:nvSpPr>
          <p:cNvPr id="7" name="Rectangle 6"/>
          <p:cNvSpPr/>
          <p:nvPr/>
        </p:nvSpPr>
        <p:spPr bwMode="auto">
          <a:xfrm>
            <a:off x="0" y="1371611"/>
            <a:ext cx="9144000" cy="3994809"/>
          </a:xfrm>
          <a:prstGeom prst="rect">
            <a:avLst/>
          </a:prstGeom>
          <a:solidFill>
            <a:srgbClr val="00BCF2">
              <a:alpha val="1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181" name="Rectangle 180"/>
          <p:cNvSpPr/>
          <p:nvPr/>
        </p:nvSpPr>
        <p:spPr bwMode="auto">
          <a:xfrm flipV="1">
            <a:off x="-1" y="0"/>
            <a:ext cx="9144001" cy="1371600"/>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171" name="Rectangle 102"/>
          <p:cNvSpPr>
            <a:spLocks noChangeArrowheads="1"/>
          </p:cNvSpPr>
          <p:nvPr/>
        </p:nvSpPr>
        <p:spPr bwMode="auto">
          <a:xfrm>
            <a:off x="7954188" y="354014"/>
            <a:ext cx="706439" cy="70485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AutoShape 59"/>
          <p:cNvSpPr>
            <a:spLocks noChangeAspect="1" noChangeArrowheads="1" noTextEdit="1"/>
          </p:cNvSpPr>
          <p:nvPr/>
        </p:nvSpPr>
        <p:spPr bwMode="auto">
          <a:xfrm>
            <a:off x="7187423" y="355602"/>
            <a:ext cx="1471616" cy="103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61"/>
          <p:cNvSpPr>
            <a:spLocks/>
          </p:cNvSpPr>
          <p:nvPr/>
        </p:nvSpPr>
        <p:spPr bwMode="auto">
          <a:xfrm>
            <a:off x="7187423" y="766765"/>
            <a:ext cx="528639" cy="617539"/>
          </a:xfrm>
          <a:custGeom>
            <a:avLst/>
            <a:gdLst>
              <a:gd name="T0" fmla="*/ 0 w 602"/>
              <a:gd name="T1" fmla="*/ 704 h 704"/>
              <a:gd name="T2" fmla="*/ 234 w 602"/>
              <a:gd name="T3" fmla="*/ 406 h 704"/>
              <a:gd name="T4" fmla="*/ 218 w 602"/>
              <a:gd name="T5" fmla="*/ 315 h 704"/>
              <a:gd name="T6" fmla="*/ 218 w 602"/>
              <a:gd name="T7" fmla="*/ 206 h 704"/>
              <a:gd name="T8" fmla="*/ 396 w 602"/>
              <a:gd name="T9" fmla="*/ 0 h 704"/>
              <a:gd name="T10" fmla="*/ 602 w 602"/>
              <a:gd name="T11" fmla="*/ 206 h 704"/>
              <a:gd name="T12" fmla="*/ 602 w 602"/>
              <a:gd name="T13" fmla="*/ 315 h 704"/>
              <a:gd name="T14" fmla="*/ 486 w 602"/>
              <a:gd name="T15" fmla="*/ 499 h 704"/>
              <a:gd name="T16" fmla="*/ 341 w 602"/>
              <a:gd name="T17" fmla="*/ 704 h 704"/>
              <a:gd name="T18" fmla="*/ 0 w 602"/>
              <a:gd name="T19" fmla="*/ 704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704">
                <a:moveTo>
                  <a:pt x="0" y="704"/>
                </a:moveTo>
                <a:cubicBezTo>
                  <a:pt x="234" y="406"/>
                  <a:pt x="234" y="406"/>
                  <a:pt x="234" y="406"/>
                </a:cubicBezTo>
                <a:cubicBezTo>
                  <a:pt x="224" y="378"/>
                  <a:pt x="218" y="347"/>
                  <a:pt x="218" y="315"/>
                </a:cubicBezTo>
                <a:cubicBezTo>
                  <a:pt x="218" y="206"/>
                  <a:pt x="218" y="206"/>
                  <a:pt x="218" y="206"/>
                </a:cubicBezTo>
                <a:cubicBezTo>
                  <a:pt x="218" y="92"/>
                  <a:pt x="283" y="0"/>
                  <a:pt x="396" y="0"/>
                </a:cubicBezTo>
                <a:cubicBezTo>
                  <a:pt x="510" y="0"/>
                  <a:pt x="602" y="92"/>
                  <a:pt x="602" y="206"/>
                </a:cubicBezTo>
                <a:cubicBezTo>
                  <a:pt x="602" y="315"/>
                  <a:pt x="602" y="315"/>
                  <a:pt x="602" y="315"/>
                </a:cubicBezTo>
                <a:cubicBezTo>
                  <a:pt x="602" y="396"/>
                  <a:pt x="555" y="466"/>
                  <a:pt x="486" y="499"/>
                </a:cubicBezTo>
                <a:cubicBezTo>
                  <a:pt x="341" y="704"/>
                  <a:pt x="341" y="704"/>
                  <a:pt x="341" y="704"/>
                </a:cubicBezTo>
                <a:lnTo>
                  <a:pt x="0" y="704"/>
                </a:lnTo>
                <a:close/>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62"/>
          <p:cNvSpPr>
            <a:spLocks/>
          </p:cNvSpPr>
          <p:nvPr/>
        </p:nvSpPr>
        <p:spPr bwMode="auto">
          <a:xfrm>
            <a:off x="7584299" y="1087441"/>
            <a:ext cx="125413" cy="80963"/>
          </a:xfrm>
          <a:custGeom>
            <a:avLst/>
            <a:gdLst>
              <a:gd name="T0" fmla="*/ 91 w 142"/>
              <a:gd name="T1" fmla="*/ 91 h 91"/>
              <a:gd name="T2" fmla="*/ 0 w 142"/>
              <a:gd name="T3" fmla="*/ 0 h 91"/>
              <a:gd name="T4" fmla="*/ 142 w 142"/>
              <a:gd name="T5" fmla="*/ 0 h 91"/>
              <a:gd name="T6" fmla="*/ 91 w 142"/>
              <a:gd name="T7" fmla="*/ 91 h 91"/>
            </a:gdLst>
            <a:ahLst/>
            <a:cxnLst>
              <a:cxn ang="0">
                <a:pos x="T0" y="T1"/>
              </a:cxn>
              <a:cxn ang="0">
                <a:pos x="T2" y="T3"/>
              </a:cxn>
              <a:cxn ang="0">
                <a:pos x="T4" y="T5"/>
              </a:cxn>
              <a:cxn ang="0">
                <a:pos x="T6" y="T7"/>
              </a:cxn>
            </a:cxnLst>
            <a:rect l="0" t="0" r="r" b="b"/>
            <a:pathLst>
              <a:path w="142" h="91">
                <a:moveTo>
                  <a:pt x="91" y="91"/>
                </a:moveTo>
                <a:cubicBezTo>
                  <a:pt x="0" y="0"/>
                  <a:pt x="0" y="0"/>
                  <a:pt x="0" y="0"/>
                </a:cubicBezTo>
                <a:cubicBezTo>
                  <a:pt x="142" y="0"/>
                  <a:pt x="142" y="0"/>
                  <a:pt x="142" y="0"/>
                </a:cubicBezTo>
                <a:cubicBezTo>
                  <a:pt x="133" y="35"/>
                  <a:pt x="115" y="66"/>
                  <a:pt x="91" y="91"/>
                </a:cubicBezTo>
                <a:close/>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63"/>
          <p:cNvSpPr>
            <a:spLocks/>
          </p:cNvSpPr>
          <p:nvPr/>
        </p:nvSpPr>
        <p:spPr bwMode="auto">
          <a:xfrm>
            <a:off x="7473174" y="354014"/>
            <a:ext cx="1187453" cy="738190"/>
          </a:xfrm>
          <a:custGeom>
            <a:avLst/>
            <a:gdLst>
              <a:gd name="T0" fmla="*/ 0 w 1353"/>
              <a:gd name="T1" fmla="*/ 820 h 839"/>
              <a:gd name="T2" fmla="*/ 19 w 1353"/>
              <a:gd name="T3" fmla="*/ 839 h 839"/>
              <a:gd name="T4" fmla="*/ 1334 w 1353"/>
              <a:gd name="T5" fmla="*/ 839 h 839"/>
              <a:gd name="T6" fmla="*/ 1353 w 1353"/>
              <a:gd name="T7" fmla="*/ 820 h 839"/>
              <a:gd name="T8" fmla="*/ 1353 w 1353"/>
              <a:gd name="T9" fmla="*/ 19 h 839"/>
              <a:gd name="T10" fmla="*/ 1334 w 1353"/>
              <a:gd name="T11" fmla="*/ 0 h 839"/>
              <a:gd name="T12" fmla="*/ 19 w 1353"/>
              <a:gd name="T13" fmla="*/ 0 h 839"/>
              <a:gd name="T14" fmla="*/ 0 w 1353"/>
              <a:gd name="T15" fmla="*/ 19 h 839"/>
              <a:gd name="T16" fmla="*/ 0 w 1353"/>
              <a:gd name="T17" fmla="*/ 820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3" h="839">
                <a:moveTo>
                  <a:pt x="0" y="820"/>
                </a:moveTo>
                <a:cubicBezTo>
                  <a:pt x="0" y="831"/>
                  <a:pt x="9" y="839"/>
                  <a:pt x="19" y="839"/>
                </a:cubicBezTo>
                <a:cubicBezTo>
                  <a:pt x="1334" y="839"/>
                  <a:pt x="1334" y="839"/>
                  <a:pt x="1334" y="839"/>
                </a:cubicBezTo>
                <a:cubicBezTo>
                  <a:pt x="1345" y="839"/>
                  <a:pt x="1353" y="831"/>
                  <a:pt x="1353" y="820"/>
                </a:cubicBezTo>
                <a:cubicBezTo>
                  <a:pt x="1353" y="19"/>
                  <a:pt x="1353" y="19"/>
                  <a:pt x="1353" y="19"/>
                </a:cubicBezTo>
                <a:cubicBezTo>
                  <a:pt x="1353" y="9"/>
                  <a:pt x="1345" y="0"/>
                  <a:pt x="1334" y="0"/>
                </a:cubicBezTo>
                <a:cubicBezTo>
                  <a:pt x="19" y="0"/>
                  <a:pt x="19" y="0"/>
                  <a:pt x="19" y="0"/>
                </a:cubicBezTo>
                <a:cubicBezTo>
                  <a:pt x="9" y="0"/>
                  <a:pt x="0" y="9"/>
                  <a:pt x="0" y="19"/>
                </a:cubicBezTo>
                <a:cubicBezTo>
                  <a:pt x="0" y="820"/>
                  <a:pt x="0" y="820"/>
                  <a:pt x="0" y="820"/>
                </a:cubicBezTo>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64"/>
          <p:cNvSpPr>
            <a:spLocks/>
          </p:cNvSpPr>
          <p:nvPr/>
        </p:nvSpPr>
        <p:spPr bwMode="auto">
          <a:xfrm>
            <a:off x="7565249" y="442914"/>
            <a:ext cx="1001715" cy="554039"/>
          </a:xfrm>
          <a:custGeom>
            <a:avLst/>
            <a:gdLst>
              <a:gd name="T0" fmla="*/ 0 w 1143"/>
              <a:gd name="T1" fmla="*/ 614 h 630"/>
              <a:gd name="T2" fmla="*/ 16 w 1143"/>
              <a:gd name="T3" fmla="*/ 630 h 630"/>
              <a:gd name="T4" fmla="*/ 1127 w 1143"/>
              <a:gd name="T5" fmla="*/ 630 h 630"/>
              <a:gd name="T6" fmla="*/ 1143 w 1143"/>
              <a:gd name="T7" fmla="*/ 614 h 630"/>
              <a:gd name="T8" fmla="*/ 1143 w 1143"/>
              <a:gd name="T9" fmla="*/ 16 h 630"/>
              <a:gd name="T10" fmla="*/ 1127 w 1143"/>
              <a:gd name="T11" fmla="*/ 0 h 630"/>
              <a:gd name="T12" fmla="*/ 16 w 1143"/>
              <a:gd name="T13" fmla="*/ 0 h 630"/>
              <a:gd name="T14" fmla="*/ 0 w 1143"/>
              <a:gd name="T15" fmla="*/ 16 h 630"/>
              <a:gd name="T16" fmla="*/ 0 w 1143"/>
              <a:gd name="T17" fmla="*/ 6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630">
                <a:moveTo>
                  <a:pt x="0" y="614"/>
                </a:moveTo>
                <a:cubicBezTo>
                  <a:pt x="0" y="623"/>
                  <a:pt x="7" y="630"/>
                  <a:pt x="16" y="630"/>
                </a:cubicBezTo>
                <a:cubicBezTo>
                  <a:pt x="1127" y="630"/>
                  <a:pt x="1127" y="630"/>
                  <a:pt x="1127" y="630"/>
                </a:cubicBezTo>
                <a:cubicBezTo>
                  <a:pt x="1136" y="630"/>
                  <a:pt x="1143" y="623"/>
                  <a:pt x="1143" y="614"/>
                </a:cubicBezTo>
                <a:cubicBezTo>
                  <a:pt x="1143" y="16"/>
                  <a:pt x="1143" y="16"/>
                  <a:pt x="1143" y="16"/>
                </a:cubicBezTo>
                <a:cubicBezTo>
                  <a:pt x="1143" y="7"/>
                  <a:pt x="1136" y="0"/>
                  <a:pt x="1127" y="0"/>
                </a:cubicBezTo>
                <a:cubicBezTo>
                  <a:pt x="16" y="0"/>
                  <a:pt x="16" y="0"/>
                  <a:pt x="16" y="0"/>
                </a:cubicBezTo>
                <a:cubicBezTo>
                  <a:pt x="7" y="0"/>
                  <a:pt x="0" y="7"/>
                  <a:pt x="0" y="16"/>
                </a:cubicBezTo>
                <a:cubicBezTo>
                  <a:pt x="0" y="614"/>
                  <a:pt x="0" y="614"/>
                  <a:pt x="0" y="614"/>
                </a:cubicBezTo>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65"/>
          <p:cNvSpPr>
            <a:spLocks noChangeArrowheads="1"/>
          </p:cNvSpPr>
          <p:nvPr/>
        </p:nvSpPr>
        <p:spPr bwMode="auto">
          <a:xfrm>
            <a:off x="7565249" y="500064"/>
            <a:ext cx="515939" cy="4968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Oval 66"/>
          <p:cNvSpPr>
            <a:spLocks noChangeArrowheads="1"/>
          </p:cNvSpPr>
          <p:nvPr/>
        </p:nvSpPr>
        <p:spPr bwMode="auto">
          <a:xfrm>
            <a:off x="7590649" y="557215"/>
            <a:ext cx="50800" cy="50800"/>
          </a:xfrm>
          <a:prstGeom prst="ellipse">
            <a:avLst/>
          </a:pr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Rectangle 67"/>
          <p:cNvSpPr>
            <a:spLocks noChangeArrowheads="1"/>
          </p:cNvSpPr>
          <p:nvPr/>
        </p:nvSpPr>
        <p:spPr bwMode="auto">
          <a:xfrm>
            <a:off x="7943075" y="549277"/>
            <a:ext cx="95250" cy="84138"/>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68"/>
          <p:cNvSpPr>
            <a:spLocks noChangeArrowheads="1"/>
          </p:cNvSpPr>
          <p:nvPr/>
        </p:nvSpPr>
        <p:spPr bwMode="auto">
          <a:xfrm>
            <a:off x="7739874" y="639765"/>
            <a:ext cx="95250" cy="841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Rectangle 69"/>
          <p:cNvSpPr>
            <a:spLocks noChangeArrowheads="1"/>
          </p:cNvSpPr>
          <p:nvPr/>
        </p:nvSpPr>
        <p:spPr bwMode="auto">
          <a:xfrm>
            <a:off x="7739875" y="731840"/>
            <a:ext cx="44450"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Rectangle 70"/>
          <p:cNvSpPr>
            <a:spLocks noChangeArrowheads="1"/>
          </p:cNvSpPr>
          <p:nvPr/>
        </p:nvSpPr>
        <p:spPr bwMode="auto">
          <a:xfrm>
            <a:off x="7790675" y="731840"/>
            <a:ext cx="44450" cy="38100"/>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71"/>
          <p:cNvSpPr>
            <a:spLocks noChangeArrowheads="1"/>
          </p:cNvSpPr>
          <p:nvPr/>
        </p:nvSpPr>
        <p:spPr bwMode="auto">
          <a:xfrm>
            <a:off x="7841475" y="639765"/>
            <a:ext cx="44450" cy="396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72"/>
          <p:cNvSpPr>
            <a:spLocks noChangeArrowheads="1"/>
          </p:cNvSpPr>
          <p:nvPr/>
        </p:nvSpPr>
        <p:spPr bwMode="auto">
          <a:xfrm>
            <a:off x="7892275" y="639765"/>
            <a:ext cx="44450" cy="396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73"/>
          <p:cNvSpPr>
            <a:spLocks noChangeArrowheads="1"/>
          </p:cNvSpPr>
          <p:nvPr/>
        </p:nvSpPr>
        <p:spPr bwMode="auto">
          <a:xfrm>
            <a:off x="7739874" y="865190"/>
            <a:ext cx="95250" cy="85725"/>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74"/>
          <p:cNvSpPr>
            <a:spLocks noChangeArrowheads="1"/>
          </p:cNvSpPr>
          <p:nvPr/>
        </p:nvSpPr>
        <p:spPr bwMode="auto">
          <a:xfrm>
            <a:off x="7943075" y="865190"/>
            <a:ext cx="95250" cy="85725"/>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75"/>
          <p:cNvSpPr>
            <a:spLocks noChangeArrowheads="1"/>
          </p:cNvSpPr>
          <p:nvPr/>
        </p:nvSpPr>
        <p:spPr bwMode="auto">
          <a:xfrm>
            <a:off x="7841475" y="865190"/>
            <a:ext cx="44450" cy="396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76"/>
          <p:cNvSpPr>
            <a:spLocks noChangeArrowheads="1"/>
          </p:cNvSpPr>
          <p:nvPr/>
        </p:nvSpPr>
        <p:spPr bwMode="auto">
          <a:xfrm>
            <a:off x="7892275" y="865190"/>
            <a:ext cx="44450" cy="396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Rectangle 77"/>
          <p:cNvSpPr>
            <a:spLocks noChangeArrowheads="1"/>
          </p:cNvSpPr>
          <p:nvPr/>
        </p:nvSpPr>
        <p:spPr bwMode="auto">
          <a:xfrm>
            <a:off x="7841475" y="911228"/>
            <a:ext cx="44450"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Rectangle 78"/>
          <p:cNvSpPr>
            <a:spLocks noChangeArrowheads="1"/>
          </p:cNvSpPr>
          <p:nvPr/>
        </p:nvSpPr>
        <p:spPr bwMode="auto">
          <a:xfrm>
            <a:off x="7892275" y="911228"/>
            <a:ext cx="44450" cy="396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79"/>
          <p:cNvSpPr>
            <a:spLocks noChangeArrowheads="1"/>
          </p:cNvSpPr>
          <p:nvPr/>
        </p:nvSpPr>
        <p:spPr bwMode="auto">
          <a:xfrm>
            <a:off x="7943075" y="731840"/>
            <a:ext cx="44450"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80"/>
          <p:cNvSpPr>
            <a:spLocks noChangeArrowheads="1"/>
          </p:cNvSpPr>
          <p:nvPr/>
        </p:nvSpPr>
        <p:spPr bwMode="auto">
          <a:xfrm>
            <a:off x="7992288" y="731840"/>
            <a:ext cx="46038" cy="381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Rectangle 81"/>
          <p:cNvSpPr>
            <a:spLocks noChangeArrowheads="1"/>
          </p:cNvSpPr>
          <p:nvPr/>
        </p:nvSpPr>
        <p:spPr bwMode="auto">
          <a:xfrm>
            <a:off x="7739875" y="800103"/>
            <a:ext cx="44450" cy="381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Rectangle 82"/>
          <p:cNvSpPr>
            <a:spLocks noChangeArrowheads="1"/>
          </p:cNvSpPr>
          <p:nvPr/>
        </p:nvSpPr>
        <p:spPr bwMode="auto">
          <a:xfrm>
            <a:off x="7790675" y="800103"/>
            <a:ext cx="44450" cy="38100"/>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Rectangle 83"/>
          <p:cNvSpPr>
            <a:spLocks noChangeArrowheads="1"/>
          </p:cNvSpPr>
          <p:nvPr/>
        </p:nvSpPr>
        <p:spPr bwMode="auto">
          <a:xfrm>
            <a:off x="7841475" y="800103"/>
            <a:ext cx="44450" cy="38100"/>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Rectangle 84"/>
          <p:cNvSpPr>
            <a:spLocks noChangeArrowheads="1"/>
          </p:cNvSpPr>
          <p:nvPr/>
        </p:nvSpPr>
        <p:spPr bwMode="auto">
          <a:xfrm>
            <a:off x="7892275" y="800103"/>
            <a:ext cx="44450" cy="38100"/>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Rectangle 85"/>
          <p:cNvSpPr>
            <a:spLocks noChangeArrowheads="1"/>
          </p:cNvSpPr>
          <p:nvPr/>
        </p:nvSpPr>
        <p:spPr bwMode="auto">
          <a:xfrm>
            <a:off x="7943075" y="800103"/>
            <a:ext cx="44450" cy="381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Rectangle 86"/>
          <p:cNvSpPr>
            <a:spLocks noChangeArrowheads="1"/>
          </p:cNvSpPr>
          <p:nvPr/>
        </p:nvSpPr>
        <p:spPr bwMode="auto">
          <a:xfrm>
            <a:off x="7992288" y="800103"/>
            <a:ext cx="46038"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Rectangle 87"/>
          <p:cNvSpPr>
            <a:spLocks noChangeArrowheads="1"/>
          </p:cNvSpPr>
          <p:nvPr/>
        </p:nvSpPr>
        <p:spPr bwMode="auto">
          <a:xfrm>
            <a:off x="7943075" y="639765"/>
            <a:ext cx="95250" cy="84138"/>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Rectangle 88"/>
          <p:cNvSpPr>
            <a:spLocks noChangeArrowheads="1"/>
          </p:cNvSpPr>
          <p:nvPr/>
        </p:nvSpPr>
        <p:spPr bwMode="auto">
          <a:xfrm>
            <a:off x="7739875" y="549277"/>
            <a:ext cx="196851" cy="841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Rectangle 89"/>
          <p:cNvSpPr>
            <a:spLocks noChangeArrowheads="1"/>
          </p:cNvSpPr>
          <p:nvPr/>
        </p:nvSpPr>
        <p:spPr bwMode="auto">
          <a:xfrm>
            <a:off x="7841475" y="685802"/>
            <a:ext cx="95250" cy="841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90"/>
          <p:cNvSpPr>
            <a:spLocks/>
          </p:cNvSpPr>
          <p:nvPr/>
        </p:nvSpPr>
        <p:spPr bwMode="auto">
          <a:xfrm>
            <a:off x="7565249" y="950916"/>
            <a:ext cx="1001715" cy="46038"/>
          </a:xfrm>
          <a:custGeom>
            <a:avLst/>
            <a:gdLst>
              <a:gd name="T0" fmla="*/ 1143 w 1143"/>
              <a:gd name="T1" fmla="*/ 0 h 53"/>
              <a:gd name="T2" fmla="*/ 0 w 1143"/>
              <a:gd name="T3" fmla="*/ 0 h 53"/>
              <a:gd name="T4" fmla="*/ 0 w 1143"/>
              <a:gd name="T5" fmla="*/ 37 h 53"/>
              <a:gd name="T6" fmla="*/ 16 w 1143"/>
              <a:gd name="T7" fmla="*/ 53 h 53"/>
              <a:gd name="T8" fmla="*/ 1127 w 1143"/>
              <a:gd name="T9" fmla="*/ 53 h 53"/>
              <a:gd name="T10" fmla="*/ 1143 w 1143"/>
              <a:gd name="T11" fmla="*/ 37 h 53"/>
              <a:gd name="T12" fmla="*/ 1143 w 1143"/>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143" h="53">
                <a:moveTo>
                  <a:pt x="1143" y="0"/>
                </a:moveTo>
                <a:cubicBezTo>
                  <a:pt x="0" y="0"/>
                  <a:pt x="0" y="0"/>
                  <a:pt x="0" y="0"/>
                </a:cubicBezTo>
                <a:cubicBezTo>
                  <a:pt x="0" y="37"/>
                  <a:pt x="0" y="37"/>
                  <a:pt x="0" y="37"/>
                </a:cubicBezTo>
                <a:cubicBezTo>
                  <a:pt x="0" y="46"/>
                  <a:pt x="7" y="53"/>
                  <a:pt x="16" y="53"/>
                </a:cubicBezTo>
                <a:cubicBezTo>
                  <a:pt x="1127" y="53"/>
                  <a:pt x="1127" y="53"/>
                  <a:pt x="1127" y="53"/>
                </a:cubicBezTo>
                <a:cubicBezTo>
                  <a:pt x="1136" y="53"/>
                  <a:pt x="1143" y="46"/>
                  <a:pt x="1143" y="37"/>
                </a:cubicBezTo>
                <a:cubicBezTo>
                  <a:pt x="1143" y="0"/>
                  <a:pt x="1143" y="0"/>
                  <a:pt x="114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Rectangle 91"/>
          <p:cNvSpPr>
            <a:spLocks noChangeArrowheads="1"/>
          </p:cNvSpPr>
          <p:nvPr/>
        </p:nvSpPr>
        <p:spPr bwMode="auto">
          <a:xfrm>
            <a:off x="7598587" y="627065"/>
            <a:ext cx="34925" cy="3651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Rectangle 92"/>
          <p:cNvSpPr>
            <a:spLocks noChangeArrowheads="1"/>
          </p:cNvSpPr>
          <p:nvPr/>
        </p:nvSpPr>
        <p:spPr bwMode="auto">
          <a:xfrm>
            <a:off x="7598587" y="671515"/>
            <a:ext cx="34925" cy="349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Rectangle 93"/>
          <p:cNvSpPr>
            <a:spLocks noChangeArrowheads="1"/>
          </p:cNvSpPr>
          <p:nvPr/>
        </p:nvSpPr>
        <p:spPr bwMode="auto">
          <a:xfrm>
            <a:off x="7598587" y="714378"/>
            <a:ext cx="34925" cy="36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Rectangle 94"/>
          <p:cNvSpPr>
            <a:spLocks noChangeArrowheads="1"/>
          </p:cNvSpPr>
          <p:nvPr/>
        </p:nvSpPr>
        <p:spPr bwMode="auto">
          <a:xfrm>
            <a:off x="7598587" y="758828"/>
            <a:ext cx="34925" cy="3651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Rectangle 95"/>
          <p:cNvSpPr>
            <a:spLocks noChangeArrowheads="1"/>
          </p:cNvSpPr>
          <p:nvPr/>
        </p:nvSpPr>
        <p:spPr bwMode="auto">
          <a:xfrm>
            <a:off x="7598587" y="803278"/>
            <a:ext cx="34925" cy="349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96"/>
          <p:cNvSpPr>
            <a:spLocks/>
          </p:cNvSpPr>
          <p:nvPr/>
        </p:nvSpPr>
        <p:spPr bwMode="auto">
          <a:xfrm>
            <a:off x="7590649" y="955678"/>
            <a:ext cx="26988" cy="28575"/>
          </a:xfrm>
          <a:custGeom>
            <a:avLst/>
            <a:gdLst>
              <a:gd name="T0" fmla="*/ 17 w 17"/>
              <a:gd name="T1" fmla="*/ 0 h 18"/>
              <a:gd name="T2" fmla="*/ 0 w 17"/>
              <a:gd name="T3" fmla="*/ 3 h 18"/>
              <a:gd name="T4" fmla="*/ 0 w 17"/>
              <a:gd name="T5" fmla="*/ 15 h 18"/>
              <a:gd name="T6" fmla="*/ 17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lnTo>
                  <a:pt x="0" y="3"/>
                </a:lnTo>
                <a:lnTo>
                  <a:pt x="0" y="15"/>
                </a:lnTo>
                <a:lnTo>
                  <a:pt x="17" y="18"/>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Rectangle 97"/>
          <p:cNvSpPr>
            <a:spLocks noChangeArrowheads="1"/>
          </p:cNvSpPr>
          <p:nvPr/>
        </p:nvSpPr>
        <p:spPr bwMode="auto">
          <a:xfrm>
            <a:off x="7643037" y="968378"/>
            <a:ext cx="255588" cy="11113"/>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Oval 98"/>
          <p:cNvSpPr>
            <a:spLocks noChangeArrowheads="1"/>
          </p:cNvSpPr>
          <p:nvPr/>
        </p:nvSpPr>
        <p:spPr bwMode="auto">
          <a:xfrm>
            <a:off x="8090713" y="960441"/>
            <a:ext cx="25400" cy="2540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Oval 99"/>
          <p:cNvSpPr>
            <a:spLocks noChangeArrowheads="1"/>
          </p:cNvSpPr>
          <p:nvPr/>
        </p:nvSpPr>
        <p:spPr bwMode="auto">
          <a:xfrm>
            <a:off x="8028800" y="960441"/>
            <a:ext cx="25400" cy="25400"/>
          </a:xfrm>
          <a:prstGeom prst="ellipse">
            <a:avLst/>
          </a:pr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Rectangle 100"/>
          <p:cNvSpPr>
            <a:spLocks noChangeArrowheads="1"/>
          </p:cNvSpPr>
          <p:nvPr/>
        </p:nvSpPr>
        <p:spPr bwMode="auto">
          <a:xfrm>
            <a:off x="8149451" y="960441"/>
            <a:ext cx="30163" cy="254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Rectangle 101"/>
          <p:cNvSpPr>
            <a:spLocks noChangeArrowheads="1"/>
          </p:cNvSpPr>
          <p:nvPr/>
        </p:nvSpPr>
        <p:spPr bwMode="auto">
          <a:xfrm>
            <a:off x="8212951" y="960441"/>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103"/>
          <p:cNvSpPr>
            <a:spLocks/>
          </p:cNvSpPr>
          <p:nvPr/>
        </p:nvSpPr>
        <p:spPr bwMode="auto">
          <a:xfrm>
            <a:off x="8041500" y="442914"/>
            <a:ext cx="525464" cy="508001"/>
          </a:xfrm>
          <a:custGeom>
            <a:avLst/>
            <a:gdLst>
              <a:gd name="T0" fmla="*/ 583 w 599"/>
              <a:gd name="T1" fmla="*/ 0 h 577"/>
              <a:gd name="T2" fmla="*/ 0 w 599"/>
              <a:gd name="T3" fmla="*/ 0 h 577"/>
              <a:gd name="T4" fmla="*/ 580 w 599"/>
              <a:gd name="T5" fmla="*/ 577 h 577"/>
              <a:gd name="T6" fmla="*/ 599 w 599"/>
              <a:gd name="T7" fmla="*/ 577 h 577"/>
              <a:gd name="T8" fmla="*/ 599 w 599"/>
              <a:gd name="T9" fmla="*/ 16 h 577"/>
              <a:gd name="T10" fmla="*/ 583 w 599"/>
              <a:gd name="T11" fmla="*/ 0 h 577"/>
            </a:gdLst>
            <a:ahLst/>
            <a:cxnLst>
              <a:cxn ang="0">
                <a:pos x="T0" y="T1"/>
              </a:cxn>
              <a:cxn ang="0">
                <a:pos x="T2" y="T3"/>
              </a:cxn>
              <a:cxn ang="0">
                <a:pos x="T4" y="T5"/>
              </a:cxn>
              <a:cxn ang="0">
                <a:pos x="T6" y="T7"/>
              </a:cxn>
              <a:cxn ang="0">
                <a:pos x="T8" y="T9"/>
              </a:cxn>
              <a:cxn ang="0">
                <a:pos x="T10" y="T11"/>
              </a:cxn>
            </a:cxnLst>
            <a:rect l="0" t="0" r="r" b="b"/>
            <a:pathLst>
              <a:path w="599" h="577">
                <a:moveTo>
                  <a:pt x="583" y="0"/>
                </a:moveTo>
                <a:cubicBezTo>
                  <a:pt x="0" y="0"/>
                  <a:pt x="0" y="0"/>
                  <a:pt x="0" y="0"/>
                </a:cubicBezTo>
                <a:cubicBezTo>
                  <a:pt x="580" y="577"/>
                  <a:pt x="580" y="577"/>
                  <a:pt x="580" y="577"/>
                </a:cubicBezTo>
                <a:cubicBezTo>
                  <a:pt x="599" y="577"/>
                  <a:pt x="599" y="577"/>
                  <a:pt x="599" y="577"/>
                </a:cubicBezTo>
                <a:cubicBezTo>
                  <a:pt x="599" y="16"/>
                  <a:pt x="599" y="16"/>
                  <a:pt x="599" y="16"/>
                </a:cubicBezTo>
                <a:cubicBezTo>
                  <a:pt x="599" y="7"/>
                  <a:pt x="592" y="0"/>
                  <a:pt x="583" y="0"/>
                </a:cubicBezTo>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104"/>
          <p:cNvSpPr>
            <a:spLocks/>
          </p:cNvSpPr>
          <p:nvPr/>
        </p:nvSpPr>
        <p:spPr bwMode="auto">
          <a:xfrm>
            <a:off x="8551089" y="950916"/>
            <a:ext cx="15875" cy="15875"/>
          </a:xfrm>
          <a:custGeom>
            <a:avLst/>
            <a:gdLst>
              <a:gd name="T0" fmla="*/ 10 w 10"/>
              <a:gd name="T1" fmla="*/ 0 h 10"/>
              <a:gd name="T2" fmla="*/ 10 w 10"/>
              <a:gd name="T3" fmla="*/ 0 h 10"/>
              <a:gd name="T4" fmla="*/ 0 w 10"/>
              <a:gd name="T5" fmla="*/ 0 h 10"/>
              <a:gd name="T6" fmla="*/ 10 w 10"/>
              <a:gd name="T7" fmla="*/ 1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10" y="0"/>
                </a:lnTo>
                <a:lnTo>
                  <a:pt x="0" y="0"/>
                </a:lnTo>
                <a:lnTo>
                  <a:pt x="10" y="10"/>
                </a:lnTo>
                <a:lnTo>
                  <a:pt x="1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105"/>
          <p:cNvSpPr>
            <a:spLocks/>
          </p:cNvSpPr>
          <p:nvPr/>
        </p:nvSpPr>
        <p:spPr bwMode="auto">
          <a:xfrm>
            <a:off x="8551089" y="950916"/>
            <a:ext cx="15875" cy="15875"/>
          </a:xfrm>
          <a:custGeom>
            <a:avLst/>
            <a:gdLst>
              <a:gd name="T0" fmla="*/ 10 w 10"/>
              <a:gd name="T1" fmla="*/ 0 h 10"/>
              <a:gd name="T2" fmla="*/ 10 w 10"/>
              <a:gd name="T3" fmla="*/ 0 h 10"/>
              <a:gd name="T4" fmla="*/ 0 w 10"/>
              <a:gd name="T5" fmla="*/ 0 h 10"/>
              <a:gd name="T6" fmla="*/ 10 w 10"/>
              <a:gd name="T7" fmla="*/ 1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10" y="0"/>
                </a:lnTo>
                <a:lnTo>
                  <a:pt x="0" y="0"/>
                </a:lnTo>
                <a:lnTo>
                  <a:pt x="10" y="1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Rectangle 106"/>
          <p:cNvSpPr>
            <a:spLocks noChangeArrowheads="1"/>
          </p:cNvSpPr>
          <p:nvPr/>
        </p:nvSpPr>
        <p:spPr bwMode="auto">
          <a:xfrm>
            <a:off x="7739875" y="527052"/>
            <a:ext cx="103188" cy="9525"/>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107"/>
          <p:cNvSpPr>
            <a:spLocks/>
          </p:cNvSpPr>
          <p:nvPr/>
        </p:nvSpPr>
        <p:spPr bwMode="auto">
          <a:xfrm>
            <a:off x="8290738" y="582615"/>
            <a:ext cx="141288" cy="123825"/>
          </a:xfrm>
          <a:custGeom>
            <a:avLst/>
            <a:gdLst>
              <a:gd name="T0" fmla="*/ 0 w 89"/>
              <a:gd name="T1" fmla="*/ 78 h 78"/>
              <a:gd name="T2" fmla="*/ 89 w 89"/>
              <a:gd name="T3" fmla="*/ 78 h 78"/>
              <a:gd name="T4" fmla="*/ 89 w 89"/>
              <a:gd name="T5" fmla="*/ 0 h 78"/>
              <a:gd name="T6" fmla="*/ 0 w 89"/>
              <a:gd name="T7" fmla="*/ 12 h 78"/>
              <a:gd name="T8" fmla="*/ 0 w 89"/>
              <a:gd name="T9" fmla="*/ 78 h 78"/>
            </a:gdLst>
            <a:ahLst/>
            <a:cxnLst>
              <a:cxn ang="0">
                <a:pos x="T0" y="T1"/>
              </a:cxn>
              <a:cxn ang="0">
                <a:pos x="T2" y="T3"/>
              </a:cxn>
              <a:cxn ang="0">
                <a:pos x="T4" y="T5"/>
              </a:cxn>
              <a:cxn ang="0">
                <a:pos x="T6" y="T7"/>
              </a:cxn>
              <a:cxn ang="0">
                <a:pos x="T8" y="T9"/>
              </a:cxn>
            </a:cxnLst>
            <a:rect l="0" t="0" r="r" b="b"/>
            <a:pathLst>
              <a:path w="89" h="78">
                <a:moveTo>
                  <a:pt x="0" y="78"/>
                </a:moveTo>
                <a:lnTo>
                  <a:pt x="89" y="78"/>
                </a:lnTo>
                <a:lnTo>
                  <a:pt x="89" y="0"/>
                </a:lnTo>
                <a:lnTo>
                  <a:pt x="0" y="12"/>
                </a:lnTo>
                <a:lnTo>
                  <a:pt x="0" y="7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08"/>
          <p:cNvSpPr>
            <a:spLocks/>
          </p:cNvSpPr>
          <p:nvPr/>
        </p:nvSpPr>
        <p:spPr bwMode="auto">
          <a:xfrm>
            <a:off x="8179613" y="603252"/>
            <a:ext cx="107950" cy="103188"/>
          </a:xfrm>
          <a:custGeom>
            <a:avLst/>
            <a:gdLst>
              <a:gd name="T0" fmla="*/ 68 w 68"/>
              <a:gd name="T1" fmla="*/ 65 h 65"/>
              <a:gd name="T2" fmla="*/ 68 w 68"/>
              <a:gd name="T3" fmla="*/ 0 h 65"/>
              <a:gd name="T4" fmla="*/ 0 w 68"/>
              <a:gd name="T5" fmla="*/ 9 h 65"/>
              <a:gd name="T6" fmla="*/ 0 w 68"/>
              <a:gd name="T7" fmla="*/ 65 h 65"/>
              <a:gd name="T8" fmla="*/ 68 w 68"/>
              <a:gd name="T9" fmla="*/ 65 h 65"/>
            </a:gdLst>
            <a:ahLst/>
            <a:cxnLst>
              <a:cxn ang="0">
                <a:pos x="T0" y="T1"/>
              </a:cxn>
              <a:cxn ang="0">
                <a:pos x="T2" y="T3"/>
              </a:cxn>
              <a:cxn ang="0">
                <a:pos x="T4" y="T5"/>
              </a:cxn>
              <a:cxn ang="0">
                <a:pos x="T6" y="T7"/>
              </a:cxn>
              <a:cxn ang="0">
                <a:pos x="T8" y="T9"/>
              </a:cxn>
            </a:cxnLst>
            <a:rect l="0" t="0" r="r" b="b"/>
            <a:pathLst>
              <a:path w="68" h="65">
                <a:moveTo>
                  <a:pt x="68" y="65"/>
                </a:moveTo>
                <a:lnTo>
                  <a:pt x="68" y="0"/>
                </a:lnTo>
                <a:lnTo>
                  <a:pt x="0" y="9"/>
                </a:lnTo>
                <a:lnTo>
                  <a:pt x="0" y="65"/>
                </a:lnTo>
                <a:lnTo>
                  <a:pt x="68" y="6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109"/>
          <p:cNvSpPr>
            <a:spLocks/>
          </p:cNvSpPr>
          <p:nvPr/>
        </p:nvSpPr>
        <p:spPr bwMode="auto">
          <a:xfrm>
            <a:off x="8179613" y="711203"/>
            <a:ext cx="107950" cy="103188"/>
          </a:xfrm>
          <a:custGeom>
            <a:avLst/>
            <a:gdLst>
              <a:gd name="T0" fmla="*/ 68 w 68"/>
              <a:gd name="T1" fmla="*/ 0 h 65"/>
              <a:gd name="T2" fmla="*/ 0 w 68"/>
              <a:gd name="T3" fmla="*/ 0 h 65"/>
              <a:gd name="T4" fmla="*/ 0 w 68"/>
              <a:gd name="T5" fmla="*/ 56 h 65"/>
              <a:gd name="T6" fmla="*/ 68 w 68"/>
              <a:gd name="T7" fmla="*/ 65 h 65"/>
              <a:gd name="T8" fmla="*/ 68 w 68"/>
              <a:gd name="T9" fmla="*/ 0 h 65"/>
            </a:gdLst>
            <a:ahLst/>
            <a:cxnLst>
              <a:cxn ang="0">
                <a:pos x="T0" y="T1"/>
              </a:cxn>
              <a:cxn ang="0">
                <a:pos x="T2" y="T3"/>
              </a:cxn>
              <a:cxn ang="0">
                <a:pos x="T4" y="T5"/>
              </a:cxn>
              <a:cxn ang="0">
                <a:pos x="T6" y="T7"/>
              </a:cxn>
              <a:cxn ang="0">
                <a:pos x="T8" y="T9"/>
              </a:cxn>
            </a:cxnLst>
            <a:rect l="0" t="0" r="r" b="b"/>
            <a:pathLst>
              <a:path w="68" h="65">
                <a:moveTo>
                  <a:pt x="68" y="0"/>
                </a:moveTo>
                <a:lnTo>
                  <a:pt x="0" y="0"/>
                </a:lnTo>
                <a:lnTo>
                  <a:pt x="0" y="56"/>
                </a:lnTo>
                <a:lnTo>
                  <a:pt x="68" y="65"/>
                </a:lnTo>
                <a:lnTo>
                  <a:pt x="68"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110"/>
          <p:cNvSpPr>
            <a:spLocks/>
          </p:cNvSpPr>
          <p:nvPr/>
        </p:nvSpPr>
        <p:spPr bwMode="auto">
          <a:xfrm>
            <a:off x="8290738" y="711203"/>
            <a:ext cx="141288" cy="123825"/>
          </a:xfrm>
          <a:custGeom>
            <a:avLst/>
            <a:gdLst>
              <a:gd name="T0" fmla="*/ 0 w 89"/>
              <a:gd name="T1" fmla="*/ 0 h 78"/>
              <a:gd name="T2" fmla="*/ 0 w 89"/>
              <a:gd name="T3" fmla="*/ 65 h 78"/>
              <a:gd name="T4" fmla="*/ 89 w 89"/>
              <a:gd name="T5" fmla="*/ 78 h 78"/>
              <a:gd name="T6" fmla="*/ 89 w 89"/>
              <a:gd name="T7" fmla="*/ 0 h 78"/>
              <a:gd name="T8" fmla="*/ 0 w 89"/>
              <a:gd name="T9" fmla="*/ 0 h 78"/>
            </a:gdLst>
            <a:ahLst/>
            <a:cxnLst>
              <a:cxn ang="0">
                <a:pos x="T0" y="T1"/>
              </a:cxn>
              <a:cxn ang="0">
                <a:pos x="T2" y="T3"/>
              </a:cxn>
              <a:cxn ang="0">
                <a:pos x="T4" y="T5"/>
              </a:cxn>
              <a:cxn ang="0">
                <a:pos x="T6" y="T7"/>
              </a:cxn>
              <a:cxn ang="0">
                <a:pos x="T8" y="T9"/>
              </a:cxn>
            </a:cxnLst>
            <a:rect l="0" t="0" r="r" b="b"/>
            <a:pathLst>
              <a:path w="89" h="78">
                <a:moveTo>
                  <a:pt x="0" y="0"/>
                </a:moveTo>
                <a:lnTo>
                  <a:pt x="0" y="65"/>
                </a:lnTo>
                <a:lnTo>
                  <a:pt x="89" y="78"/>
                </a:lnTo>
                <a:lnTo>
                  <a:pt x="89"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11"/>
          <p:cNvSpPr>
            <a:spLocks/>
          </p:cNvSpPr>
          <p:nvPr/>
        </p:nvSpPr>
        <p:spPr bwMode="auto">
          <a:xfrm>
            <a:off x="7379511" y="685802"/>
            <a:ext cx="146050" cy="290513"/>
          </a:xfrm>
          <a:custGeom>
            <a:avLst/>
            <a:gdLst>
              <a:gd name="T0" fmla="*/ 152 w 168"/>
              <a:gd name="T1" fmla="*/ 89 h 330"/>
              <a:gd name="T2" fmla="*/ 104 w 168"/>
              <a:gd name="T3" fmla="*/ 137 h 330"/>
              <a:gd name="T4" fmla="*/ 104 w 168"/>
              <a:gd name="T5" fmla="*/ 311 h 330"/>
              <a:gd name="T6" fmla="*/ 86 w 168"/>
              <a:gd name="T7" fmla="*/ 330 h 330"/>
              <a:gd name="T8" fmla="*/ 52 w 168"/>
              <a:gd name="T9" fmla="*/ 328 h 330"/>
              <a:gd name="T10" fmla="*/ 0 w 168"/>
              <a:gd name="T11" fmla="*/ 276 h 330"/>
              <a:gd name="T12" fmla="*/ 0 w 168"/>
              <a:gd name="T13" fmla="*/ 144 h 330"/>
              <a:gd name="T14" fmla="*/ 12 w 168"/>
              <a:gd name="T15" fmla="*/ 111 h 330"/>
              <a:gd name="T16" fmla="*/ 12 w 168"/>
              <a:gd name="T17" fmla="*/ 111 h 330"/>
              <a:gd name="T18" fmla="*/ 18 w 168"/>
              <a:gd name="T19" fmla="*/ 105 h 330"/>
              <a:gd name="T20" fmla="*/ 122 w 168"/>
              <a:gd name="T21" fmla="*/ 0 h 330"/>
              <a:gd name="T22" fmla="*/ 152 w 168"/>
              <a:gd name="T23" fmla="*/ 30 h 330"/>
              <a:gd name="T24" fmla="*/ 152 w 168"/>
              <a:gd name="T25" fmla="*/ 8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330">
                <a:moveTo>
                  <a:pt x="152" y="89"/>
                </a:moveTo>
                <a:cubicBezTo>
                  <a:pt x="104" y="137"/>
                  <a:pt x="104" y="137"/>
                  <a:pt x="104" y="137"/>
                </a:cubicBezTo>
                <a:cubicBezTo>
                  <a:pt x="104" y="311"/>
                  <a:pt x="104" y="311"/>
                  <a:pt x="104" y="311"/>
                </a:cubicBezTo>
                <a:cubicBezTo>
                  <a:pt x="104" y="326"/>
                  <a:pt x="97" y="330"/>
                  <a:pt x="86" y="330"/>
                </a:cubicBezTo>
                <a:cubicBezTo>
                  <a:pt x="77" y="330"/>
                  <a:pt x="65" y="328"/>
                  <a:pt x="52" y="328"/>
                </a:cubicBezTo>
                <a:cubicBezTo>
                  <a:pt x="24" y="328"/>
                  <a:pt x="0" y="304"/>
                  <a:pt x="0" y="276"/>
                </a:cubicBezTo>
                <a:cubicBezTo>
                  <a:pt x="0" y="144"/>
                  <a:pt x="0" y="144"/>
                  <a:pt x="0" y="144"/>
                </a:cubicBezTo>
                <a:cubicBezTo>
                  <a:pt x="0" y="132"/>
                  <a:pt x="5" y="120"/>
                  <a:pt x="12" y="111"/>
                </a:cubicBezTo>
                <a:cubicBezTo>
                  <a:pt x="12" y="111"/>
                  <a:pt x="12" y="111"/>
                  <a:pt x="12" y="111"/>
                </a:cubicBezTo>
                <a:cubicBezTo>
                  <a:pt x="14" y="109"/>
                  <a:pt x="16" y="107"/>
                  <a:pt x="18" y="105"/>
                </a:cubicBezTo>
                <a:cubicBezTo>
                  <a:pt x="122" y="0"/>
                  <a:pt x="122" y="0"/>
                  <a:pt x="122" y="0"/>
                </a:cubicBezTo>
                <a:cubicBezTo>
                  <a:pt x="152" y="30"/>
                  <a:pt x="152" y="30"/>
                  <a:pt x="152" y="30"/>
                </a:cubicBezTo>
                <a:cubicBezTo>
                  <a:pt x="168" y="46"/>
                  <a:pt x="168" y="73"/>
                  <a:pt x="152" y="89"/>
                </a:cubicBezTo>
                <a:close/>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12"/>
          <p:cNvSpPr>
            <a:spLocks/>
          </p:cNvSpPr>
          <p:nvPr/>
        </p:nvSpPr>
        <p:spPr bwMode="auto">
          <a:xfrm>
            <a:off x="7452536" y="685802"/>
            <a:ext cx="42863" cy="34925"/>
          </a:xfrm>
          <a:custGeom>
            <a:avLst/>
            <a:gdLst>
              <a:gd name="T0" fmla="*/ 38 w 49"/>
              <a:gd name="T1" fmla="*/ 0 h 40"/>
              <a:gd name="T2" fmla="*/ 49 w 49"/>
              <a:gd name="T3" fmla="*/ 11 h 40"/>
              <a:gd name="T4" fmla="*/ 33 w 49"/>
              <a:gd name="T5" fmla="*/ 27 h 40"/>
              <a:gd name="T6" fmla="*/ 0 w 49"/>
              <a:gd name="T7" fmla="*/ 39 h 40"/>
              <a:gd name="T8" fmla="*/ 38 w 49"/>
              <a:gd name="T9" fmla="*/ 0 h 40"/>
            </a:gdLst>
            <a:ahLst/>
            <a:cxnLst>
              <a:cxn ang="0">
                <a:pos x="T0" y="T1"/>
              </a:cxn>
              <a:cxn ang="0">
                <a:pos x="T2" y="T3"/>
              </a:cxn>
              <a:cxn ang="0">
                <a:pos x="T4" y="T5"/>
              </a:cxn>
              <a:cxn ang="0">
                <a:pos x="T6" y="T7"/>
              </a:cxn>
              <a:cxn ang="0">
                <a:pos x="T8" y="T9"/>
              </a:cxn>
            </a:cxnLst>
            <a:rect l="0" t="0" r="r" b="b"/>
            <a:pathLst>
              <a:path w="49" h="40">
                <a:moveTo>
                  <a:pt x="38" y="0"/>
                </a:moveTo>
                <a:cubicBezTo>
                  <a:pt x="49" y="11"/>
                  <a:pt x="49" y="11"/>
                  <a:pt x="49" y="11"/>
                </a:cubicBezTo>
                <a:cubicBezTo>
                  <a:pt x="33" y="27"/>
                  <a:pt x="33" y="27"/>
                  <a:pt x="33" y="27"/>
                </a:cubicBezTo>
                <a:cubicBezTo>
                  <a:pt x="24" y="36"/>
                  <a:pt x="12" y="40"/>
                  <a:pt x="0" y="39"/>
                </a:cubicBezTo>
                <a:lnTo>
                  <a:pt x="38"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113"/>
          <p:cNvSpPr>
            <a:spLocks/>
          </p:cNvSpPr>
          <p:nvPr/>
        </p:nvSpPr>
        <p:spPr bwMode="auto">
          <a:xfrm>
            <a:off x="7438249" y="912816"/>
            <a:ext cx="146050" cy="387351"/>
          </a:xfrm>
          <a:custGeom>
            <a:avLst/>
            <a:gdLst>
              <a:gd name="T0" fmla="*/ 0 w 168"/>
              <a:gd name="T1" fmla="*/ 0 h 442"/>
              <a:gd name="T2" fmla="*/ 168 w 168"/>
              <a:gd name="T3" fmla="*/ 221 h 442"/>
              <a:gd name="T4" fmla="*/ 0 w 168"/>
              <a:gd name="T5" fmla="*/ 442 h 442"/>
              <a:gd name="T6" fmla="*/ 0 w 168"/>
              <a:gd name="T7" fmla="*/ 0 h 442"/>
            </a:gdLst>
            <a:ahLst/>
            <a:cxnLst>
              <a:cxn ang="0">
                <a:pos x="T0" y="T1"/>
              </a:cxn>
              <a:cxn ang="0">
                <a:pos x="T2" y="T3"/>
              </a:cxn>
              <a:cxn ang="0">
                <a:pos x="T4" y="T5"/>
              </a:cxn>
              <a:cxn ang="0">
                <a:pos x="T6" y="T7"/>
              </a:cxn>
            </a:cxnLst>
            <a:rect l="0" t="0" r="r" b="b"/>
            <a:pathLst>
              <a:path w="168" h="442">
                <a:moveTo>
                  <a:pt x="0" y="0"/>
                </a:moveTo>
                <a:cubicBezTo>
                  <a:pt x="97" y="26"/>
                  <a:pt x="168" y="115"/>
                  <a:pt x="168" y="221"/>
                </a:cubicBezTo>
                <a:cubicBezTo>
                  <a:pt x="168" y="326"/>
                  <a:pt x="97" y="415"/>
                  <a:pt x="0" y="442"/>
                </a:cubicBezTo>
                <a:lnTo>
                  <a:pt x="0" y="0"/>
                </a:lnTo>
                <a:close/>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87" name="Group 117"/>
          <p:cNvGrpSpPr>
            <a:grpSpLocks noChangeAspect="1"/>
          </p:cNvGrpSpPr>
          <p:nvPr/>
        </p:nvGrpSpPr>
        <p:grpSpPr bwMode="auto">
          <a:xfrm>
            <a:off x="8247910" y="421012"/>
            <a:ext cx="755650" cy="750888"/>
            <a:chOff x="5211" y="313"/>
            <a:chExt cx="476" cy="473"/>
          </a:xfrm>
          <a:solidFill>
            <a:schemeClr val="bg2"/>
          </a:solidFill>
        </p:grpSpPr>
        <p:sp>
          <p:nvSpPr>
            <p:cNvPr id="190" name="Freeform 118"/>
            <p:cNvSpPr>
              <a:spLocks noEditPoints="1"/>
            </p:cNvSpPr>
            <p:nvPr/>
          </p:nvSpPr>
          <p:spPr bwMode="auto">
            <a:xfrm>
              <a:off x="5211" y="313"/>
              <a:ext cx="299" cy="299"/>
            </a:xfrm>
            <a:custGeom>
              <a:avLst/>
              <a:gdLst>
                <a:gd name="T0" fmla="*/ 0 w 1400"/>
                <a:gd name="T1" fmla="*/ 698 h 1400"/>
                <a:gd name="T2" fmla="*/ 698 w 1400"/>
                <a:gd name="T3" fmla="*/ 0 h 1400"/>
                <a:gd name="T4" fmla="*/ 698 w 1400"/>
                <a:gd name="T5" fmla="*/ 0 h 1400"/>
                <a:gd name="T6" fmla="*/ 1400 w 1400"/>
                <a:gd name="T7" fmla="*/ 698 h 1400"/>
                <a:gd name="T8" fmla="*/ 1400 w 1400"/>
                <a:gd name="T9" fmla="*/ 698 h 1400"/>
                <a:gd name="T10" fmla="*/ 1400 w 1400"/>
                <a:gd name="T11" fmla="*/ 698 h 1400"/>
                <a:gd name="T12" fmla="*/ 698 w 1400"/>
                <a:gd name="T13" fmla="*/ 1400 h 1400"/>
                <a:gd name="T14" fmla="*/ 698 w 1400"/>
                <a:gd name="T15" fmla="*/ 1400 h 1400"/>
                <a:gd name="T16" fmla="*/ 0 w 1400"/>
                <a:gd name="T17" fmla="*/ 698 h 1400"/>
                <a:gd name="T18" fmla="*/ 252 w 1400"/>
                <a:gd name="T19" fmla="*/ 256 h 1400"/>
                <a:gd name="T20" fmla="*/ 70 w 1400"/>
                <a:gd name="T21" fmla="*/ 698 h 1400"/>
                <a:gd name="T22" fmla="*/ 70 w 1400"/>
                <a:gd name="T23" fmla="*/ 698 h 1400"/>
                <a:gd name="T24" fmla="*/ 252 w 1400"/>
                <a:gd name="T25" fmla="*/ 1144 h 1400"/>
                <a:gd name="T26" fmla="*/ 252 w 1400"/>
                <a:gd name="T27" fmla="*/ 1144 h 1400"/>
                <a:gd name="T28" fmla="*/ 698 w 1400"/>
                <a:gd name="T29" fmla="*/ 1329 h 1400"/>
                <a:gd name="T30" fmla="*/ 698 w 1400"/>
                <a:gd name="T31" fmla="*/ 1329 h 1400"/>
                <a:gd name="T32" fmla="*/ 1144 w 1400"/>
                <a:gd name="T33" fmla="*/ 1144 h 1400"/>
                <a:gd name="T34" fmla="*/ 1144 w 1400"/>
                <a:gd name="T35" fmla="*/ 1144 h 1400"/>
                <a:gd name="T36" fmla="*/ 1329 w 1400"/>
                <a:gd name="T37" fmla="*/ 698 h 1400"/>
                <a:gd name="T38" fmla="*/ 1329 w 1400"/>
                <a:gd name="T39" fmla="*/ 698 h 1400"/>
                <a:gd name="T40" fmla="*/ 1329 w 1400"/>
                <a:gd name="T41" fmla="*/ 698 h 1400"/>
                <a:gd name="T42" fmla="*/ 1144 w 1400"/>
                <a:gd name="T43" fmla="*/ 256 h 1400"/>
                <a:gd name="T44" fmla="*/ 1144 w 1400"/>
                <a:gd name="T45" fmla="*/ 256 h 1400"/>
                <a:gd name="T46" fmla="*/ 698 w 1400"/>
                <a:gd name="T47" fmla="*/ 70 h 1400"/>
                <a:gd name="T48" fmla="*/ 698 w 1400"/>
                <a:gd name="T49" fmla="*/ 70 h 1400"/>
                <a:gd name="T50" fmla="*/ 252 w 1400"/>
                <a:gd name="T51" fmla="*/ 256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00" h="1400">
                  <a:moveTo>
                    <a:pt x="0" y="698"/>
                  </a:moveTo>
                  <a:cubicBezTo>
                    <a:pt x="0" y="313"/>
                    <a:pt x="313" y="0"/>
                    <a:pt x="698" y="0"/>
                  </a:cubicBezTo>
                  <a:cubicBezTo>
                    <a:pt x="698" y="0"/>
                    <a:pt x="698" y="0"/>
                    <a:pt x="698" y="0"/>
                  </a:cubicBezTo>
                  <a:cubicBezTo>
                    <a:pt x="1086" y="0"/>
                    <a:pt x="1400" y="313"/>
                    <a:pt x="1400" y="698"/>
                  </a:cubicBezTo>
                  <a:cubicBezTo>
                    <a:pt x="1400" y="698"/>
                    <a:pt x="1400" y="698"/>
                    <a:pt x="1400" y="698"/>
                  </a:cubicBezTo>
                  <a:cubicBezTo>
                    <a:pt x="1400" y="698"/>
                    <a:pt x="1400" y="698"/>
                    <a:pt x="1400" y="698"/>
                  </a:cubicBezTo>
                  <a:cubicBezTo>
                    <a:pt x="1400" y="1086"/>
                    <a:pt x="1086" y="1400"/>
                    <a:pt x="698" y="1400"/>
                  </a:cubicBezTo>
                  <a:cubicBezTo>
                    <a:pt x="698" y="1400"/>
                    <a:pt x="698" y="1400"/>
                    <a:pt x="698" y="1400"/>
                  </a:cubicBezTo>
                  <a:cubicBezTo>
                    <a:pt x="313" y="1400"/>
                    <a:pt x="0" y="1086"/>
                    <a:pt x="0" y="698"/>
                  </a:cubicBezTo>
                  <a:close/>
                  <a:moveTo>
                    <a:pt x="252" y="256"/>
                  </a:moveTo>
                  <a:cubicBezTo>
                    <a:pt x="141" y="366"/>
                    <a:pt x="70" y="525"/>
                    <a:pt x="70" y="698"/>
                  </a:cubicBezTo>
                  <a:cubicBezTo>
                    <a:pt x="70" y="698"/>
                    <a:pt x="70" y="698"/>
                    <a:pt x="70" y="698"/>
                  </a:cubicBezTo>
                  <a:cubicBezTo>
                    <a:pt x="70" y="874"/>
                    <a:pt x="141" y="1029"/>
                    <a:pt x="252" y="1144"/>
                  </a:cubicBezTo>
                  <a:cubicBezTo>
                    <a:pt x="252" y="1144"/>
                    <a:pt x="252" y="1144"/>
                    <a:pt x="252" y="1144"/>
                  </a:cubicBezTo>
                  <a:cubicBezTo>
                    <a:pt x="366" y="1258"/>
                    <a:pt x="525" y="1329"/>
                    <a:pt x="698" y="1329"/>
                  </a:cubicBezTo>
                  <a:cubicBezTo>
                    <a:pt x="698" y="1329"/>
                    <a:pt x="698" y="1329"/>
                    <a:pt x="698" y="1329"/>
                  </a:cubicBezTo>
                  <a:cubicBezTo>
                    <a:pt x="870" y="1329"/>
                    <a:pt x="1029" y="1258"/>
                    <a:pt x="1144" y="1144"/>
                  </a:cubicBezTo>
                  <a:cubicBezTo>
                    <a:pt x="1144" y="1144"/>
                    <a:pt x="1144" y="1144"/>
                    <a:pt x="1144" y="1144"/>
                  </a:cubicBezTo>
                  <a:cubicBezTo>
                    <a:pt x="1258" y="1029"/>
                    <a:pt x="1329" y="874"/>
                    <a:pt x="1329" y="698"/>
                  </a:cubicBezTo>
                  <a:cubicBezTo>
                    <a:pt x="1329" y="698"/>
                    <a:pt x="1329" y="698"/>
                    <a:pt x="1329" y="698"/>
                  </a:cubicBezTo>
                  <a:cubicBezTo>
                    <a:pt x="1329" y="698"/>
                    <a:pt x="1329" y="698"/>
                    <a:pt x="1329" y="698"/>
                  </a:cubicBezTo>
                  <a:cubicBezTo>
                    <a:pt x="1329" y="525"/>
                    <a:pt x="1258" y="366"/>
                    <a:pt x="1144" y="256"/>
                  </a:cubicBezTo>
                  <a:cubicBezTo>
                    <a:pt x="1144" y="256"/>
                    <a:pt x="1144" y="256"/>
                    <a:pt x="1144" y="256"/>
                  </a:cubicBezTo>
                  <a:cubicBezTo>
                    <a:pt x="1029" y="141"/>
                    <a:pt x="870" y="70"/>
                    <a:pt x="698" y="70"/>
                  </a:cubicBezTo>
                  <a:cubicBezTo>
                    <a:pt x="698" y="70"/>
                    <a:pt x="698" y="70"/>
                    <a:pt x="698" y="70"/>
                  </a:cubicBezTo>
                  <a:cubicBezTo>
                    <a:pt x="525" y="70"/>
                    <a:pt x="366" y="141"/>
                    <a:pt x="252" y="256"/>
                  </a:cubicBezTo>
                  <a:close/>
                </a:path>
              </a:pathLst>
            </a:custGeom>
            <a:solidFill>
              <a:schemeClr val="tx1">
                <a:lumMod val="40000"/>
                <a:lumOff val="60000"/>
              </a:schemeClr>
            </a:solidFill>
            <a:ln w="0">
              <a:solidFill>
                <a:schemeClr val="tx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19"/>
            <p:cNvSpPr>
              <a:spLocks/>
            </p:cNvSpPr>
            <p:nvPr/>
          </p:nvSpPr>
          <p:spPr bwMode="auto">
            <a:xfrm>
              <a:off x="5252" y="354"/>
              <a:ext cx="116" cy="217"/>
            </a:xfrm>
            <a:custGeom>
              <a:avLst/>
              <a:gdLst>
                <a:gd name="T0" fmla="*/ 0 w 542"/>
                <a:gd name="T1" fmla="*/ 507 h 1017"/>
                <a:gd name="T2" fmla="*/ 507 w 542"/>
                <a:gd name="T3" fmla="*/ 0 h 1017"/>
                <a:gd name="T4" fmla="*/ 507 w 542"/>
                <a:gd name="T5" fmla="*/ 0 h 1017"/>
                <a:gd name="T6" fmla="*/ 542 w 542"/>
                <a:gd name="T7" fmla="*/ 36 h 1017"/>
                <a:gd name="T8" fmla="*/ 542 w 542"/>
                <a:gd name="T9" fmla="*/ 36 h 1017"/>
                <a:gd name="T10" fmla="*/ 507 w 542"/>
                <a:gd name="T11" fmla="*/ 72 h 1017"/>
                <a:gd name="T12" fmla="*/ 507 w 542"/>
                <a:gd name="T13" fmla="*/ 72 h 1017"/>
                <a:gd name="T14" fmla="*/ 71 w 542"/>
                <a:gd name="T15" fmla="*/ 507 h 1017"/>
                <a:gd name="T16" fmla="*/ 71 w 542"/>
                <a:gd name="T17" fmla="*/ 507 h 1017"/>
                <a:gd name="T18" fmla="*/ 507 w 542"/>
                <a:gd name="T19" fmla="*/ 946 h 1017"/>
                <a:gd name="T20" fmla="*/ 507 w 542"/>
                <a:gd name="T21" fmla="*/ 946 h 1017"/>
                <a:gd name="T22" fmla="*/ 542 w 542"/>
                <a:gd name="T23" fmla="*/ 982 h 1017"/>
                <a:gd name="T24" fmla="*/ 542 w 542"/>
                <a:gd name="T25" fmla="*/ 982 h 1017"/>
                <a:gd name="T26" fmla="*/ 507 w 542"/>
                <a:gd name="T27" fmla="*/ 1017 h 1017"/>
                <a:gd name="T28" fmla="*/ 507 w 542"/>
                <a:gd name="T29" fmla="*/ 1017 h 1017"/>
                <a:gd name="T30" fmla="*/ 0 w 542"/>
                <a:gd name="T31" fmla="*/ 50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2" h="1017">
                  <a:moveTo>
                    <a:pt x="0" y="507"/>
                  </a:moveTo>
                  <a:cubicBezTo>
                    <a:pt x="0" y="227"/>
                    <a:pt x="229" y="0"/>
                    <a:pt x="507" y="0"/>
                  </a:cubicBezTo>
                  <a:cubicBezTo>
                    <a:pt x="507" y="0"/>
                    <a:pt x="507" y="0"/>
                    <a:pt x="507" y="0"/>
                  </a:cubicBezTo>
                  <a:cubicBezTo>
                    <a:pt x="525" y="0"/>
                    <a:pt x="542" y="14"/>
                    <a:pt x="542" y="36"/>
                  </a:cubicBezTo>
                  <a:cubicBezTo>
                    <a:pt x="542" y="36"/>
                    <a:pt x="542" y="36"/>
                    <a:pt x="542" y="36"/>
                  </a:cubicBezTo>
                  <a:cubicBezTo>
                    <a:pt x="542" y="54"/>
                    <a:pt x="525" y="72"/>
                    <a:pt x="507" y="72"/>
                  </a:cubicBezTo>
                  <a:cubicBezTo>
                    <a:pt x="507" y="72"/>
                    <a:pt x="507" y="72"/>
                    <a:pt x="507" y="72"/>
                  </a:cubicBezTo>
                  <a:cubicBezTo>
                    <a:pt x="269" y="72"/>
                    <a:pt x="71" y="267"/>
                    <a:pt x="71" y="507"/>
                  </a:cubicBezTo>
                  <a:cubicBezTo>
                    <a:pt x="71" y="507"/>
                    <a:pt x="71" y="507"/>
                    <a:pt x="71" y="507"/>
                  </a:cubicBezTo>
                  <a:cubicBezTo>
                    <a:pt x="71" y="751"/>
                    <a:pt x="269" y="946"/>
                    <a:pt x="507" y="946"/>
                  </a:cubicBezTo>
                  <a:cubicBezTo>
                    <a:pt x="507" y="946"/>
                    <a:pt x="507" y="946"/>
                    <a:pt x="507" y="946"/>
                  </a:cubicBezTo>
                  <a:cubicBezTo>
                    <a:pt x="525" y="946"/>
                    <a:pt x="542" y="964"/>
                    <a:pt x="542" y="982"/>
                  </a:cubicBezTo>
                  <a:cubicBezTo>
                    <a:pt x="542" y="982"/>
                    <a:pt x="542" y="982"/>
                    <a:pt x="542" y="982"/>
                  </a:cubicBezTo>
                  <a:cubicBezTo>
                    <a:pt x="542" y="999"/>
                    <a:pt x="525" y="1017"/>
                    <a:pt x="507" y="1017"/>
                  </a:cubicBezTo>
                  <a:cubicBezTo>
                    <a:pt x="507" y="1017"/>
                    <a:pt x="507" y="1017"/>
                    <a:pt x="507" y="1017"/>
                  </a:cubicBezTo>
                  <a:cubicBezTo>
                    <a:pt x="229" y="1017"/>
                    <a:pt x="0" y="791"/>
                    <a:pt x="0" y="507"/>
                  </a:cubicBezTo>
                </a:path>
              </a:pathLst>
            </a:custGeom>
            <a:solidFill>
              <a:schemeClr val="tx1">
                <a:lumMod val="40000"/>
                <a:lumOff val="60000"/>
              </a:schemeClr>
            </a:solidFill>
            <a:ln w="0">
              <a:solidFill>
                <a:schemeClr val="tx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120"/>
            <p:cNvSpPr>
              <a:spLocks/>
            </p:cNvSpPr>
            <p:nvPr/>
          </p:nvSpPr>
          <p:spPr bwMode="auto">
            <a:xfrm>
              <a:off x="5464" y="566"/>
              <a:ext cx="223" cy="220"/>
            </a:xfrm>
            <a:custGeom>
              <a:avLst/>
              <a:gdLst>
                <a:gd name="T0" fmla="*/ 44 w 1042"/>
                <a:gd name="T1" fmla="*/ 40 h 1033"/>
                <a:gd name="T2" fmla="*/ 44 w 1042"/>
                <a:gd name="T3" fmla="*/ 198 h 1033"/>
                <a:gd name="T4" fmla="*/ 839 w 1042"/>
                <a:gd name="T5" fmla="*/ 990 h 1033"/>
                <a:gd name="T6" fmla="*/ 998 w 1042"/>
                <a:gd name="T7" fmla="*/ 990 h 1033"/>
                <a:gd name="T8" fmla="*/ 998 w 1042"/>
                <a:gd name="T9" fmla="*/ 831 h 1033"/>
                <a:gd name="T10" fmla="*/ 203 w 1042"/>
                <a:gd name="T11" fmla="*/ 40 h 1033"/>
                <a:gd name="T12" fmla="*/ 44 w 1042"/>
                <a:gd name="T13" fmla="*/ 40 h 1033"/>
              </a:gdLst>
              <a:ahLst/>
              <a:cxnLst>
                <a:cxn ang="0">
                  <a:pos x="T0" y="T1"/>
                </a:cxn>
                <a:cxn ang="0">
                  <a:pos x="T2" y="T3"/>
                </a:cxn>
                <a:cxn ang="0">
                  <a:pos x="T4" y="T5"/>
                </a:cxn>
                <a:cxn ang="0">
                  <a:pos x="T6" y="T7"/>
                </a:cxn>
                <a:cxn ang="0">
                  <a:pos x="T8" y="T9"/>
                </a:cxn>
                <a:cxn ang="0">
                  <a:pos x="T10" y="T11"/>
                </a:cxn>
                <a:cxn ang="0">
                  <a:pos x="T12" y="T13"/>
                </a:cxn>
              </a:cxnLst>
              <a:rect l="0" t="0" r="r" b="b"/>
              <a:pathLst>
                <a:path w="1042" h="1033">
                  <a:moveTo>
                    <a:pt x="44" y="40"/>
                  </a:moveTo>
                  <a:cubicBezTo>
                    <a:pt x="0" y="84"/>
                    <a:pt x="0" y="154"/>
                    <a:pt x="44" y="198"/>
                  </a:cubicBezTo>
                  <a:cubicBezTo>
                    <a:pt x="839" y="990"/>
                    <a:pt x="839" y="990"/>
                    <a:pt x="839" y="990"/>
                  </a:cubicBezTo>
                  <a:cubicBezTo>
                    <a:pt x="883" y="1033"/>
                    <a:pt x="954" y="1033"/>
                    <a:pt x="998" y="990"/>
                  </a:cubicBezTo>
                  <a:cubicBezTo>
                    <a:pt x="1042" y="946"/>
                    <a:pt x="1042" y="875"/>
                    <a:pt x="998" y="831"/>
                  </a:cubicBezTo>
                  <a:cubicBezTo>
                    <a:pt x="203" y="40"/>
                    <a:pt x="203" y="40"/>
                    <a:pt x="203" y="40"/>
                  </a:cubicBezTo>
                  <a:cubicBezTo>
                    <a:pt x="159" y="0"/>
                    <a:pt x="88" y="0"/>
                    <a:pt x="44" y="40"/>
                  </a:cubicBezTo>
                </a:path>
              </a:pathLst>
            </a:custGeom>
            <a:solidFill>
              <a:schemeClr val="tx1">
                <a:lumMod val="40000"/>
                <a:lumOff val="60000"/>
              </a:schemeClr>
            </a:solidFill>
            <a:ln w="0">
              <a:solidFill>
                <a:schemeClr val="tx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6" name="Rectangle 255"/>
          <p:cNvSpPr/>
          <p:nvPr/>
        </p:nvSpPr>
        <p:spPr bwMode="auto">
          <a:xfrm>
            <a:off x="121867" y="1475457"/>
            <a:ext cx="8900267" cy="11495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584" tIns="100584" rIns="100584" bIns="100584" numCol="2" spcCol="640080" rtlCol="0" fromWordArt="0" anchor="t" anchorCtr="0" forceAA="0" compatLnSpc="1">
            <a:prstTxWarp prst="textNoShape">
              <a:avLst/>
            </a:prstTxWarp>
            <a:spAutoFit/>
          </a:bodyPr>
          <a:lstStyle/>
          <a:p>
            <a:pPr defTabSz="1005512" fontAlgn="base">
              <a:lnSpc>
                <a:spcPct val="90000"/>
              </a:lnSpc>
              <a:spcBef>
                <a:spcPct val="0"/>
              </a:spcBef>
              <a:spcAft>
                <a:spcPts val="300"/>
              </a:spcAft>
            </a:pPr>
            <a:r>
              <a:rPr lang="en-US" sz="1200" dirty="0">
                <a:solidFill>
                  <a:schemeClr val="tx1"/>
                </a:solidFill>
                <a:latin typeface="Segoe UI Semilight" panose="020B0402040204020203" pitchFamily="34" charset="0"/>
                <a:ea typeface="Segoe UI" pitchFamily="34" charset="0"/>
                <a:cs typeface="Segoe UI Semilight" panose="020B0402040204020203" pitchFamily="34" charset="0"/>
              </a:rPr>
              <a:t>Call Center Automation provides a natural self-service feature for customers which improves customer relations while reducing costs and improving profit margins. </a:t>
            </a:r>
          </a:p>
          <a:p>
            <a:pPr defTabSz="1005512" fontAlgn="base">
              <a:lnSpc>
                <a:spcPct val="90000"/>
              </a:lnSpc>
              <a:spcBef>
                <a:spcPct val="0"/>
              </a:spcBef>
              <a:spcAft>
                <a:spcPts val="300"/>
              </a:spcAft>
            </a:pPr>
            <a:endParaRPr lang="en-US" sz="1200" dirty="0">
              <a:solidFill>
                <a:schemeClr val="tx1"/>
              </a:solidFill>
              <a:latin typeface="Segoe UI Semilight" panose="020B0402040204020203" pitchFamily="34" charset="0"/>
              <a:ea typeface="Segoe UI" pitchFamily="34" charset="0"/>
              <a:cs typeface="Segoe UI Semilight" panose="020B0402040204020203" pitchFamily="34" charset="0"/>
            </a:endParaRPr>
          </a:p>
          <a:p>
            <a:pPr defTabSz="1005512" fontAlgn="base">
              <a:lnSpc>
                <a:spcPct val="90000"/>
              </a:lnSpc>
              <a:spcBef>
                <a:spcPct val="0"/>
              </a:spcBef>
              <a:spcAft>
                <a:spcPts val="300"/>
              </a:spcAft>
            </a:pPr>
            <a:endParaRPr lang="en-US" sz="1200" dirty="0">
              <a:solidFill>
                <a:schemeClr val="tx1"/>
              </a:solidFill>
              <a:latin typeface="Segoe UI Semilight" panose="020B0402040204020203" pitchFamily="34" charset="0"/>
              <a:ea typeface="Segoe UI" pitchFamily="34" charset="0"/>
              <a:cs typeface="Segoe UI Semilight" panose="020B0402040204020203" pitchFamily="34" charset="0"/>
            </a:endParaRPr>
          </a:p>
          <a:p>
            <a:pPr defTabSz="1005512" fontAlgn="base">
              <a:lnSpc>
                <a:spcPct val="90000"/>
              </a:lnSpc>
              <a:spcBef>
                <a:spcPct val="0"/>
              </a:spcBef>
              <a:spcAft>
                <a:spcPts val="300"/>
              </a:spcAft>
            </a:pPr>
            <a:r>
              <a:rPr lang="en-US" sz="1200" dirty="0">
                <a:solidFill>
                  <a:schemeClr val="tx1"/>
                </a:solidFill>
                <a:latin typeface="Segoe UI Semilight" panose="020B0402040204020203" pitchFamily="34" charset="0"/>
                <a:ea typeface="Segoe UI" pitchFamily="34" charset="0"/>
                <a:cs typeface="Segoe UI Semilight" panose="020B0402040204020203" pitchFamily="34" charset="0"/>
              </a:rPr>
              <a:t>Cortana Intelligence Suite offers advanced capabilities for data ingestion, storage, and processing, and advanced  analytics allowing our customers to build robust energy demand forecasting solutions.</a:t>
            </a:r>
            <a:endParaRPr lang="en-IN" sz="1200" dirty="0">
              <a:solidFill>
                <a:schemeClr val="tx1"/>
              </a:solidFill>
              <a:latin typeface="Segoe UI Semilight" panose="020B0402040204020203" pitchFamily="34" charset="0"/>
              <a:ea typeface="Segoe UI" pitchFamily="34" charset="0"/>
              <a:cs typeface="Segoe UI Semilight" panose="020B0402040204020203" pitchFamily="34" charset="0"/>
            </a:endParaRPr>
          </a:p>
        </p:txBody>
      </p:sp>
      <p:sp>
        <p:nvSpPr>
          <p:cNvPr id="273" name="TextBox 272"/>
          <p:cNvSpPr txBox="1"/>
          <p:nvPr/>
        </p:nvSpPr>
        <p:spPr>
          <a:xfrm>
            <a:off x="552419" y="5398389"/>
            <a:ext cx="914400"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ctr">
              <a:defRPr/>
            </a:pPr>
            <a:r>
              <a:rPr lang="en-US" sz="1800" kern="0" dirty="0">
                <a:solidFill>
                  <a:schemeClr val="tx1">
                    <a:lumMod val="75000"/>
                  </a:schemeClr>
                </a:solidFill>
                <a:latin typeface="+mn-lt"/>
                <a:cs typeface="Segoe UI Semilight" panose="020B0402040204020203" pitchFamily="34" charset="0"/>
              </a:rPr>
              <a:t>Data</a:t>
            </a:r>
          </a:p>
        </p:txBody>
      </p:sp>
      <p:sp>
        <p:nvSpPr>
          <p:cNvPr id="274" name="TextBox 273"/>
          <p:cNvSpPr txBox="1"/>
          <p:nvPr/>
        </p:nvSpPr>
        <p:spPr>
          <a:xfrm>
            <a:off x="4102622" y="5398389"/>
            <a:ext cx="1463040"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ctr">
              <a:defRPr/>
            </a:pPr>
            <a:r>
              <a:rPr lang="en-US" sz="1800" kern="0" dirty="0">
                <a:solidFill>
                  <a:schemeClr val="tx1">
                    <a:lumMod val="75000"/>
                  </a:schemeClr>
                </a:solidFill>
                <a:latin typeface="+mn-lt"/>
                <a:cs typeface="Segoe UI Semilight" panose="020B0402040204020203" pitchFamily="34" charset="0"/>
              </a:rPr>
              <a:t>Intelligence</a:t>
            </a:r>
          </a:p>
        </p:txBody>
      </p:sp>
      <p:grpSp>
        <p:nvGrpSpPr>
          <p:cNvPr id="296" name="Group 295"/>
          <p:cNvGrpSpPr/>
          <p:nvPr/>
        </p:nvGrpSpPr>
        <p:grpSpPr>
          <a:xfrm>
            <a:off x="1652691" y="5535910"/>
            <a:ext cx="2264059" cy="273598"/>
            <a:chOff x="3627757" y="6422687"/>
            <a:chExt cx="2264059" cy="273598"/>
          </a:xfrm>
        </p:grpSpPr>
        <p:sp>
          <p:nvSpPr>
            <p:cNvPr id="387" name="Pentagon 8"/>
            <p:cNvSpPr/>
            <p:nvPr/>
          </p:nvSpPr>
          <p:spPr bwMode="auto">
            <a:xfrm>
              <a:off x="362775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8" name="Pentagon 8"/>
            <p:cNvSpPr/>
            <p:nvPr/>
          </p:nvSpPr>
          <p:spPr bwMode="auto">
            <a:xfrm>
              <a:off x="3946211"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9" name="Pentagon 8"/>
            <p:cNvSpPr/>
            <p:nvPr/>
          </p:nvSpPr>
          <p:spPr bwMode="auto">
            <a:xfrm>
              <a:off x="4264665"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0" name="Pentagon 8"/>
            <p:cNvSpPr/>
            <p:nvPr/>
          </p:nvSpPr>
          <p:spPr bwMode="auto">
            <a:xfrm>
              <a:off x="4583119"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1" name="Pentagon 8"/>
            <p:cNvSpPr/>
            <p:nvPr/>
          </p:nvSpPr>
          <p:spPr bwMode="auto">
            <a:xfrm>
              <a:off x="4901573"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2" name="Pentagon 8"/>
            <p:cNvSpPr/>
            <p:nvPr/>
          </p:nvSpPr>
          <p:spPr bwMode="auto">
            <a:xfrm>
              <a:off x="522002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3" name="Freeform 392"/>
            <p:cNvSpPr/>
            <p:nvPr/>
          </p:nvSpPr>
          <p:spPr bwMode="auto">
            <a:xfrm>
              <a:off x="5538482" y="6422687"/>
              <a:ext cx="353334" cy="273598"/>
            </a:xfrm>
            <a:custGeom>
              <a:avLst/>
              <a:gdLst>
                <a:gd name="connsiteX0" fmla="*/ 68399 w 353334"/>
                <a:gd name="connsiteY0" fmla="*/ 0 h 273598"/>
                <a:gd name="connsiteX1" fmla="*/ 216535 w 353334"/>
                <a:gd name="connsiteY1" fmla="*/ 0 h 273598"/>
                <a:gd name="connsiteX2" fmla="*/ 353334 w 353334"/>
                <a:gd name="connsiteY2" fmla="*/ 136799 h 273598"/>
                <a:gd name="connsiteX3" fmla="*/ 216535 w 353334"/>
                <a:gd name="connsiteY3" fmla="*/ 273598 h 273598"/>
                <a:gd name="connsiteX4" fmla="*/ 0 w 353334"/>
                <a:gd name="connsiteY4" fmla="*/ 273598 h 273598"/>
                <a:gd name="connsiteX5" fmla="*/ 68399 w 353334"/>
                <a:gd name="connsiteY5" fmla="*/ 0 h 27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334" h="273598">
                  <a:moveTo>
                    <a:pt x="68399" y="0"/>
                  </a:moveTo>
                  <a:lnTo>
                    <a:pt x="216535" y="0"/>
                  </a:lnTo>
                  <a:lnTo>
                    <a:pt x="353334" y="136799"/>
                  </a:lnTo>
                  <a:lnTo>
                    <a:pt x="216535" y="273598"/>
                  </a:lnTo>
                  <a:lnTo>
                    <a:pt x="0" y="273598"/>
                  </a:lnTo>
                  <a:lnTo>
                    <a:pt x="68399" y="0"/>
                  </a:lnTo>
                  <a:close/>
                </a:path>
              </a:pathLst>
            </a:cu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97" name="TextBox 296"/>
          <p:cNvSpPr txBox="1"/>
          <p:nvPr/>
        </p:nvSpPr>
        <p:spPr>
          <a:xfrm>
            <a:off x="7439465" y="5398389"/>
            <a:ext cx="1369691"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r">
              <a:defRPr/>
            </a:pPr>
            <a:r>
              <a:rPr lang="en-US" sz="1800" kern="0" dirty="0">
                <a:solidFill>
                  <a:schemeClr val="tx1">
                    <a:lumMod val="75000"/>
                  </a:schemeClr>
                </a:solidFill>
                <a:latin typeface="+mn-lt"/>
                <a:cs typeface="Segoe UI Semilight" panose="020B0402040204020203" pitchFamily="34" charset="0"/>
              </a:rPr>
              <a:t>Action</a:t>
            </a:r>
          </a:p>
        </p:txBody>
      </p:sp>
      <p:grpSp>
        <p:nvGrpSpPr>
          <p:cNvPr id="329" name="Group 328"/>
          <p:cNvGrpSpPr/>
          <p:nvPr/>
        </p:nvGrpSpPr>
        <p:grpSpPr>
          <a:xfrm>
            <a:off x="5637234" y="5535910"/>
            <a:ext cx="2264059" cy="273598"/>
            <a:chOff x="3627757" y="6422687"/>
            <a:chExt cx="2264059" cy="273598"/>
          </a:xfrm>
        </p:grpSpPr>
        <p:sp>
          <p:nvSpPr>
            <p:cNvPr id="331" name="Pentagon 8"/>
            <p:cNvSpPr/>
            <p:nvPr/>
          </p:nvSpPr>
          <p:spPr bwMode="auto">
            <a:xfrm>
              <a:off x="362775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3" name="Pentagon 8"/>
            <p:cNvSpPr/>
            <p:nvPr/>
          </p:nvSpPr>
          <p:spPr bwMode="auto">
            <a:xfrm>
              <a:off x="3946211"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4" name="Pentagon 8"/>
            <p:cNvSpPr/>
            <p:nvPr/>
          </p:nvSpPr>
          <p:spPr bwMode="auto">
            <a:xfrm>
              <a:off x="4264665"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5" name="Pentagon 8"/>
            <p:cNvSpPr/>
            <p:nvPr/>
          </p:nvSpPr>
          <p:spPr bwMode="auto">
            <a:xfrm>
              <a:off x="4583119"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6" name="Pentagon 8"/>
            <p:cNvSpPr/>
            <p:nvPr/>
          </p:nvSpPr>
          <p:spPr bwMode="auto">
            <a:xfrm>
              <a:off x="4901573"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7" name="Pentagon 8"/>
            <p:cNvSpPr/>
            <p:nvPr/>
          </p:nvSpPr>
          <p:spPr bwMode="auto">
            <a:xfrm>
              <a:off x="522002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8" name="Freeform 337"/>
            <p:cNvSpPr/>
            <p:nvPr/>
          </p:nvSpPr>
          <p:spPr bwMode="auto">
            <a:xfrm>
              <a:off x="5538482" y="6422687"/>
              <a:ext cx="353334" cy="273598"/>
            </a:xfrm>
            <a:custGeom>
              <a:avLst/>
              <a:gdLst>
                <a:gd name="connsiteX0" fmla="*/ 68399 w 353334"/>
                <a:gd name="connsiteY0" fmla="*/ 0 h 273598"/>
                <a:gd name="connsiteX1" fmla="*/ 216535 w 353334"/>
                <a:gd name="connsiteY1" fmla="*/ 0 h 273598"/>
                <a:gd name="connsiteX2" fmla="*/ 353334 w 353334"/>
                <a:gd name="connsiteY2" fmla="*/ 136799 h 273598"/>
                <a:gd name="connsiteX3" fmla="*/ 216535 w 353334"/>
                <a:gd name="connsiteY3" fmla="*/ 273598 h 273598"/>
                <a:gd name="connsiteX4" fmla="*/ 0 w 353334"/>
                <a:gd name="connsiteY4" fmla="*/ 273598 h 273598"/>
                <a:gd name="connsiteX5" fmla="*/ 68399 w 353334"/>
                <a:gd name="connsiteY5" fmla="*/ 0 h 27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334" h="273598">
                  <a:moveTo>
                    <a:pt x="68399" y="0"/>
                  </a:moveTo>
                  <a:lnTo>
                    <a:pt x="216535" y="0"/>
                  </a:lnTo>
                  <a:lnTo>
                    <a:pt x="353334" y="136799"/>
                  </a:lnTo>
                  <a:lnTo>
                    <a:pt x="216535" y="273598"/>
                  </a:lnTo>
                  <a:lnTo>
                    <a:pt x="0" y="273598"/>
                  </a:lnTo>
                  <a:lnTo>
                    <a:pt x="68399" y="0"/>
                  </a:lnTo>
                  <a:close/>
                </a:path>
              </a:pathLst>
            </a:cu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17" name="AutoShape 3"/>
          <p:cNvSpPr>
            <a:spLocks noChangeAspect="1" noChangeArrowheads="1" noTextEdit="1"/>
          </p:cNvSpPr>
          <p:nvPr/>
        </p:nvSpPr>
        <p:spPr bwMode="auto">
          <a:xfrm>
            <a:off x="2058165" y="7972738"/>
            <a:ext cx="3819369" cy="28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5" name="Rectangle 7"/>
          <p:cNvSpPr>
            <a:spLocks noChangeArrowheads="1"/>
          </p:cNvSpPr>
          <p:nvPr/>
        </p:nvSpPr>
        <p:spPr bwMode="auto">
          <a:xfrm>
            <a:off x="738188" y="755650"/>
            <a:ext cx="182880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2" name="TextBox 321"/>
          <p:cNvSpPr txBox="1"/>
          <p:nvPr/>
        </p:nvSpPr>
        <p:spPr>
          <a:xfrm>
            <a:off x="7598847" y="3233581"/>
            <a:ext cx="914400" cy="553998"/>
          </a:xfrm>
          <a:prstGeom prst="rect">
            <a:avLst/>
          </a:prstGeom>
        </p:spPr>
        <p:txBody>
          <a:bodyPr wrap="square" lIns="45720" rIns="45720" anchor="ctr" anchorCtr="0">
            <a:noAutofit/>
          </a:bodyPr>
          <a:lstStyle>
            <a:defPPr>
              <a:defRPr lang="en-US"/>
            </a:defPPr>
            <a:lvl1pPr algn="ctr" defTabSz="913805">
              <a:defRPr sz="1000" kern="0">
                <a:solidFill>
                  <a:schemeClr val="bg2">
                    <a:lumMod val="25000"/>
                  </a:schemeClr>
                </a:solidFill>
                <a:latin typeface="Segoe UI Semibold" panose="020B0702040204020203" pitchFamily="34" charset="0"/>
                <a:cs typeface="Segoe UI Semilight" panose="020B0402040204020203" pitchFamily="34" charset="0"/>
              </a:defRPr>
            </a:lvl1pPr>
          </a:lstStyle>
          <a:p>
            <a:r>
              <a:rPr lang="en-US" dirty="0">
                <a:solidFill>
                  <a:schemeClr val="tx1"/>
                </a:solidFill>
                <a:latin typeface="Segoe UI" panose="020B0502040204020203" pitchFamily="34" charset="0"/>
                <a:cs typeface="Segoe UI" panose="020B0502040204020203" pitchFamily="34" charset="0"/>
              </a:rPr>
              <a:t>Dashboard and visualizations</a:t>
            </a:r>
          </a:p>
        </p:txBody>
      </p:sp>
      <p:sp>
        <p:nvSpPr>
          <p:cNvPr id="323" name="TextBox 322"/>
          <p:cNvSpPr txBox="1"/>
          <p:nvPr/>
        </p:nvSpPr>
        <p:spPr>
          <a:xfrm>
            <a:off x="7596981" y="4589010"/>
            <a:ext cx="914400" cy="553998"/>
          </a:xfrm>
          <a:prstGeom prst="rect">
            <a:avLst/>
          </a:prstGeom>
        </p:spPr>
        <p:txBody>
          <a:bodyPr wrap="square" lIns="45720" rIns="45720" anchor="ctr" anchorCtr="0">
            <a:noAutofit/>
          </a:bodyPr>
          <a:lstStyle>
            <a:defPPr>
              <a:defRPr lang="en-US"/>
            </a:defPPr>
            <a:lvl1pPr algn="ctr" defTabSz="913805">
              <a:defRPr sz="1000" kern="0">
                <a:solidFill>
                  <a:srgbClr val="0072C6"/>
                </a:solidFill>
                <a:latin typeface="Segoe UI Semibold" panose="020B0702040204020203" pitchFamily="34" charset="0"/>
                <a:cs typeface="Segoe UI Semilight" panose="020B0402040204020203" pitchFamily="34" charset="0"/>
              </a:defRPr>
            </a:lvl1pPr>
          </a:lstStyle>
          <a:p>
            <a:r>
              <a:rPr lang="en-US" dirty="0">
                <a:solidFill>
                  <a:schemeClr val="tx1"/>
                </a:solidFill>
                <a:latin typeface="Segoe UI" panose="020B0502040204020203" pitchFamily="34" charset="0"/>
                <a:cs typeface="Segoe UI" panose="020B0502040204020203" pitchFamily="34" charset="0"/>
              </a:rPr>
              <a:t>Automated processes</a:t>
            </a:r>
          </a:p>
        </p:txBody>
      </p:sp>
      <p:grpSp>
        <p:nvGrpSpPr>
          <p:cNvPr id="10" name="Group 9"/>
          <p:cNvGrpSpPr/>
          <p:nvPr/>
        </p:nvGrpSpPr>
        <p:grpSpPr>
          <a:xfrm>
            <a:off x="7791240" y="4109726"/>
            <a:ext cx="525882" cy="504264"/>
            <a:chOff x="7795375" y="4443786"/>
            <a:chExt cx="525882" cy="504264"/>
          </a:xfrm>
          <a:solidFill>
            <a:srgbClr val="00BCF2"/>
          </a:solidFill>
        </p:grpSpPr>
        <p:grpSp>
          <p:nvGrpSpPr>
            <p:cNvPr id="231" name="Group 230"/>
            <p:cNvGrpSpPr/>
            <p:nvPr/>
          </p:nvGrpSpPr>
          <p:grpSpPr>
            <a:xfrm>
              <a:off x="7795375" y="4649775"/>
              <a:ext cx="299867" cy="298275"/>
              <a:chOff x="7945704" y="4331505"/>
              <a:chExt cx="479865" cy="477319"/>
            </a:xfrm>
            <a:grpFill/>
          </p:grpSpPr>
          <p:sp>
            <p:nvSpPr>
              <p:cNvPr id="295" name="Freeform 294"/>
              <p:cNvSpPr>
                <a:spLocks noEditPoints="1"/>
              </p:cNvSpPr>
              <p:nvPr/>
            </p:nvSpPr>
            <p:spPr bwMode="auto">
              <a:xfrm>
                <a:off x="8103537" y="4486793"/>
                <a:ext cx="164198" cy="164198"/>
              </a:xfrm>
              <a:custGeom>
                <a:avLst/>
                <a:gdLst>
                  <a:gd name="T0" fmla="*/ 54 w 54"/>
                  <a:gd name="T1" fmla="*/ 27 h 54"/>
                  <a:gd name="T2" fmla="*/ 27 w 54"/>
                  <a:gd name="T3" fmla="*/ 54 h 54"/>
                  <a:gd name="T4" fmla="*/ 0 w 54"/>
                  <a:gd name="T5" fmla="*/ 27 h 54"/>
                  <a:gd name="T6" fmla="*/ 27 w 54"/>
                  <a:gd name="T7" fmla="*/ 0 h 54"/>
                  <a:gd name="T8" fmla="*/ 54 w 54"/>
                  <a:gd name="T9" fmla="*/ 27 h 54"/>
                  <a:gd name="T10" fmla="*/ 48 w 54"/>
                  <a:gd name="T11" fmla="*/ 27 h 54"/>
                  <a:gd name="T12" fmla="*/ 27 w 54"/>
                  <a:gd name="T13" fmla="*/ 7 h 54"/>
                  <a:gd name="T14" fmla="*/ 6 w 54"/>
                  <a:gd name="T15" fmla="*/ 27 h 54"/>
                  <a:gd name="T16" fmla="*/ 27 w 54"/>
                  <a:gd name="T17" fmla="*/ 48 h 54"/>
                  <a:gd name="T18" fmla="*/ 48 w 54"/>
                  <a:gd name="T1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54" y="27"/>
                    </a:moveTo>
                    <a:cubicBezTo>
                      <a:pt x="54" y="42"/>
                      <a:pt x="42" y="54"/>
                      <a:pt x="27" y="54"/>
                    </a:cubicBezTo>
                    <a:cubicBezTo>
                      <a:pt x="12" y="54"/>
                      <a:pt x="0" y="42"/>
                      <a:pt x="0" y="27"/>
                    </a:cubicBezTo>
                    <a:cubicBezTo>
                      <a:pt x="0" y="12"/>
                      <a:pt x="12" y="0"/>
                      <a:pt x="27" y="0"/>
                    </a:cubicBezTo>
                    <a:cubicBezTo>
                      <a:pt x="42" y="0"/>
                      <a:pt x="54" y="12"/>
                      <a:pt x="54" y="27"/>
                    </a:cubicBezTo>
                    <a:close/>
                    <a:moveTo>
                      <a:pt x="48" y="27"/>
                    </a:moveTo>
                    <a:cubicBezTo>
                      <a:pt x="48" y="16"/>
                      <a:pt x="38" y="7"/>
                      <a:pt x="27" y="7"/>
                    </a:cubicBezTo>
                    <a:cubicBezTo>
                      <a:pt x="16" y="7"/>
                      <a:pt x="6" y="16"/>
                      <a:pt x="6" y="27"/>
                    </a:cubicBezTo>
                    <a:cubicBezTo>
                      <a:pt x="6" y="39"/>
                      <a:pt x="16" y="48"/>
                      <a:pt x="27" y="48"/>
                    </a:cubicBezTo>
                    <a:cubicBezTo>
                      <a:pt x="38" y="48"/>
                      <a:pt x="48" y="39"/>
                      <a:pt x="48" y="27"/>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98" name="Freeform 297"/>
              <p:cNvSpPr>
                <a:spLocks noEditPoints="1"/>
              </p:cNvSpPr>
              <p:nvPr/>
            </p:nvSpPr>
            <p:spPr bwMode="auto">
              <a:xfrm>
                <a:off x="7945704" y="4331505"/>
                <a:ext cx="479865" cy="477319"/>
              </a:xfrm>
              <a:custGeom>
                <a:avLst/>
                <a:gdLst>
                  <a:gd name="T0" fmla="*/ 141 w 158"/>
                  <a:gd name="T1" fmla="*/ 71 h 157"/>
                  <a:gd name="T2" fmla="*/ 158 w 158"/>
                  <a:gd name="T3" fmla="*/ 62 h 157"/>
                  <a:gd name="T4" fmla="*/ 152 w 158"/>
                  <a:gd name="T5" fmla="*/ 47 h 157"/>
                  <a:gd name="T6" fmla="*/ 133 w 158"/>
                  <a:gd name="T7" fmla="*/ 49 h 157"/>
                  <a:gd name="T8" fmla="*/ 126 w 158"/>
                  <a:gd name="T9" fmla="*/ 39 h 157"/>
                  <a:gd name="T10" fmla="*/ 133 w 158"/>
                  <a:gd name="T11" fmla="*/ 19 h 157"/>
                  <a:gd name="T12" fmla="*/ 121 w 158"/>
                  <a:gd name="T13" fmla="*/ 10 h 157"/>
                  <a:gd name="T14" fmla="*/ 106 w 158"/>
                  <a:gd name="T15" fmla="*/ 25 h 157"/>
                  <a:gd name="T16" fmla="*/ 93 w 158"/>
                  <a:gd name="T17" fmla="*/ 21 h 157"/>
                  <a:gd name="T18" fmla="*/ 87 w 158"/>
                  <a:gd name="T19" fmla="*/ 0 h 157"/>
                  <a:gd name="T20" fmla="*/ 72 w 158"/>
                  <a:gd name="T21" fmla="*/ 0 h 157"/>
                  <a:gd name="T22" fmla="*/ 66 w 158"/>
                  <a:gd name="T23" fmla="*/ 20 h 157"/>
                  <a:gd name="T24" fmla="*/ 52 w 158"/>
                  <a:gd name="T25" fmla="*/ 23 h 157"/>
                  <a:gd name="T26" fmla="*/ 49 w 158"/>
                  <a:gd name="T27" fmla="*/ 20 h 157"/>
                  <a:gd name="T28" fmla="*/ 43 w 158"/>
                  <a:gd name="T29" fmla="*/ 15 h 157"/>
                  <a:gd name="T30" fmla="*/ 38 w 158"/>
                  <a:gd name="T31" fmla="*/ 10 h 157"/>
                  <a:gd name="T32" fmla="*/ 25 w 158"/>
                  <a:gd name="T33" fmla="*/ 21 h 157"/>
                  <a:gd name="T34" fmla="*/ 32 w 158"/>
                  <a:gd name="T35" fmla="*/ 39 h 157"/>
                  <a:gd name="T36" fmla="*/ 26 w 158"/>
                  <a:gd name="T37" fmla="*/ 47 h 157"/>
                  <a:gd name="T38" fmla="*/ 11 w 158"/>
                  <a:gd name="T39" fmla="*/ 47 h 157"/>
                  <a:gd name="T40" fmla="*/ 5 w 158"/>
                  <a:gd name="T41" fmla="*/ 47 h 157"/>
                  <a:gd name="T42" fmla="*/ 3 w 158"/>
                  <a:gd name="T43" fmla="*/ 51 h 157"/>
                  <a:gd name="T44" fmla="*/ 0 w 158"/>
                  <a:gd name="T45" fmla="*/ 59 h 157"/>
                  <a:gd name="T46" fmla="*/ 15 w 158"/>
                  <a:gd name="T47" fmla="*/ 68 h 157"/>
                  <a:gd name="T48" fmla="*/ 18 w 158"/>
                  <a:gd name="T49" fmla="*/ 70 h 157"/>
                  <a:gd name="T50" fmla="*/ 18 w 158"/>
                  <a:gd name="T51" fmla="*/ 73 h 157"/>
                  <a:gd name="T52" fmla="*/ 17 w 158"/>
                  <a:gd name="T53" fmla="*/ 83 h 157"/>
                  <a:gd name="T54" fmla="*/ 0 w 158"/>
                  <a:gd name="T55" fmla="*/ 95 h 157"/>
                  <a:gd name="T56" fmla="*/ 5 w 158"/>
                  <a:gd name="T57" fmla="*/ 110 h 157"/>
                  <a:gd name="T58" fmla="*/ 25 w 158"/>
                  <a:gd name="T59" fmla="*/ 107 h 157"/>
                  <a:gd name="T60" fmla="*/ 31 w 158"/>
                  <a:gd name="T61" fmla="*/ 118 h 157"/>
                  <a:gd name="T62" fmla="*/ 25 w 158"/>
                  <a:gd name="T63" fmla="*/ 136 h 157"/>
                  <a:gd name="T64" fmla="*/ 38 w 158"/>
                  <a:gd name="T65" fmla="*/ 145 h 157"/>
                  <a:gd name="T66" fmla="*/ 54 w 158"/>
                  <a:gd name="T67" fmla="*/ 133 h 157"/>
                  <a:gd name="T68" fmla="*/ 66 w 158"/>
                  <a:gd name="T69" fmla="*/ 138 h 157"/>
                  <a:gd name="T70" fmla="*/ 71 w 158"/>
                  <a:gd name="T71" fmla="*/ 157 h 157"/>
                  <a:gd name="T72" fmla="*/ 86 w 158"/>
                  <a:gd name="T73" fmla="*/ 157 h 157"/>
                  <a:gd name="T74" fmla="*/ 91 w 158"/>
                  <a:gd name="T75" fmla="*/ 137 h 157"/>
                  <a:gd name="T76" fmla="*/ 106 w 158"/>
                  <a:gd name="T77" fmla="*/ 133 h 157"/>
                  <a:gd name="T78" fmla="*/ 120 w 158"/>
                  <a:gd name="T79" fmla="*/ 146 h 157"/>
                  <a:gd name="T80" fmla="*/ 132 w 158"/>
                  <a:gd name="T81" fmla="*/ 137 h 157"/>
                  <a:gd name="T82" fmla="*/ 125 w 158"/>
                  <a:gd name="T83" fmla="*/ 119 h 157"/>
                  <a:gd name="T84" fmla="*/ 133 w 158"/>
                  <a:gd name="T85" fmla="*/ 109 h 157"/>
                  <a:gd name="T86" fmla="*/ 153 w 158"/>
                  <a:gd name="T87" fmla="*/ 109 h 157"/>
                  <a:gd name="T88" fmla="*/ 158 w 158"/>
                  <a:gd name="T89" fmla="*/ 96 h 157"/>
                  <a:gd name="T90" fmla="*/ 141 w 158"/>
                  <a:gd name="T91" fmla="*/ 85 h 157"/>
                  <a:gd name="T92" fmla="*/ 141 w 158"/>
                  <a:gd name="T93" fmla="*/ 71 h 157"/>
                  <a:gd name="T94" fmla="*/ 79 w 158"/>
                  <a:gd name="T95" fmla="*/ 110 h 157"/>
                  <a:gd name="T96" fmla="*/ 47 w 158"/>
                  <a:gd name="T97" fmla="*/ 78 h 157"/>
                  <a:gd name="T98" fmla="*/ 79 w 158"/>
                  <a:gd name="T99" fmla="*/ 46 h 157"/>
                  <a:gd name="T100" fmla="*/ 111 w 158"/>
                  <a:gd name="T101" fmla="*/ 78 h 157"/>
                  <a:gd name="T102" fmla="*/ 79 w 158"/>
                  <a:gd name="T103" fmla="*/ 11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157">
                    <a:moveTo>
                      <a:pt x="141" y="71"/>
                    </a:moveTo>
                    <a:cubicBezTo>
                      <a:pt x="158" y="62"/>
                      <a:pt x="158" y="62"/>
                      <a:pt x="158" y="62"/>
                    </a:cubicBezTo>
                    <a:cubicBezTo>
                      <a:pt x="152" y="47"/>
                      <a:pt x="152" y="47"/>
                      <a:pt x="152" y="47"/>
                    </a:cubicBezTo>
                    <a:cubicBezTo>
                      <a:pt x="133" y="49"/>
                      <a:pt x="133" y="49"/>
                      <a:pt x="133" y="49"/>
                    </a:cubicBezTo>
                    <a:cubicBezTo>
                      <a:pt x="126" y="39"/>
                      <a:pt x="126" y="39"/>
                      <a:pt x="126" y="39"/>
                    </a:cubicBezTo>
                    <a:cubicBezTo>
                      <a:pt x="133" y="19"/>
                      <a:pt x="133" y="19"/>
                      <a:pt x="133" y="19"/>
                    </a:cubicBezTo>
                    <a:cubicBezTo>
                      <a:pt x="121" y="10"/>
                      <a:pt x="121" y="10"/>
                      <a:pt x="121" y="10"/>
                    </a:cubicBezTo>
                    <a:cubicBezTo>
                      <a:pt x="106" y="25"/>
                      <a:pt x="106" y="25"/>
                      <a:pt x="106" y="25"/>
                    </a:cubicBezTo>
                    <a:cubicBezTo>
                      <a:pt x="93" y="21"/>
                      <a:pt x="93" y="21"/>
                      <a:pt x="93" y="21"/>
                    </a:cubicBezTo>
                    <a:cubicBezTo>
                      <a:pt x="87" y="0"/>
                      <a:pt x="87" y="0"/>
                      <a:pt x="87" y="0"/>
                    </a:cubicBezTo>
                    <a:cubicBezTo>
                      <a:pt x="72" y="0"/>
                      <a:pt x="72" y="0"/>
                      <a:pt x="72" y="0"/>
                    </a:cubicBezTo>
                    <a:cubicBezTo>
                      <a:pt x="66" y="20"/>
                      <a:pt x="66" y="20"/>
                      <a:pt x="66" y="20"/>
                    </a:cubicBezTo>
                    <a:cubicBezTo>
                      <a:pt x="52" y="23"/>
                      <a:pt x="52" y="23"/>
                      <a:pt x="52" y="23"/>
                    </a:cubicBezTo>
                    <a:cubicBezTo>
                      <a:pt x="49" y="20"/>
                      <a:pt x="49" y="20"/>
                      <a:pt x="49" y="20"/>
                    </a:cubicBezTo>
                    <a:cubicBezTo>
                      <a:pt x="43" y="15"/>
                      <a:pt x="43" y="15"/>
                      <a:pt x="43" y="15"/>
                    </a:cubicBezTo>
                    <a:cubicBezTo>
                      <a:pt x="38" y="10"/>
                      <a:pt x="38" y="10"/>
                      <a:pt x="38" y="10"/>
                    </a:cubicBezTo>
                    <a:cubicBezTo>
                      <a:pt x="25" y="21"/>
                      <a:pt x="25" y="21"/>
                      <a:pt x="25" y="21"/>
                    </a:cubicBezTo>
                    <a:cubicBezTo>
                      <a:pt x="32" y="39"/>
                      <a:pt x="32" y="39"/>
                      <a:pt x="32" y="39"/>
                    </a:cubicBezTo>
                    <a:cubicBezTo>
                      <a:pt x="26" y="47"/>
                      <a:pt x="26" y="47"/>
                      <a:pt x="26" y="47"/>
                    </a:cubicBezTo>
                    <a:cubicBezTo>
                      <a:pt x="11" y="47"/>
                      <a:pt x="11" y="47"/>
                      <a:pt x="11" y="47"/>
                    </a:cubicBezTo>
                    <a:cubicBezTo>
                      <a:pt x="5" y="47"/>
                      <a:pt x="5" y="47"/>
                      <a:pt x="5" y="47"/>
                    </a:cubicBezTo>
                    <a:cubicBezTo>
                      <a:pt x="3" y="51"/>
                      <a:pt x="3" y="51"/>
                      <a:pt x="3" y="51"/>
                    </a:cubicBezTo>
                    <a:cubicBezTo>
                      <a:pt x="0" y="59"/>
                      <a:pt x="0" y="59"/>
                      <a:pt x="0" y="59"/>
                    </a:cubicBezTo>
                    <a:cubicBezTo>
                      <a:pt x="15" y="68"/>
                      <a:pt x="15" y="68"/>
                      <a:pt x="15" y="68"/>
                    </a:cubicBezTo>
                    <a:cubicBezTo>
                      <a:pt x="18" y="70"/>
                      <a:pt x="18" y="70"/>
                      <a:pt x="18" y="70"/>
                    </a:cubicBezTo>
                    <a:cubicBezTo>
                      <a:pt x="18" y="73"/>
                      <a:pt x="18" y="73"/>
                      <a:pt x="18" y="73"/>
                    </a:cubicBezTo>
                    <a:cubicBezTo>
                      <a:pt x="17" y="83"/>
                      <a:pt x="17" y="83"/>
                      <a:pt x="17" y="83"/>
                    </a:cubicBezTo>
                    <a:cubicBezTo>
                      <a:pt x="0" y="95"/>
                      <a:pt x="0" y="95"/>
                      <a:pt x="0" y="95"/>
                    </a:cubicBezTo>
                    <a:cubicBezTo>
                      <a:pt x="5" y="110"/>
                      <a:pt x="5" y="110"/>
                      <a:pt x="5" y="110"/>
                    </a:cubicBezTo>
                    <a:cubicBezTo>
                      <a:pt x="25" y="107"/>
                      <a:pt x="25" y="107"/>
                      <a:pt x="25" y="107"/>
                    </a:cubicBezTo>
                    <a:cubicBezTo>
                      <a:pt x="31" y="118"/>
                      <a:pt x="31" y="118"/>
                      <a:pt x="31" y="118"/>
                    </a:cubicBezTo>
                    <a:cubicBezTo>
                      <a:pt x="25" y="136"/>
                      <a:pt x="25" y="136"/>
                      <a:pt x="25" y="136"/>
                    </a:cubicBezTo>
                    <a:cubicBezTo>
                      <a:pt x="38" y="145"/>
                      <a:pt x="38" y="145"/>
                      <a:pt x="38" y="145"/>
                    </a:cubicBezTo>
                    <a:cubicBezTo>
                      <a:pt x="54" y="133"/>
                      <a:pt x="54" y="133"/>
                      <a:pt x="54" y="133"/>
                    </a:cubicBezTo>
                    <a:cubicBezTo>
                      <a:pt x="66" y="138"/>
                      <a:pt x="66" y="138"/>
                      <a:pt x="66" y="138"/>
                    </a:cubicBezTo>
                    <a:cubicBezTo>
                      <a:pt x="71" y="157"/>
                      <a:pt x="71" y="157"/>
                      <a:pt x="71" y="157"/>
                    </a:cubicBezTo>
                    <a:cubicBezTo>
                      <a:pt x="86" y="157"/>
                      <a:pt x="86" y="157"/>
                      <a:pt x="86" y="157"/>
                    </a:cubicBezTo>
                    <a:cubicBezTo>
                      <a:pt x="91" y="137"/>
                      <a:pt x="91" y="137"/>
                      <a:pt x="91" y="137"/>
                    </a:cubicBezTo>
                    <a:cubicBezTo>
                      <a:pt x="106" y="133"/>
                      <a:pt x="106" y="133"/>
                      <a:pt x="106" y="133"/>
                    </a:cubicBezTo>
                    <a:cubicBezTo>
                      <a:pt x="120" y="146"/>
                      <a:pt x="120" y="146"/>
                      <a:pt x="120" y="146"/>
                    </a:cubicBezTo>
                    <a:cubicBezTo>
                      <a:pt x="132" y="137"/>
                      <a:pt x="132" y="137"/>
                      <a:pt x="132" y="137"/>
                    </a:cubicBezTo>
                    <a:cubicBezTo>
                      <a:pt x="125" y="119"/>
                      <a:pt x="125" y="119"/>
                      <a:pt x="125" y="119"/>
                    </a:cubicBezTo>
                    <a:cubicBezTo>
                      <a:pt x="133" y="109"/>
                      <a:pt x="133" y="109"/>
                      <a:pt x="133" y="109"/>
                    </a:cubicBezTo>
                    <a:cubicBezTo>
                      <a:pt x="153" y="109"/>
                      <a:pt x="153" y="109"/>
                      <a:pt x="153" y="109"/>
                    </a:cubicBezTo>
                    <a:cubicBezTo>
                      <a:pt x="158" y="96"/>
                      <a:pt x="158" y="96"/>
                      <a:pt x="158" y="96"/>
                    </a:cubicBezTo>
                    <a:cubicBezTo>
                      <a:pt x="141" y="85"/>
                      <a:pt x="141" y="85"/>
                      <a:pt x="141" y="85"/>
                    </a:cubicBezTo>
                    <a:lnTo>
                      <a:pt x="141" y="71"/>
                    </a:lnTo>
                    <a:close/>
                    <a:moveTo>
                      <a:pt x="79" y="110"/>
                    </a:moveTo>
                    <a:cubicBezTo>
                      <a:pt x="61" y="110"/>
                      <a:pt x="47" y="96"/>
                      <a:pt x="47" y="78"/>
                    </a:cubicBezTo>
                    <a:cubicBezTo>
                      <a:pt x="47" y="61"/>
                      <a:pt x="61" y="46"/>
                      <a:pt x="79" y="46"/>
                    </a:cubicBezTo>
                    <a:cubicBezTo>
                      <a:pt x="97" y="46"/>
                      <a:pt x="111" y="61"/>
                      <a:pt x="111" y="78"/>
                    </a:cubicBezTo>
                    <a:cubicBezTo>
                      <a:pt x="111" y="96"/>
                      <a:pt x="97" y="110"/>
                      <a:pt x="79" y="110"/>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grpSp>
        <p:grpSp>
          <p:nvGrpSpPr>
            <p:cNvPr id="303" name="Group 302"/>
            <p:cNvGrpSpPr/>
            <p:nvPr/>
          </p:nvGrpSpPr>
          <p:grpSpPr>
            <a:xfrm>
              <a:off x="8021390" y="4443786"/>
              <a:ext cx="299867" cy="298275"/>
              <a:chOff x="7945704" y="4331505"/>
              <a:chExt cx="479865" cy="477319"/>
            </a:xfrm>
            <a:grpFill/>
          </p:grpSpPr>
          <p:sp>
            <p:nvSpPr>
              <p:cNvPr id="304" name="Freeform 303"/>
              <p:cNvSpPr>
                <a:spLocks noEditPoints="1"/>
              </p:cNvSpPr>
              <p:nvPr/>
            </p:nvSpPr>
            <p:spPr bwMode="auto">
              <a:xfrm>
                <a:off x="8103537" y="4486793"/>
                <a:ext cx="164198" cy="164198"/>
              </a:xfrm>
              <a:custGeom>
                <a:avLst/>
                <a:gdLst>
                  <a:gd name="T0" fmla="*/ 54 w 54"/>
                  <a:gd name="T1" fmla="*/ 27 h 54"/>
                  <a:gd name="T2" fmla="*/ 27 w 54"/>
                  <a:gd name="T3" fmla="*/ 54 h 54"/>
                  <a:gd name="T4" fmla="*/ 0 w 54"/>
                  <a:gd name="T5" fmla="*/ 27 h 54"/>
                  <a:gd name="T6" fmla="*/ 27 w 54"/>
                  <a:gd name="T7" fmla="*/ 0 h 54"/>
                  <a:gd name="T8" fmla="*/ 54 w 54"/>
                  <a:gd name="T9" fmla="*/ 27 h 54"/>
                  <a:gd name="T10" fmla="*/ 48 w 54"/>
                  <a:gd name="T11" fmla="*/ 27 h 54"/>
                  <a:gd name="T12" fmla="*/ 27 w 54"/>
                  <a:gd name="T13" fmla="*/ 7 h 54"/>
                  <a:gd name="T14" fmla="*/ 6 w 54"/>
                  <a:gd name="T15" fmla="*/ 27 h 54"/>
                  <a:gd name="T16" fmla="*/ 27 w 54"/>
                  <a:gd name="T17" fmla="*/ 48 h 54"/>
                  <a:gd name="T18" fmla="*/ 48 w 54"/>
                  <a:gd name="T1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54" y="27"/>
                    </a:moveTo>
                    <a:cubicBezTo>
                      <a:pt x="54" y="42"/>
                      <a:pt x="42" y="54"/>
                      <a:pt x="27" y="54"/>
                    </a:cubicBezTo>
                    <a:cubicBezTo>
                      <a:pt x="12" y="54"/>
                      <a:pt x="0" y="42"/>
                      <a:pt x="0" y="27"/>
                    </a:cubicBezTo>
                    <a:cubicBezTo>
                      <a:pt x="0" y="12"/>
                      <a:pt x="12" y="0"/>
                      <a:pt x="27" y="0"/>
                    </a:cubicBezTo>
                    <a:cubicBezTo>
                      <a:pt x="42" y="0"/>
                      <a:pt x="54" y="12"/>
                      <a:pt x="54" y="27"/>
                    </a:cubicBezTo>
                    <a:close/>
                    <a:moveTo>
                      <a:pt x="48" y="27"/>
                    </a:moveTo>
                    <a:cubicBezTo>
                      <a:pt x="48" y="16"/>
                      <a:pt x="38" y="7"/>
                      <a:pt x="27" y="7"/>
                    </a:cubicBezTo>
                    <a:cubicBezTo>
                      <a:pt x="16" y="7"/>
                      <a:pt x="6" y="16"/>
                      <a:pt x="6" y="27"/>
                    </a:cubicBezTo>
                    <a:cubicBezTo>
                      <a:pt x="6" y="39"/>
                      <a:pt x="16" y="48"/>
                      <a:pt x="27" y="48"/>
                    </a:cubicBezTo>
                    <a:cubicBezTo>
                      <a:pt x="38" y="48"/>
                      <a:pt x="48" y="39"/>
                      <a:pt x="48" y="27"/>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06" name="Freeform 305"/>
              <p:cNvSpPr>
                <a:spLocks noEditPoints="1"/>
              </p:cNvSpPr>
              <p:nvPr/>
            </p:nvSpPr>
            <p:spPr bwMode="auto">
              <a:xfrm>
                <a:off x="7945704" y="4331505"/>
                <a:ext cx="479865" cy="477319"/>
              </a:xfrm>
              <a:custGeom>
                <a:avLst/>
                <a:gdLst>
                  <a:gd name="T0" fmla="*/ 141 w 158"/>
                  <a:gd name="T1" fmla="*/ 71 h 157"/>
                  <a:gd name="T2" fmla="*/ 158 w 158"/>
                  <a:gd name="T3" fmla="*/ 62 h 157"/>
                  <a:gd name="T4" fmla="*/ 152 w 158"/>
                  <a:gd name="T5" fmla="*/ 47 h 157"/>
                  <a:gd name="T6" fmla="*/ 133 w 158"/>
                  <a:gd name="T7" fmla="*/ 49 h 157"/>
                  <a:gd name="T8" fmla="*/ 126 w 158"/>
                  <a:gd name="T9" fmla="*/ 39 h 157"/>
                  <a:gd name="T10" fmla="*/ 133 w 158"/>
                  <a:gd name="T11" fmla="*/ 19 h 157"/>
                  <a:gd name="T12" fmla="*/ 121 w 158"/>
                  <a:gd name="T13" fmla="*/ 10 h 157"/>
                  <a:gd name="T14" fmla="*/ 106 w 158"/>
                  <a:gd name="T15" fmla="*/ 25 h 157"/>
                  <a:gd name="T16" fmla="*/ 93 w 158"/>
                  <a:gd name="T17" fmla="*/ 21 h 157"/>
                  <a:gd name="T18" fmla="*/ 87 w 158"/>
                  <a:gd name="T19" fmla="*/ 0 h 157"/>
                  <a:gd name="T20" fmla="*/ 72 w 158"/>
                  <a:gd name="T21" fmla="*/ 0 h 157"/>
                  <a:gd name="T22" fmla="*/ 66 w 158"/>
                  <a:gd name="T23" fmla="*/ 20 h 157"/>
                  <a:gd name="T24" fmla="*/ 52 w 158"/>
                  <a:gd name="T25" fmla="*/ 23 h 157"/>
                  <a:gd name="T26" fmla="*/ 49 w 158"/>
                  <a:gd name="T27" fmla="*/ 20 h 157"/>
                  <a:gd name="T28" fmla="*/ 43 w 158"/>
                  <a:gd name="T29" fmla="*/ 15 h 157"/>
                  <a:gd name="T30" fmla="*/ 38 w 158"/>
                  <a:gd name="T31" fmla="*/ 10 h 157"/>
                  <a:gd name="T32" fmla="*/ 25 w 158"/>
                  <a:gd name="T33" fmla="*/ 21 h 157"/>
                  <a:gd name="T34" fmla="*/ 32 w 158"/>
                  <a:gd name="T35" fmla="*/ 39 h 157"/>
                  <a:gd name="T36" fmla="*/ 26 w 158"/>
                  <a:gd name="T37" fmla="*/ 47 h 157"/>
                  <a:gd name="T38" fmla="*/ 11 w 158"/>
                  <a:gd name="T39" fmla="*/ 47 h 157"/>
                  <a:gd name="T40" fmla="*/ 5 w 158"/>
                  <a:gd name="T41" fmla="*/ 47 h 157"/>
                  <a:gd name="T42" fmla="*/ 3 w 158"/>
                  <a:gd name="T43" fmla="*/ 51 h 157"/>
                  <a:gd name="T44" fmla="*/ 0 w 158"/>
                  <a:gd name="T45" fmla="*/ 59 h 157"/>
                  <a:gd name="T46" fmla="*/ 15 w 158"/>
                  <a:gd name="T47" fmla="*/ 68 h 157"/>
                  <a:gd name="T48" fmla="*/ 18 w 158"/>
                  <a:gd name="T49" fmla="*/ 70 h 157"/>
                  <a:gd name="T50" fmla="*/ 18 w 158"/>
                  <a:gd name="T51" fmla="*/ 73 h 157"/>
                  <a:gd name="T52" fmla="*/ 17 w 158"/>
                  <a:gd name="T53" fmla="*/ 83 h 157"/>
                  <a:gd name="T54" fmla="*/ 0 w 158"/>
                  <a:gd name="T55" fmla="*/ 95 h 157"/>
                  <a:gd name="T56" fmla="*/ 5 w 158"/>
                  <a:gd name="T57" fmla="*/ 110 h 157"/>
                  <a:gd name="T58" fmla="*/ 25 w 158"/>
                  <a:gd name="T59" fmla="*/ 107 h 157"/>
                  <a:gd name="T60" fmla="*/ 31 w 158"/>
                  <a:gd name="T61" fmla="*/ 118 h 157"/>
                  <a:gd name="T62" fmla="*/ 25 w 158"/>
                  <a:gd name="T63" fmla="*/ 136 h 157"/>
                  <a:gd name="T64" fmla="*/ 38 w 158"/>
                  <a:gd name="T65" fmla="*/ 145 h 157"/>
                  <a:gd name="T66" fmla="*/ 54 w 158"/>
                  <a:gd name="T67" fmla="*/ 133 h 157"/>
                  <a:gd name="T68" fmla="*/ 66 w 158"/>
                  <a:gd name="T69" fmla="*/ 138 h 157"/>
                  <a:gd name="T70" fmla="*/ 71 w 158"/>
                  <a:gd name="T71" fmla="*/ 157 h 157"/>
                  <a:gd name="T72" fmla="*/ 86 w 158"/>
                  <a:gd name="T73" fmla="*/ 157 h 157"/>
                  <a:gd name="T74" fmla="*/ 91 w 158"/>
                  <a:gd name="T75" fmla="*/ 137 h 157"/>
                  <a:gd name="T76" fmla="*/ 106 w 158"/>
                  <a:gd name="T77" fmla="*/ 133 h 157"/>
                  <a:gd name="T78" fmla="*/ 120 w 158"/>
                  <a:gd name="T79" fmla="*/ 146 h 157"/>
                  <a:gd name="T80" fmla="*/ 132 w 158"/>
                  <a:gd name="T81" fmla="*/ 137 h 157"/>
                  <a:gd name="T82" fmla="*/ 125 w 158"/>
                  <a:gd name="T83" fmla="*/ 119 h 157"/>
                  <a:gd name="T84" fmla="*/ 133 w 158"/>
                  <a:gd name="T85" fmla="*/ 109 h 157"/>
                  <a:gd name="T86" fmla="*/ 153 w 158"/>
                  <a:gd name="T87" fmla="*/ 109 h 157"/>
                  <a:gd name="T88" fmla="*/ 158 w 158"/>
                  <a:gd name="T89" fmla="*/ 96 h 157"/>
                  <a:gd name="T90" fmla="*/ 141 w 158"/>
                  <a:gd name="T91" fmla="*/ 85 h 157"/>
                  <a:gd name="T92" fmla="*/ 141 w 158"/>
                  <a:gd name="T93" fmla="*/ 71 h 157"/>
                  <a:gd name="T94" fmla="*/ 79 w 158"/>
                  <a:gd name="T95" fmla="*/ 110 h 157"/>
                  <a:gd name="T96" fmla="*/ 47 w 158"/>
                  <a:gd name="T97" fmla="*/ 78 h 157"/>
                  <a:gd name="T98" fmla="*/ 79 w 158"/>
                  <a:gd name="T99" fmla="*/ 46 h 157"/>
                  <a:gd name="T100" fmla="*/ 111 w 158"/>
                  <a:gd name="T101" fmla="*/ 78 h 157"/>
                  <a:gd name="T102" fmla="*/ 79 w 158"/>
                  <a:gd name="T103" fmla="*/ 11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157">
                    <a:moveTo>
                      <a:pt x="141" y="71"/>
                    </a:moveTo>
                    <a:cubicBezTo>
                      <a:pt x="158" y="62"/>
                      <a:pt x="158" y="62"/>
                      <a:pt x="158" y="62"/>
                    </a:cubicBezTo>
                    <a:cubicBezTo>
                      <a:pt x="152" y="47"/>
                      <a:pt x="152" y="47"/>
                      <a:pt x="152" y="47"/>
                    </a:cubicBezTo>
                    <a:cubicBezTo>
                      <a:pt x="133" y="49"/>
                      <a:pt x="133" y="49"/>
                      <a:pt x="133" y="49"/>
                    </a:cubicBezTo>
                    <a:cubicBezTo>
                      <a:pt x="126" y="39"/>
                      <a:pt x="126" y="39"/>
                      <a:pt x="126" y="39"/>
                    </a:cubicBezTo>
                    <a:cubicBezTo>
                      <a:pt x="133" y="19"/>
                      <a:pt x="133" y="19"/>
                      <a:pt x="133" y="19"/>
                    </a:cubicBezTo>
                    <a:cubicBezTo>
                      <a:pt x="121" y="10"/>
                      <a:pt x="121" y="10"/>
                      <a:pt x="121" y="10"/>
                    </a:cubicBezTo>
                    <a:cubicBezTo>
                      <a:pt x="106" y="25"/>
                      <a:pt x="106" y="25"/>
                      <a:pt x="106" y="25"/>
                    </a:cubicBezTo>
                    <a:cubicBezTo>
                      <a:pt x="93" y="21"/>
                      <a:pt x="93" y="21"/>
                      <a:pt x="93" y="21"/>
                    </a:cubicBezTo>
                    <a:cubicBezTo>
                      <a:pt x="87" y="0"/>
                      <a:pt x="87" y="0"/>
                      <a:pt x="87" y="0"/>
                    </a:cubicBezTo>
                    <a:cubicBezTo>
                      <a:pt x="72" y="0"/>
                      <a:pt x="72" y="0"/>
                      <a:pt x="72" y="0"/>
                    </a:cubicBezTo>
                    <a:cubicBezTo>
                      <a:pt x="66" y="20"/>
                      <a:pt x="66" y="20"/>
                      <a:pt x="66" y="20"/>
                    </a:cubicBezTo>
                    <a:cubicBezTo>
                      <a:pt x="52" y="23"/>
                      <a:pt x="52" y="23"/>
                      <a:pt x="52" y="23"/>
                    </a:cubicBezTo>
                    <a:cubicBezTo>
                      <a:pt x="49" y="20"/>
                      <a:pt x="49" y="20"/>
                      <a:pt x="49" y="20"/>
                    </a:cubicBezTo>
                    <a:cubicBezTo>
                      <a:pt x="43" y="15"/>
                      <a:pt x="43" y="15"/>
                      <a:pt x="43" y="15"/>
                    </a:cubicBezTo>
                    <a:cubicBezTo>
                      <a:pt x="38" y="10"/>
                      <a:pt x="38" y="10"/>
                      <a:pt x="38" y="10"/>
                    </a:cubicBezTo>
                    <a:cubicBezTo>
                      <a:pt x="25" y="21"/>
                      <a:pt x="25" y="21"/>
                      <a:pt x="25" y="21"/>
                    </a:cubicBezTo>
                    <a:cubicBezTo>
                      <a:pt x="32" y="39"/>
                      <a:pt x="32" y="39"/>
                      <a:pt x="32" y="39"/>
                    </a:cubicBezTo>
                    <a:cubicBezTo>
                      <a:pt x="26" y="47"/>
                      <a:pt x="26" y="47"/>
                      <a:pt x="26" y="47"/>
                    </a:cubicBezTo>
                    <a:cubicBezTo>
                      <a:pt x="11" y="47"/>
                      <a:pt x="11" y="47"/>
                      <a:pt x="11" y="47"/>
                    </a:cubicBezTo>
                    <a:cubicBezTo>
                      <a:pt x="5" y="47"/>
                      <a:pt x="5" y="47"/>
                      <a:pt x="5" y="47"/>
                    </a:cubicBezTo>
                    <a:cubicBezTo>
                      <a:pt x="3" y="51"/>
                      <a:pt x="3" y="51"/>
                      <a:pt x="3" y="51"/>
                    </a:cubicBezTo>
                    <a:cubicBezTo>
                      <a:pt x="0" y="59"/>
                      <a:pt x="0" y="59"/>
                      <a:pt x="0" y="59"/>
                    </a:cubicBezTo>
                    <a:cubicBezTo>
                      <a:pt x="15" y="68"/>
                      <a:pt x="15" y="68"/>
                      <a:pt x="15" y="68"/>
                    </a:cubicBezTo>
                    <a:cubicBezTo>
                      <a:pt x="18" y="70"/>
                      <a:pt x="18" y="70"/>
                      <a:pt x="18" y="70"/>
                    </a:cubicBezTo>
                    <a:cubicBezTo>
                      <a:pt x="18" y="73"/>
                      <a:pt x="18" y="73"/>
                      <a:pt x="18" y="73"/>
                    </a:cubicBezTo>
                    <a:cubicBezTo>
                      <a:pt x="17" y="83"/>
                      <a:pt x="17" y="83"/>
                      <a:pt x="17" y="83"/>
                    </a:cubicBezTo>
                    <a:cubicBezTo>
                      <a:pt x="0" y="95"/>
                      <a:pt x="0" y="95"/>
                      <a:pt x="0" y="95"/>
                    </a:cubicBezTo>
                    <a:cubicBezTo>
                      <a:pt x="5" y="110"/>
                      <a:pt x="5" y="110"/>
                      <a:pt x="5" y="110"/>
                    </a:cubicBezTo>
                    <a:cubicBezTo>
                      <a:pt x="25" y="107"/>
                      <a:pt x="25" y="107"/>
                      <a:pt x="25" y="107"/>
                    </a:cubicBezTo>
                    <a:cubicBezTo>
                      <a:pt x="31" y="118"/>
                      <a:pt x="31" y="118"/>
                      <a:pt x="31" y="118"/>
                    </a:cubicBezTo>
                    <a:cubicBezTo>
                      <a:pt x="25" y="136"/>
                      <a:pt x="25" y="136"/>
                      <a:pt x="25" y="136"/>
                    </a:cubicBezTo>
                    <a:cubicBezTo>
                      <a:pt x="38" y="145"/>
                      <a:pt x="38" y="145"/>
                      <a:pt x="38" y="145"/>
                    </a:cubicBezTo>
                    <a:cubicBezTo>
                      <a:pt x="54" y="133"/>
                      <a:pt x="54" y="133"/>
                      <a:pt x="54" y="133"/>
                    </a:cubicBezTo>
                    <a:cubicBezTo>
                      <a:pt x="66" y="138"/>
                      <a:pt x="66" y="138"/>
                      <a:pt x="66" y="138"/>
                    </a:cubicBezTo>
                    <a:cubicBezTo>
                      <a:pt x="71" y="157"/>
                      <a:pt x="71" y="157"/>
                      <a:pt x="71" y="157"/>
                    </a:cubicBezTo>
                    <a:cubicBezTo>
                      <a:pt x="86" y="157"/>
                      <a:pt x="86" y="157"/>
                      <a:pt x="86" y="157"/>
                    </a:cubicBezTo>
                    <a:cubicBezTo>
                      <a:pt x="91" y="137"/>
                      <a:pt x="91" y="137"/>
                      <a:pt x="91" y="137"/>
                    </a:cubicBezTo>
                    <a:cubicBezTo>
                      <a:pt x="106" y="133"/>
                      <a:pt x="106" y="133"/>
                      <a:pt x="106" y="133"/>
                    </a:cubicBezTo>
                    <a:cubicBezTo>
                      <a:pt x="120" y="146"/>
                      <a:pt x="120" y="146"/>
                      <a:pt x="120" y="146"/>
                    </a:cubicBezTo>
                    <a:cubicBezTo>
                      <a:pt x="132" y="137"/>
                      <a:pt x="132" y="137"/>
                      <a:pt x="132" y="137"/>
                    </a:cubicBezTo>
                    <a:cubicBezTo>
                      <a:pt x="125" y="119"/>
                      <a:pt x="125" y="119"/>
                      <a:pt x="125" y="119"/>
                    </a:cubicBezTo>
                    <a:cubicBezTo>
                      <a:pt x="133" y="109"/>
                      <a:pt x="133" y="109"/>
                      <a:pt x="133" y="109"/>
                    </a:cubicBezTo>
                    <a:cubicBezTo>
                      <a:pt x="153" y="109"/>
                      <a:pt x="153" y="109"/>
                      <a:pt x="153" y="109"/>
                    </a:cubicBezTo>
                    <a:cubicBezTo>
                      <a:pt x="158" y="96"/>
                      <a:pt x="158" y="96"/>
                      <a:pt x="158" y="96"/>
                    </a:cubicBezTo>
                    <a:cubicBezTo>
                      <a:pt x="141" y="85"/>
                      <a:pt x="141" y="85"/>
                      <a:pt x="141" y="85"/>
                    </a:cubicBezTo>
                    <a:lnTo>
                      <a:pt x="141" y="71"/>
                    </a:lnTo>
                    <a:close/>
                    <a:moveTo>
                      <a:pt x="79" y="110"/>
                    </a:moveTo>
                    <a:cubicBezTo>
                      <a:pt x="61" y="110"/>
                      <a:pt x="47" y="96"/>
                      <a:pt x="47" y="78"/>
                    </a:cubicBezTo>
                    <a:cubicBezTo>
                      <a:pt x="47" y="61"/>
                      <a:pt x="61" y="46"/>
                      <a:pt x="79" y="46"/>
                    </a:cubicBezTo>
                    <a:cubicBezTo>
                      <a:pt x="97" y="46"/>
                      <a:pt x="111" y="61"/>
                      <a:pt x="111" y="78"/>
                    </a:cubicBezTo>
                    <a:cubicBezTo>
                      <a:pt x="111" y="96"/>
                      <a:pt x="97" y="110"/>
                      <a:pt x="79" y="110"/>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grpSp>
      </p:grpSp>
      <p:sp>
        <p:nvSpPr>
          <p:cNvPr id="305" name="TextBox 304"/>
          <p:cNvSpPr txBox="1"/>
          <p:nvPr/>
        </p:nvSpPr>
        <p:spPr>
          <a:xfrm>
            <a:off x="626793" y="3851587"/>
            <a:ext cx="1039619"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ctr">
              <a:defRPr/>
            </a:pPr>
            <a:r>
              <a:rPr lang="en-US" sz="1000" kern="0" dirty="0">
                <a:latin typeface="Segoe UI" panose="020B0502040204020203" pitchFamily="34" charset="0"/>
                <a:cs typeface="Segoe UI" panose="020B0502040204020203" pitchFamily="34" charset="0"/>
              </a:rPr>
              <a:t>Real-Time input from users</a:t>
            </a:r>
          </a:p>
        </p:txBody>
      </p:sp>
      <p:sp>
        <p:nvSpPr>
          <p:cNvPr id="373" name="Rectangle 372"/>
          <p:cNvSpPr>
            <a:spLocks noChangeAspect="1"/>
          </p:cNvSpPr>
          <p:nvPr/>
        </p:nvSpPr>
        <p:spPr bwMode="auto">
          <a:xfrm>
            <a:off x="872282" y="3318228"/>
            <a:ext cx="548640" cy="366266"/>
          </a:xfrm>
          <a:prstGeom prst="rect">
            <a:avLst/>
          </a:prstGeom>
          <a:solidFill>
            <a:srgbClr val="C4E5FF"/>
          </a:solidFill>
          <a:ln w="76200" cap="flat" cmpd="sng" algn="ctr">
            <a:solidFill>
              <a:srgbClr val="39C6E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50" name="Freeform 12"/>
          <p:cNvSpPr>
            <a:spLocks/>
          </p:cNvSpPr>
          <p:nvPr/>
        </p:nvSpPr>
        <p:spPr bwMode="auto">
          <a:xfrm>
            <a:off x="1210708" y="3494188"/>
            <a:ext cx="188116" cy="270678"/>
          </a:xfrm>
          <a:custGeom>
            <a:avLst/>
            <a:gdLst>
              <a:gd name="T0" fmla="*/ 196 w 383"/>
              <a:gd name="T1" fmla="*/ 184 h 550"/>
              <a:gd name="T2" fmla="*/ 209 w 383"/>
              <a:gd name="T3" fmla="*/ 144 h 550"/>
              <a:gd name="T4" fmla="*/ 209 w 383"/>
              <a:gd name="T5" fmla="*/ 31 h 550"/>
              <a:gd name="T6" fmla="*/ 178 w 383"/>
              <a:gd name="T7" fmla="*/ 0 h 550"/>
              <a:gd name="T8" fmla="*/ 148 w 383"/>
              <a:gd name="T9" fmla="*/ 31 h 550"/>
              <a:gd name="T10" fmla="*/ 148 w 383"/>
              <a:gd name="T11" fmla="*/ 132 h 550"/>
              <a:gd name="T12" fmla="*/ 88 w 383"/>
              <a:gd name="T13" fmla="*/ 284 h 550"/>
              <a:gd name="T14" fmla="*/ 64 w 383"/>
              <a:gd name="T15" fmla="*/ 159 h 550"/>
              <a:gd name="T16" fmla="*/ 27 w 383"/>
              <a:gd name="T17" fmla="*/ 135 h 550"/>
              <a:gd name="T18" fmla="*/ 3 w 383"/>
              <a:gd name="T19" fmla="*/ 171 h 550"/>
              <a:gd name="T20" fmla="*/ 46 w 383"/>
              <a:gd name="T21" fmla="*/ 391 h 550"/>
              <a:gd name="T22" fmla="*/ 132 w 383"/>
              <a:gd name="T23" fmla="*/ 507 h 550"/>
              <a:gd name="T24" fmla="*/ 141 w 383"/>
              <a:gd name="T25" fmla="*/ 550 h 550"/>
              <a:gd name="T26" fmla="*/ 346 w 383"/>
              <a:gd name="T27" fmla="*/ 550 h 550"/>
              <a:gd name="T28" fmla="*/ 330 w 383"/>
              <a:gd name="T29" fmla="*/ 468 h 550"/>
              <a:gd name="T30" fmla="*/ 383 w 383"/>
              <a:gd name="T31" fmla="*/ 335 h 550"/>
              <a:gd name="T32" fmla="*/ 249 w 383"/>
              <a:gd name="T33" fmla="*/ 191 h 550"/>
              <a:gd name="T34" fmla="*/ 196 w 383"/>
              <a:gd name="T35" fmla="*/ 18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3" h="550">
                <a:moveTo>
                  <a:pt x="196" y="184"/>
                </a:moveTo>
                <a:cubicBezTo>
                  <a:pt x="209" y="144"/>
                  <a:pt x="209" y="144"/>
                  <a:pt x="209" y="144"/>
                </a:cubicBezTo>
                <a:cubicBezTo>
                  <a:pt x="209" y="31"/>
                  <a:pt x="209" y="31"/>
                  <a:pt x="209" y="31"/>
                </a:cubicBezTo>
                <a:cubicBezTo>
                  <a:pt x="209" y="14"/>
                  <a:pt x="196" y="0"/>
                  <a:pt x="178" y="0"/>
                </a:cubicBezTo>
                <a:cubicBezTo>
                  <a:pt x="161" y="0"/>
                  <a:pt x="148" y="14"/>
                  <a:pt x="148" y="31"/>
                </a:cubicBezTo>
                <a:cubicBezTo>
                  <a:pt x="148" y="132"/>
                  <a:pt x="148" y="132"/>
                  <a:pt x="148" y="132"/>
                </a:cubicBezTo>
                <a:cubicBezTo>
                  <a:pt x="88" y="284"/>
                  <a:pt x="88" y="284"/>
                  <a:pt x="88" y="284"/>
                </a:cubicBezTo>
                <a:cubicBezTo>
                  <a:pt x="64" y="159"/>
                  <a:pt x="64" y="159"/>
                  <a:pt x="64" y="159"/>
                </a:cubicBezTo>
                <a:cubicBezTo>
                  <a:pt x="60" y="143"/>
                  <a:pt x="44" y="132"/>
                  <a:pt x="27" y="135"/>
                </a:cubicBezTo>
                <a:cubicBezTo>
                  <a:pt x="11" y="138"/>
                  <a:pt x="0" y="155"/>
                  <a:pt x="3" y="171"/>
                </a:cubicBezTo>
                <a:cubicBezTo>
                  <a:pt x="46" y="391"/>
                  <a:pt x="46" y="391"/>
                  <a:pt x="46" y="391"/>
                </a:cubicBezTo>
                <a:cubicBezTo>
                  <a:pt x="132" y="507"/>
                  <a:pt x="132" y="507"/>
                  <a:pt x="132" y="507"/>
                </a:cubicBezTo>
                <a:cubicBezTo>
                  <a:pt x="141" y="550"/>
                  <a:pt x="141" y="550"/>
                  <a:pt x="141" y="550"/>
                </a:cubicBezTo>
                <a:cubicBezTo>
                  <a:pt x="346" y="550"/>
                  <a:pt x="346" y="550"/>
                  <a:pt x="346" y="550"/>
                </a:cubicBezTo>
                <a:cubicBezTo>
                  <a:pt x="330" y="468"/>
                  <a:pt x="330" y="468"/>
                  <a:pt x="330" y="468"/>
                </a:cubicBezTo>
                <a:cubicBezTo>
                  <a:pt x="383" y="335"/>
                  <a:pt x="383" y="335"/>
                  <a:pt x="383" y="335"/>
                </a:cubicBezTo>
                <a:cubicBezTo>
                  <a:pt x="249" y="191"/>
                  <a:pt x="249" y="191"/>
                  <a:pt x="249" y="191"/>
                </a:cubicBezTo>
                <a:lnTo>
                  <a:pt x="196" y="184"/>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9" name="Rectangle 348"/>
          <p:cNvSpPr/>
          <p:nvPr/>
        </p:nvSpPr>
        <p:spPr bwMode="auto">
          <a:xfrm>
            <a:off x="0" y="6117360"/>
            <a:ext cx="9144000" cy="3697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Challenges</a:t>
            </a:r>
          </a:p>
        </p:txBody>
      </p:sp>
      <p:grpSp>
        <p:nvGrpSpPr>
          <p:cNvPr id="189" name="Group 4"/>
          <p:cNvGrpSpPr>
            <a:grpSpLocks noChangeAspect="1"/>
          </p:cNvGrpSpPr>
          <p:nvPr/>
        </p:nvGrpSpPr>
        <p:grpSpPr bwMode="auto">
          <a:xfrm>
            <a:off x="7735090" y="2411369"/>
            <a:ext cx="641915" cy="685506"/>
            <a:chOff x="2386" y="610"/>
            <a:chExt cx="2901" cy="3098"/>
          </a:xfrm>
          <a:solidFill>
            <a:srgbClr val="00BCF2"/>
          </a:solidFill>
        </p:grpSpPr>
        <p:sp>
          <p:nvSpPr>
            <p:cNvPr id="193" name="Freeform 5"/>
            <p:cNvSpPr>
              <a:spLocks noEditPoints="1"/>
            </p:cNvSpPr>
            <p:nvPr/>
          </p:nvSpPr>
          <p:spPr bwMode="auto">
            <a:xfrm>
              <a:off x="3729" y="610"/>
              <a:ext cx="1558" cy="3098"/>
            </a:xfrm>
            <a:custGeom>
              <a:avLst/>
              <a:gdLst>
                <a:gd name="T0" fmla="*/ 646 w 658"/>
                <a:gd name="T1" fmla="*/ 88 h 1309"/>
                <a:gd name="T2" fmla="*/ 448 w 658"/>
                <a:gd name="T3" fmla="*/ 3 h 1309"/>
                <a:gd name="T4" fmla="*/ 428 w 658"/>
                <a:gd name="T5" fmla="*/ 1 h 1309"/>
                <a:gd name="T6" fmla="*/ 179 w 658"/>
                <a:gd name="T7" fmla="*/ 42 h 1309"/>
                <a:gd name="T8" fmla="*/ 4 w 658"/>
                <a:gd name="T9" fmla="*/ 71 h 1309"/>
                <a:gd name="T10" fmla="*/ 4 w 658"/>
                <a:gd name="T11" fmla="*/ 92 h 1309"/>
                <a:gd name="T12" fmla="*/ 3 w 658"/>
                <a:gd name="T13" fmla="*/ 328 h 1309"/>
                <a:gd name="T14" fmla="*/ 3 w 658"/>
                <a:gd name="T15" fmla="*/ 464 h 1309"/>
                <a:gd name="T16" fmla="*/ 33 w 658"/>
                <a:gd name="T17" fmla="*/ 462 h 1309"/>
                <a:gd name="T18" fmla="*/ 33 w 658"/>
                <a:gd name="T19" fmla="*/ 442 h 1309"/>
                <a:gd name="T20" fmla="*/ 399 w 658"/>
                <a:gd name="T21" fmla="*/ 424 h 1309"/>
                <a:gd name="T22" fmla="*/ 399 w 658"/>
                <a:gd name="T23" fmla="*/ 509 h 1309"/>
                <a:gd name="T24" fmla="*/ 384 w 658"/>
                <a:gd name="T25" fmla="*/ 518 h 1309"/>
                <a:gd name="T26" fmla="*/ 310 w 658"/>
                <a:gd name="T27" fmla="*/ 520 h 1309"/>
                <a:gd name="T28" fmla="*/ 307 w 658"/>
                <a:gd name="T29" fmla="*/ 553 h 1309"/>
                <a:gd name="T30" fmla="*/ 398 w 658"/>
                <a:gd name="T31" fmla="*/ 551 h 1309"/>
                <a:gd name="T32" fmla="*/ 398 w 658"/>
                <a:gd name="T33" fmla="*/ 642 h 1309"/>
                <a:gd name="T34" fmla="*/ 299 w 658"/>
                <a:gd name="T35" fmla="*/ 642 h 1309"/>
                <a:gd name="T36" fmla="*/ 295 w 658"/>
                <a:gd name="T37" fmla="*/ 677 h 1309"/>
                <a:gd name="T38" fmla="*/ 397 w 658"/>
                <a:gd name="T39" fmla="*/ 679 h 1309"/>
                <a:gd name="T40" fmla="*/ 397 w 658"/>
                <a:gd name="T41" fmla="*/ 772 h 1309"/>
                <a:gd name="T42" fmla="*/ 287 w 658"/>
                <a:gd name="T43" fmla="*/ 767 h 1309"/>
                <a:gd name="T44" fmla="*/ 284 w 658"/>
                <a:gd name="T45" fmla="*/ 800 h 1309"/>
                <a:gd name="T46" fmla="*/ 378 w 658"/>
                <a:gd name="T47" fmla="*/ 805 h 1309"/>
                <a:gd name="T48" fmla="*/ 398 w 658"/>
                <a:gd name="T49" fmla="*/ 826 h 1309"/>
                <a:gd name="T50" fmla="*/ 395 w 658"/>
                <a:gd name="T51" fmla="*/ 1253 h 1309"/>
                <a:gd name="T52" fmla="*/ 394 w 658"/>
                <a:gd name="T53" fmla="*/ 1269 h 1309"/>
                <a:gd name="T54" fmla="*/ 31 w 658"/>
                <a:gd name="T55" fmla="*/ 1201 h 1309"/>
                <a:gd name="T56" fmla="*/ 31 w 658"/>
                <a:gd name="T57" fmla="*/ 1160 h 1309"/>
                <a:gd name="T58" fmla="*/ 0 w 658"/>
                <a:gd name="T59" fmla="*/ 1162 h 1309"/>
                <a:gd name="T60" fmla="*/ 0 w 658"/>
                <a:gd name="T61" fmla="*/ 1211 h 1309"/>
                <a:gd name="T62" fmla="*/ 15 w 658"/>
                <a:gd name="T63" fmla="*/ 1229 h 1309"/>
                <a:gd name="T64" fmla="*/ 422 w 658"/>
                <a:gd name="T65" fmla="*/ 1308 h 1309"/>
                <a:gd name="T66" fmla="*/ 440 w 658"/>
                <a:gd name="T67" fmla="*/ 1305 h 1309"/>
                <a:gd name="T68" fmla="*/ 640 w 658"/>
                <a:gd name="T69" fmla="*/ 1206 h 1309"/>
                <a:gd name="T70" fmla="*/ 651 w 658"/>
                <a:gd name="T71" fmla="*/ 1187 h 1309"/>
                <a:gd name="T72" fmla="*/ 652 w 658"/>
                <a:gd name="T73" fmla="*/ 1076 h 1309"/>
                <a:gd name="T74" fmla="*/ 654 w 658"/>
                <a:gd name="T75" fmla="*/ 778 h 1309"/>
                <a:gd name="T76" fmla="*/ 658 w 658"/>
                <a:gd name="T77" fmla="*/ 107 h 1309"/>
                <a:gd name="T78" fmla="*/ 646 w 658"/>
                <a:gd name="T79" fmla="*/ 88 h 1309"/>
                <a:gd name="T80" fmla="*/ 34 w 658"/>
                <a:gd name="T81" fmla="*/ 96 h 1309"/>
                <a:gd name="T82" fmla="*/ 401 w 658"/>
                <a:gd name="T83" fmla="*/ 39 h 1309"/>
                <a:gd name="T84" fmla="*/ 401 w 658"/>
                <a:gd name="T85" fmla="*/ 133 h 1309"/>
                <a:gd name="T86" fmla="*/ 34 w 658"/>
                <a:gd name="T87" fmla="*/ 181 h 1309"/>
                <a:gd name="T88" fmla="*/ 34 w 658"/>
                <a:gd name="T89" fmla="*/ 96 h 1309"/>
                <a:gd name="T90" fmla="*/ 400 w 658"/>
                <a:gd name="T91" fmla="*/ 383 h 1309"/>
                <a:gd name="T92" fmla="*/ 386 w 658"/>
                <a:gd name="T93" fmla="*/ 390 h 1309"/>
                <a:gd name="T94" fmla="*/ 187 w 658"/>
                <a:gd name="T95" fmla="*/ 402 h 1309"/>
                <a:gd name="T96" fmla="*/ 55 w 658"/>
                <a:gd name="T97" fmla="*/ 410 h 1309"/>
                <a:gd name="T98" fmla="*/ 33 w 658"/>
                <a:gd name="T99" fmla="*/ 410 h 1309"/>
                <a:gd name="T100" fmla="*/ 33 w 658"/>
                <a:gd name="T101" fmla="*/ 327 h 1309"/>
                <a:gd name="T102" fmla="*/ 400 w 658"/>
                <a:gd name="T103" fmla="*/ 296 h 1309"/>
                <a:gd name="T104" fmla="*/ 400 w 658"/>
                <a:gd name="T105" fmla="*/ 383 h 1309"/>
                <a:gd name="T106" fmla="*/ 401 w 658"/>
                <a:gd name="T107" fmla="*/ 253 h 1309"/>
                <a:gd name="T108" fmla="*/ 389 w 658"/>
                <a:gd name="T109" fmla="*/ 262 h 1309"/>
                <a:gd name="T110" fmla="*/ 227 w 658"/>
                <a:gd name="T111" fmla="*/ 278 h 1309"/>
                <a:gd name="T112" fmla="*/ 51 w 658"/>
                <a:gd name="T113" fmla="*/ 295 h 1309"/>
                <a:gd name="T114" fmla="*/ 34 w 658"/>
                <a:gd name="T115" fmla="*/ 295 h 1309"/>
                <a:gd name="T116" fmla="*/ 34 w 658"/>
                <a:gd name="T117" fmla="*/ 211 h 1309"/>
                <a:gd name="T118" fmla="*/ 401 w 658"/>
                <a:gd name="T119" fmla="*/ 167 h 1309"/>
                <a:gd name="T120" fmla="*/ 401 w 658"/>
                <a:gd name="T121" fmla="*/ 253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8" h="1309">
                  <a:moveTo>
                    <a:pt x="646" y="88"/>
                  </a:moveTo>
                  <a:cubicBezTo>
                    <a:pt x="580" y="60"/>
                    <a:pt x="514" y="31"/>
                    <a:pt x="448" y="3"/>
                  </a:cubicBezTo>
                  <a:cubicBezTo>
                    <a:pt x="442" y="1"/>
                    <a:pt x="435" y="0"/>
                    <a:pt x="428" y="1"/>
                  </a:cubicBezTo>
                  <a:cubicBezTo>
                    <a:pt x="345" y="14"/>
                    <a:pt x="262" y="28"/>
                    <a:pt x="179" y="42"/>
                  </a:cubicBezTo>
                  <a:cubicBezTo>
                    <a:pt x="121" y="51"/>
                    <a:pt x="64" y="61"/>
                    <a:pt x="4" y="71"/>
                  </a:cubicBezTo>
                  <a:cubicBezTo>
                    <a:pt x="4" y="79"/>
                    <a:pt x="4" y="85"/>
                    <a:pt x="4" y="92"/>
                  </a:cubicBezTo>
                  <a:cubicBezTo>
                    <a:pt x="3" y="171"/>
                    <a:pt x="3" y="249"/>
                    <a:pt x="3" y="328"/>
                  </a:cubicBezTo>
                  <a:cubicBezTo>
                    <a:pt x="3" y="373"/>
                    <a:pt x="3" y="419"/>
                    <a:pt x="3" y="464"/>
                  </a:cubicBezTo>
                  <a:cubicBezTo>
                    <a:pt x="33" y="462"/>
                    <a:pt x="33" y="462"/>
                    <a:pt x="33" y="462"/>
                  </a:cubicBezTo>
                  <a:cubicBezTo>
                    <a:pt x="33" y="456"/>
                    <a:pt x="33" y="449"/>
                    <a:pt x="33" y="442"/>
                  </a:cubicBezTo>
                  <a:cubicBezTo>
                    <a:pt x="156" y="436"/>
                    <a:pt x="277" y="430"/>
                    <a:pt x="399" y="424"/>
                  </a:cubicBezTo>
                  <a:cubicBezTo>
                    <a:pt x="399" y="454"/>
                    <a:pt x="400" y="481"/>
                    <a:pt x="399" y="509"/>
                  </a:cubicBezTo>
                  <a:cubicBezTo>
                    <a:pt x="399" y="512"/>
                    <a:pt x="389" y="517"/>
                    <a:pt x="384" y="518"/>
                  </a:cubicBezTo>
                  <a:cubicBezTo>
                    <a:pt x="359" y="519"/>
                    <a:pt x="335" y="519"/>
                    <a:pt x="310" y="520"/>
                  </a:cubicBezTo>
                  <a:cubicBezTo>
                    <a:pt x="307" y="553"/>
                    <a:pt x="307" y="553"/>
                    <a:pt x="307" y="553"/>
                  </a:cubicBezTo>
                  <a:cubicBezTo>
                    <a:pt x="337" y="552"/>
                    <a:pt x="368" y="552"/>
                    <a:pt x="398" y="551"/>
                  </a:cubicBezTo>
                  <a:cubicBezTo>
                    <a:pt x="398" y="583"/>
                    <a:pt x="398" y="612"/>
                    <a:pt x="398" y="642"/>
                  </a:cubicBezTo>
                  <a:cubicBezTo>
                    <a:pt x="365" y="642"/>
                    <a:pt x="332" y="642"/>
                    <a:pt x="299" y="642"/>
                  </a:cubicBezTo>
                  <a:cubicBezTo>
                    <a:pt x="295" y="677"/>
                    <a:pt x="295" y="677"/>
                    <a:pt x="295" y="677"/>
                  </a:cubicBezTo>
                  <a:cubicBezTo>
                    <a:pt x="329" y="677"/>
                    <a:pt x="363" y="678"/>
                    <a:pt x="397" y="679"/>
                  </a:cubicBezTo>
                  <a:cubicBezTo>
                    <a:pt x="397" y="710"/>
                    <a:pt x="397" y="740"/>
                    <a:pt x="397" y="772"/>
                  </a:cubicBezTo>
                  <a:cubicBezTo>
                    <a:pt x="361" y="771"/>
                    <a:pt x="324" y="769"/>
                    <a:pt x="287" y="767"/>
                  </a:cubicBezTo>
                  <a:cubicBezTo>
                    <a:pt x="284" y="800"/>
                    <a:pt x="284" y="800"/>
                    <a:pt x="284" y="800"/>
                  </a:cubicBezTo>
                  <a:cubicBezTo>
                    <a:pt x="315" y="801"/>
                    <a:pt x="347" y="803"/>
                    <a:pt x="378" y="805"/>
                  </a:cubicBezTo>
                  <a:cubicBezTo>
                    <a:pt x="394" y="805"/>
                    <a:pt x="399" y="810"/>
                    <a:pt x="398" y="826"/>
                  </a:cubicBezTo>
                  <a:cubicBezTo>
                    <a:pt x="397" y="969"/>
                    <a:pt x="396" y="1111"/>
                    <a:pt x="395" y="1253"/>
                  </a:cubicBezTo>
                  <a:cubicBezTo>
                    <a:pt x="395" y="1258"/>
                    <a:pt x="395" y="1262"/>
                    <a:pt x="394" y="1269"/>
                  </a:cubicBezTo>
                  <a:cubicBezTo>
                    <a:pt x="272" y="1246"/>
                    <a:pt x="151" y="1224"/>
                    <a:pt x="31" y="1201"/>
                  </a:cubicBezTo>
                  <a:cubicBezTo>
                    <a:pt x="31" y="1187"/>
                    <a:pt x="31" y="1173"/>
                    <a:pt x="31" y="1160"/>
                  </a:cubicBezTo>
                  <a:cubicBezTo>
                    <a:pt x="21" y="1161"/>
                    <a:pt x="11" y="1161"/>
                    <a:pt x="0" y="1162"/>
                  </a:cubicBezTo>
                  <a:cubicBezTo>
                    <a:pt x="0" y="1178"/>
                    <a:pt x="0" y="1194"/>
                    <a:pt x="0" y="1211"/>
                  </a:cubicBezTo>
                  <a:cubicBezTo>
                    <a:pt x="0" y="1222"/>
                    <a:pt x="3" y="1226"/>
                    <a:pt x="15" y="1229"/>
                  </a:cubicBezTo>
                  <a:cubicBezTo>
                    <a:pt x="151" y="1255"/>
                    <a:pt x="286" y="1282"/>
                    <a:pt x="422" y="1308"/>
                  </a:cubicBezTo>
                  <a:cubicBezTo>
                    <a:pt x="428" y="1309"/>
                    <a:pt x="435" y="1308"/>
                    <a:pt x="440" y="1305"/>
                  </a:cubicBezTo>
                  <a:cubicBezTo>
                    <a:pt x="507" y="1272"/>
                    <a:pt x="573" y="1239"/>
                    <a:pt x="640" y="1206"/>
                  </a:cubicBezTo>
                  <a:cubicBezTo>
                    <a:pt x="649" y="1201"/>
                    <a:pt x="651" y="1196"/>
                    <a:pt x="651" y="1187"/>
                  </a:cubicBezTo>
                  <a:cubicBezTo>
                    <a:pt x="651" y="1150"/>
                    <a:pt x="651" y="1113"/>
                    <a:pt x="652" y="1076"/>
                  </a:cubicBezTo>
                  <a:cubicBezTo>
                    <a:pt x="652" y="977"/>
                    <a:pt x="653" y="877"/>
                    <a:pt x="654" y="778"/>
                  </a:cubicBezTo>
                  <a:cubicBezTo>
                    <a:pt x="656" y="554"/>
                    <a:pt x="657" y="331"/>
                    <a:pt x="658" y="107"/>
                  </a:cubicBezTo>
                  <a:cubicBezTo>
                    <a:pt x="658" y="97"/>
                    <a:pt x="655" y="92"/>
                    <a:pt x="646" y="88"/>
                  </a:cubicBezTo>
                  <a:close/>
                  <a:moveTo>
                    <a:pt x="34" y="96"/>
                  </a:moveTo>
                  <a:cubicBezTo>
                    <a:pt x="156" y="77"/>
                    <a:pt x="277" y="58"/>
                    <a:pt x="401" y="39"/>
                  </a:cubicBezTo>
                  <a:cubicBezTo>
                    <a:pt x="401" y="71"/>
                    <a:pt x="401" y="101"/>
                    <a:pt x="401" y="133"/>
                  </a:cubicBezTo>
                  <a:cubicBezTo>
                    <a:pt x="279" y="149"/>
                    <a:pt x="158" y="165"/>
                    <a:pt x="34" y="181"/>
                  </a:cubicBezTo>
                  <a:cubicBezTo>
                    <a:pt x="34" y="152"/>
                    <a:pt x="34" y="125"/>
                    <a:pt x="34" y="96"/>
                  </a:cubicBezTo>
                  <a:close/>
                  <a:moveTo>
                    <a:pt x="400" y="383"/>
                  </a:moveTo>
                  <a:cubicBezTo>
                    <a:pt x="400" y="385"/>
                    <a:pt x="391" y="390"/>
                    <a:pt x="386" y="390"/>
                  </a:cubicBezTo>
                  <a:cubicBezTo>
                    <a:pt x="320" y="394"/>
                    <a:pt x="253" y="398"/>
                    <a:pt x="187" y="402"/>
                  </a:cubicBezTo>
                  <a:cubicBezTo>
                    <a:pt x="143" y="405"/>
                    <a:pt x="99" y="407"/>
                    <a:pt x="55" y="410"/>
                  </a:cubicBezTo>
                  <a:cubicBezTo>
                    <a:pt x="48" y="410"/>
                    <a:pt x="41" y="410"/>
                    <a:pt x="33" y="410"/>
                  </a:cubicBezTo>
                  <a:cubicBezTo>
                    <a:pt x="33" y="382"/>
                    <a:pt x="33" y="355"/>
                    <a:pt x="33" y="327"/>
                  </a:cubicBezTo>
                  <a:cubicBezTo>
                    <a:pt x="155" y="316"/>
                    <a:pt x="277" y="306"/>
                    <a:pt x="400" y="296"/>
                  </a:cubicBezTo>
                  <a:cubicBezTo>
                    <a:pt x="400" y="326"/>
                    <a:pt x="401" y="354"/>
                    <a:pt x="400" y="383"/>
                  </a:cubicBezTo>
                  <a:close/>
                  <a:moveTo>
                    <a:pt x="401" y="253"/>
                  </a:moveTo>
                  <a:cubicBezTo>
                    <a:pt x="400" y="257"/>
                    <a:pt x="393" y="262"/>
                    <a:pt x="389" y="262"/>
                  </a:cubicBezTo>
                  <a:cubicBezTo>
                    <a:pt x="335" y="268"/>
                    <a:pt x="281" y="273"/>
                    <a:pt x="227" y="278"/>
                  </a:cubicBezTo>
                  <a:cubicBezTo>
                    <a:pt x="168" y="284"/>
                    <a:pt x="110" y="289"/>
                    <a:pt x="51" y="295"/>
                  </a:cubicBezTo>
                  <a:cubicBezTo>
                    <a:pt x="45" y="295"/>
                    <a:pt x="40" y="295"/>
                    <a:pt x="34" y="295"/>
                  </a:cubicBezTo>
                  <a:cubicBezTo>
                    <a:pt x="34" y="266"/>
                    <a:pt x="34" y="239"/>
                    <a:pt x="34" y="211"/>
                  </a:cubicBezTo>
                  <a:cubicBezTo>
                    <a:pt x="156" y="197"/>
                    <a:pt x="278" y="182"/>
                    <a:pt x="401" y="167"/>
                  </a:cubicBezTo>
                  <a:cubicBezTo>
                    <a:pt x="401" y="197"/>
                    <a:pt x="402" y="225"/>
                    <a:pt x="401" y="2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Oval 6"/>
            <p:cNvSpPr>
              <a:spLocks noChangeArrowheads="1"/>
            </p:cNvSpPr>
            <p:nvPr/>
          </p:nvSpPr>
          <p:spPr bwMode="auto">
            <a:xfrm>
              <a:off x="2599" y="2323"/>
              <a:ext cx="616" cy="6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7"/>
            <p:cNvSpPr>
              <a:spLocks/>
            </p:cNvSpPr>
            <p:nvPr/>
          </p:nvSpPr>
          <p:spPr bwMode="auto">
            <a:xfrm>
              <a:off x="2386" y="2998"/>
              <a:ext cx="1044" cy="523"/>
            </a:xfrm>
            <a:custGeom>
              <a:avLst/>
              <a:gdLst>
                <a:gd name="T0" fmla="*/ 289 w 441"/>
                <a:gd name="T1" fmla="*/ 0 h 221"/>
                <a:gd name="T2" fmla="*/ 220 w 441"/>
                <a:gd name="T3" fmla="*/ 15 h 221"/>
                <a:gd name="T4" fmla="*/ 151 w 441"/>
                <a:gd name="T5" fmla="*/ 0 h 221"/>
                <a:gd name="T6" fmla="*/ 3 w 441"/>
                <a:gd name="T7" fmla="*/ 118 h 221"/>
                <a:gd name="T8" fmla="*/ 6 w 441"/>
                <a:gd name="T9" fmla="*/ 172 h 221"/>
                <a:gd name="T10" fmla="*/ 435 w 441"/>
                <a:gd name="T11" fmla="*/ 172 h 221"/>
                <a:gd name="T12" fmla="*/ 437 w 441"/>
                <a:gd name="T13" fmla="*/ 118 h 221"/>
                <a:gd name="T14" fmla="*/ 289 w 441"/>
                <a:gd name="T15" fmla="*/ 0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1">
                  <a:moveTo>
                    <a:pt x="289" y="0"/>
                  </a:moveTo>
                  <a:cubicBezTo>
                    <a:pt x="268" y="10"/>
                    <a:pt x="245" y="15"/>
                    <a:pt x="220" y="15"/>
                  </a:cubicBezTo>
                  <a:cubicBezTo>
                    <a:pt x="196" y="15"/>
                    <a:pt x="173" y="10"/>
                    <a:pt x="151" y="0"/>
                  </a:cubicBezTo>
                  <a:cubicBezTo>
                    <a:pt x="68" y="14"/>
                    <a:pt x="0" y="53"/>
                    <a:pt x="3" y="118"/>
                  </a:cubicBezTo>
                  <a:cubicBezTo>
                    <a:pt x="6" y="172"/>
                    <a:pt x="6" y="172"/>
                    <a:pt x="6" y="172"/>
                  </a:cubicBezTo>
                  <a:cubicBezTo>
                    <a:pt x="149" y="221"/>
                    <a:pt x="292" y="221"/>
                    <a:pt x="435" y="172"/>
                  </a:cubicBezTo>
                  <a:cubicBezTo>
                    <a:pt x="437" y="118"/>
                    <a:pt x="437" y="118"/>
                    <a:pt x="437" y="118"/>
                  </a:cubicBezTo>
                  <a:cubicBezTo>
                    <a:pt x="441" y="53"/>
                    <a:pt x="373" y="14"/>
                    <a:pt x="28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8"/>
            <p:cNvSpPr>
              <a:spLocks/>
            </p:cNvSpPr>
            <p:nvPr/>
          </p:nvSpPr>
          <p:spPr bwMode="auto">
            <a:xfrm>
              <a:off x="3326" y="1999"/>
              <a:ext cx="720" cy="798"/>
            </a:xfrm>
            <a:custGeom>
              <a:avLst/>
              <a:gdLst>
                <a:gd name="T0" fmla="*/ 713 w 720"/>
                <a:gd name="T1" fmla="*/ 464 h 798"/>
                <a:gd name="T2" fmla="*/ 720 w 720"/>
                <a:gd name="T3" fmla="*/ 275 h 798"/>
                <a:gd name="T4" fmla="*/ 505 w 720"/>
                <a:gd name="T5" fmla="*/ 275 h 798"/>
                <a:gd name="T6" fmla="*/ 500 w 720"/>
                <a:gd name="T7" fmla="*/ 341 h 798"/>
                <a:gd name="T8" fmla="*/ 365 w 720"/>
                <a:gd name="T9" fmla="*/ 339 h 798"/>
                <a:gd name="T10" fmla="*/ 370 w 720"/>
                <a:gd name="T11" fmla="*/ 180 h 798"/>
                <a:gd name="T12" fmla="*/ 446 w 720"/>
                <a:gd name="T13" fmla="*/ 180 h 798"/>
                <a:gd name="T14" fmla="*/ 453 w 720"/>
                <a:gd name="T15" fmla="*/ 0 h 798"/>
                <a:gd name="T16" fmla="*/ 256 w 720"/>
                <a:gd name="T17" fmla="*/ 10 h 798"/>
                <a:gd name="T18" fmla="*/ 249 w 720"/>
                <a:gd name="T19" fmla="*/ 182 h 798"/>
                <a:gd name="T20" fmla="*/ 322 w 720"/>
                <a:gd name="T21" fmla="*/ 180 h 798"/>
                <a:gd name="T22" fmla="*/ 315 w 720"/>
                <a:gd name="T23" fmla="*/ 339 h 798"/>
                <a:gd name="T24" fmla="*/ 190 w 720"/>
                <a:gd name="T25" fmla="*/ 336 h 798"/>
                <a:gd name="T26" fmla="*/ 190 w 720"/>
                <a:gd name="T27" fmla="*/ 272 h 798"/>
                <a:gd name="T28" fmla="*/ 14 w 720"/>
                <a:gd name="T29" fmla="*/ 270 h 798"/>
                <a:gd name="T30" fmla="*/ 10 w 720"/>
                <a:gd name="T31" fmla="*/ 433 h 798"/>
                <a:gd name="T32" fmla="*/ 74 w 720"/>
                <a:gd name="T33" fmla="*/ 438 h 798"/>
                <a:gd name="T34" fmla="*/ 69 w 720"/>
                <a:gd name="T35" fmla="*/ 566 h 798"/>
                <a:gd name="T36" fmla="*/ 5 w 720"/>
                <a:gd name="T37" fmla="*/ 561 h 798"/>
                <a:gd name="T38" fmla="*/ 0 w 720"/>
                <a:gd name="T39" fmla="*/ 722 h 798"/>
                <a:gd name="T40" fmla="*/ 176 w 720"/>
                <a:gd name="T41" fmla="*/ 741 h 798"/>
                <a:gd name="T42" fmla="*/ 180 w 720"/>
                <a:gd name="T43" fmla="*/ 573 h 798"/>
                <a:gd name="T44" fmla="*/ 114 w 720"/>
                <a:gd name="T45" fmla="*/ 568 h 798"/>
                <a:gd name="T46" fmla="*/ 119 w 720"/>
                <a:gd name="T47" fmla="*/ 438 h 798"/>
                <a:gd name="T48" fmla="*/ 185 w 720"/>
                <a:gd name="T49" fmla="*/ 443 h 798"/>
                <a:gd name="T50" fmla="*/ 187 w 720"/>
                <a:gd name="T51" fmla="*/ 379 h 798"/>
                <a:gd name="T52" fmla="*/ 500 w 720"/>
                <a:gd name="T53" fmla="*/ 388 h 798"/>
                <a:gd name="T54" fmla="*/ 498 w 720"/>
                <a:gd name="T55" fmla="*/ 455 h 798"/>
                <a:gd name="T56" fmla="*/ 576 w 720"/>
                <a:gd name="T57" fmla="*/ 459 h 798"/>
                <a:gd name="T58" fmla="*/ 571 w 720"/>
                <a:gd name="T59" fmla="*/ 599 h 798"/>
                <a:gd name="T60" fmla="*/ 493 w 720"/>
                <a:gd name="T61" fmla="*/ 594 h 798"/>
                <a:gd name="T62" fmla="*/ 486 w 720"/>
                <a:gd name="T63" fmla="*/ 774 h 798"/>
                <a:gd name="T64" fmla="*/ 701 w 720"/>
                <a:gd name="T65" fmla="*/ 798 h 798"/>
                <a:gd name="T66" fmla="*/ 708 w 720"/>
                <a:gd name="T67" fmla="*/ 611 h 798"/>
                <a:gd name="T68" fmla="*/ 626 w 720"/>
                <a:gd name="T69" fmla="*/ 604 h 798"/>
                <a:gd name="T70" fmla="*/ 630 w 720"/>
                <a:gd name="T71" fmla="*/ 462 h 798"/>
                <a:gd name="T72" fmla="*/ 713 w 720"/>
                <a:gd name="T73" fmla="*/ 464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0" h="798">
                  <a:moveTo>
                    <a:pt x="713" y="464"/>
                  </a:moveTo>
                  <a:lnTo>
                    <a:pt x="720" y="275"/>
                  </a:lnTo>
                  <a:lnTo>
                    <a:pt x="505" y="275"/>
                  </a:lnTo>
                  <a:lnTo>
                    <a:pt x="500" y="341"/>
                  </a:lnTo>
                  <a:lnTo>
                    <a:pt x="365" y="339"/>
                  </a:lnTo>
                  <a:lnTo>
                    <a:pt x="370" y="180"/>
                  </a:lnTo>
                  <a:lnTo>
                    <a:pt x="446" y="180"/>
                  </a:lnTo>
                  <a:lnTo>
                    <a:pt x="453" y="0"/>
                  </a:lnTo>
                  <a:lnTo>
                    <a:pt x="256" y="10"/>
                  </a:lnTo>
                  <a:lnTo>
                    <a:pt x="249" y="182"/>
                  </a:lnTo>
                  <a:lnTo>
                    <a:pt x="322" y="180"/>
                  </a:lnTo>
                  <a:lnTo>
                    <a:pt x="315" y="339"/>
                  </a:lnTo>
                  <a:lnTo>
                    <a:pt x="190" y="336"/>
                  </a:lnTo>
                  <a:lnTo>
                    <a:pt x="190" y="272"/>
                  </a:lnTo>
                  <a:lnTo>
                    <a:pt x="14" y="270"/>
                  </a:lnTo>
                  <a:lnTo>
                    <a:pt x="10" y="433"/>
                  </a:lnTo>
                  <a:lnTo>
                    <a:pt x="74" y="438"/>
                  </a:lnTo>
                  <a:lnTo>
                    <a:pt x="69" y="566"/>
                  </a:lnTo>
                  <a:lnTo>
                    <a:pt x="5" y="561"/>
                  </a:lnTo>
                  <a:lnTo>
                    <a:pt x="0" y="722"/>
                  </a:lnTo>
                  <a:lnTo>
                    <a:pt x="176" y="741"/>
                  </a:lnTo>
                  <a:lnTo>
                    <a:pt x="180" y="573"/>
                  </a:lnTo>
                  <a:lnTo>
                    <a:pt x="114" y="568"/>
                  </a:lnTo>
                  <a:lnTo>
                    <a:pt x="119" y="438"/>
                  </a:lnTo>
                  <a:lnTo>
                    <a:pt x="185" y="443"/>
                  </a:lnTo>
                  <a:lnTo>
                    <a:pt x="187" y="379"/>
                  </a:lnTo>
                  <a:lnTo>
                    <a:pt x="500" y="388"/>
                  </a:lnTo>
                  <a:lnTo>
                    <a:pt x="498" y="455"/>
                  </a:lnTo>
                  <a:lnTo>
                    <a:pt x="576" y="459"/>
                  </a:lnTo>
                  <a:lnTo>
                    <a:pt x="571" y="599"/>
                  </a:lnTo>
                  <a:lnTo>
                    <a:pt x="493" y="594"/>
                  </a:lnTo>
                  <a:lnTo>
                    <a:pt x="486" y="774"/>
                  </a:lnTo>
                  <a:lnTo>
                    <a:pt x="701" y="798"/>
                  </a:lnTo>
                  <a:lnTo>
                    <a:pt x="708" y="611"/>
                  </a:lnTo>
                  <a:lnTo>
                    <a:pt x="626" y="604"/>
                  </a:lnTo>
                  <a:lnTo>
                    <a:pt x="630" y="462"/>
                  </a:lnTo>
                  <a:lnTo>
                    <a:pt x="713"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9"/>
            <p:cNvSpPr>
              <a:spLocks/>
            </p:cNvSpPr>
            <p:nvPr/>
          </p:nvSpPr>
          <p:spPr bwMode="auto">
            <a:xfrm>
              <a:off x="3123" y="1762"/>
              <a:ext cx="1260" cy="1513"/>
            </a:xfrm>
            <a:custGeom>
              <a:avLst/>
              <a:gdLst>
                <a:gd name="T0" fmla="*/ 515 w 532"/>
                <a:gd name="T1" fmla="*/ 0 h 639"/>
                <a:gd name="T2" fmla="*/ 22 w 532"/>
                <a:gd name="T3" fmla="*/ 25 h 639"/>
                <a:gd name="T4" fmla="*/ 0 w 532"/>
                <a:gd name="T5" fmla="*/ 223 h 639"/>
                <a:gd name="T6" fmla="*/ 21 w 532"/>
                <a:gd name="T7" fmla="*/ 239 h 639"/>
                <a:gd name="T8" fmla="*/ 31 w 532"/>
                <a:gd name="T9" fmla="*/ 52 h 639"/>
                <a:gd name="T10" fmla="*/ 483 w 532"/>
                <a:gd name="T11" fmla="*/ 38 h 639"/>
                <a:gd name="T12" fmla="*/ 441 w 532"/>
                <a:gd name="T13" fmla="*/ 513 h 639"/>
                <a:gd name="T14" fmla="*/ 53 w 532"/>
                <a:gd name="T15" fmla="*/ 458 h 639"/>
                <a:gd name="T16" fmla="*/ 33 w 532"/>
                <a:gd name="T17" fmla="*/ 484 h 639"/>
                <a:gd name="T18" fmla="*/ 152 w 532"/>
                <a:gd name="T19" fmla="*/ 504 h 639"/>
                <a:gd name="T20" fmla="*/ 170 w 532"/>
                <a:gd name="T21" fmla="*/ 557 h 639"/>
                <a:gd name="T22" fmla="*/ 142 w 532"/>
                <a:gd name="T23" fmla="*/ 562 h 639"/>
                <a:gd name="T24" fmla="*/ 167 w 532"/>
                <a:gd name="T25" fmla="*/ 635 h 639"/>
                <a:gd name="T26" fmla="*/ 233 w 532"/>
                <a:gd name="T27" fmla="*/ 639 h 639"/>
                <a:gd name="T28" fmla="*/ 380 w 532"/>
                <a:gd name="T29" fmla="*/ 596 h 639"/>
                <a:gd name="T30" fmla="*/ 289 w 532"/>
                <a:gd name="T31" fmla="*/ 556 h 639"/>
                <a:gd name="T32" fmla="*/ 280 w 532"/>
                <a:gd name="T33" fmla="*/ 526 h 639"/>
                <a:gd name="T34" fmla="*/ 291 w 532"/>
                <a:gd name="T35" fmla="*/ 528 h 639"/>
                <a:gd name="T36" fmla="*/ 452 w 532"/>
                <a:gd name="T37" fmla="*/ 553 h 639"/>
                <a:gd name="T38" fmla="*/ 462 w 532"/>
                <a:gd name="T39" fmla="*/ 553 h 639"/>
                <a:gd name="T40" fmla="*/ 484 w 532"/>
                <a:gd name="T41" fmla="*/ 533 h 639"/>
                <a:gd name="T42" fmla="*/ 532 w 532"/>
                <a:gd name="T43" fmla="*/ 11 h 639"/>
                <a:gd name="T44" fmla="*/ 515 w 532"/>
                <a:gd name="T4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2" h="639">
                  <a:moveTo>
                    <a:pt x="515" y="0"/>
                  </a:moveTo>
                  <a:cubicBezTo>
                    <a:pt x="22" y="25"/>
                    <a:pt x="22" y="25"/>
                    <a:pt x="22" y="25"/>
                  </a:cubicBezTo>
                  <a:cubicBezTo>
                    <a:pt x="13" y="44"/>
                    <a:pt x="6" y="132"/>
                    <a:pt x="0" y="223"/>
                  </a:cubicBezTo>
                  <a:cubicBezTo>
                    <a:pt x="7" y="228"/>
                    <a:pt x="14" y="233"/>
                    <a:pt x="21" y="239"/>
                  </a:cubicBezTo>
                  <a:cubicBezTo>
                    <a:pt x="31" y="52"/>
                    <a:pt x="31" y="52"/>
                    <a:pt x="31" y="52"/>
                  </a:cubicBezTo>
                  <a:cubicBezTo>
                    <a:pt x="483" y="38"/>
                    <a:pt x="483" y="38"/>
                    <a:pt x="483" y="38"/>
                  </a:cubicBezTo>
                  <a:cubicBezTo>
                    <a:pt x="441" y="513"/>
                    <a:pt x="441" y="513"/>
                    <a:pt x="441" y="513"/>
                  </a:cubicBezTo>
                  <a:cubicBezTo>
                    <a:pt x="53" y="458"/>
                    <a:pt x="53" y="458"/>
                    <a:pt x="53" y="458"/>
                  </a:cubicBezTo>
                  <a:cubicBezTo>
                    <a:pt x="47" y="467"/>
                    <a:pt x="40" y="476"/>
                    <a:pt x="33" y="484"/>
                  </a:cubicBezTo>
                  <a:cubicBezTo>
                    <a:pt x="57" y="488"/>
                    <a:pt x="101" y="495"/>
                    <a:pt x="152" y="504"/>
                  </a:cubicBezTo>
                  <a:cubicBezTo>
                    <a:pt x="170" y="557"/>
                    <a:pt x="170" y="557"/>
                    <a:pt x="170" y="557"/>
                  </a:cubicBezTo>
                  <a:cubicBezTo>
                    <a:pt x="160" y="559"/>
                    <a:pt x="151" y="560"/>
                    <a:pt x="142" y="562"/>
                  </a:cubicBezTo>
                  <a:cubicBezTo>
                    <a:pt x="158" y="584"/>
                    <a:pt x="167" y="608"/>
                    <a:pt x="167" y="635"/>
                  </a:cubicBezTo>
                  <a:cubicBezTo>
                    <a:pt x="187" y="638"/>
                    <a:pt x="209" y="639"/>
                    <a:pt x="233" y="639"/>
                  </a:cubicBezTo>
                  <a:cubicBezTo>
                    <a:pt x="314" y="639"/>
                    <a:pt x="380" y="620"/>
                    <a:pt x="380" y="596"/>
                  </a:cubicBezTo>
                  <a:cubicBezTo>
                    <a:pt x="380" y="578"/>
                    <a:pt x="342" y="563"/>
                    <a:pt x="289" y="556"/>
                  </a:cubicBezTo>
                  <a:cubicBezTo>
                    <a:pt x="280" y="526"/>
                    <a:pt x="280" y="526"/>
                    <a:pt x="280" y="526"/>
                  </a:cubicBezTo>
                  <a:cubicBezTo>
                    <a:pt x="284" y="527"/>
                    <a:pt x="288" y="528"/>
                    <a:pt x="291" y="528"/>
                  </a:cubicBezTo>
                  <a:cubicBezTo>
                    <a:pt x="370" y="541"/>
                    <a:pt x="438" y="552"/>
                    <a:pt x="452" y="553"/>
                  </a:cubicBezTo>
                  <a:cubicBezTo>
                    <a:pt x="456" y="553"/>
                    <a:pt x="459" y="553"/>
                    <a:pt x="462" y="553"/>
                  </a:cubicBezTo>
                  <a:cubicBezTo>
                    <a:pt x="484" y="533"/>
                    <a:pt x="484" y="533"/>
                    <a:pt x="484" y="533"/>
                  </a:cubicBezTo>
                  <a:cubicBezTo>
                    <a:pt x="532" y="11"/>
                    <a:pt x="532" y="11"/>
                    <a:pt x="532" y="11"/>
                  </a:cubicBezTo>
                  <a:lnTo>
                    <a:pt x="5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4" name="Straight Connector 3"/>
          <p:cNvCxnSpPr/>
          <p:nvPr/>
        </p:nvCxnSpPr>
        <p:spPr>
          <a:xfrm>
            <a:off x="4572000" y="1645322"/>
            <a:ext cx="0" cy="749535"/>
          </a:xfrm>
          <a:prstGeom prst="line">
            <a:avLst/>
          </a:prstGeom>
          <a:ln>
            <a:solidFill>
              <a:srgbClr val="0078D7"/>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60" name="Group 259"/>
          <p:cNvGrpSpPr/>
          <p:nvPr/>
        </p:nvGrpSpPr>
        <p:grpSpPr>
          <a:xfrm>
            <a:off x="0" y="10559143"/>
            <a:ext cx="9144001" cy="413657"/>
            <a:chOff x="0" y="10553936"/>
            <a:chExt cx="9144001" cy="413657"/>
          </a:xfrm>
        </p:grpSpPr>
        <p:sp>
          <p:nvSpPr>
            <p:cNvPr id="261" name="Rectangle 260"/>
            <p:cNvSpPr/>
            <p:nvPr/>
          </p:nvSpPr>
          <p:spPr bwMode="auto">
            <a:xfrm flipV="1">
              <a:off x="0" y="10553936"/>
              <a:ext cx="9144001" cy="413657"/>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262" name="TextBox 261"/>
            <p:cNvSpPr txBox="1"/>
            <p:nvPr/>
          </p:nvSpPr>
          <p:spPr>
            <a:xfrm>
              <a:off x="97974" y="10591487"/>
              <a:ext cx="8980712" cy="338554"/>
            </a:xfrm>
            <a:prstGeom prst="rect">
              <a:avLst/>
            </a:prstGeom>
            <a:noFill/>
          </p:spPr>
          <p:txBody>
            <a:bodyPr wrap="square" rtlCol="0">
              <a:spAutoFit/>
            </a:bodyPr>
            <a:lstStyle/>
            <a:p>
              <a:r>
                <a:rPr lang="en-IN" sz="800" dirty="0">
                  <a:solidFill>
                    <a:schemeClr val="bg1"/>
                  </a:solidFill>
                  <a:latin typeface="+mj-lt"/>
                  <a:ea typeface="Segoe UI" panose="020B0502040204020203" pitchFamily="34" charset="0"/>
                  <a:cs typeface="Segoe UI" panose="020B0502040204020203" pitchFamily="34" charset="0"/>
                </a:rPr>
                <a:t>© 2017 Microsoft Corporation. All rights reserved. This material is for informational purposes only. MICROSOFT MAKES NO WARRANTIES, EXPRESS OR IMPLIED, IN THIS SUMMARY. Microsoft is a registered trademark in the United States and/or other countries. All other trademarks are property of their respective owners.</a:t>
              </a:r>
            </a:p>
          </p:txBody>
        </p:sp>
      </p:grpSp>
      <p:sp>
        <p:nvSpPr>
          <p:cNvPr id="341" name="Freeform 539"/>
          <p:cNvSpPr>
            <a:spLocks noChangeAspect="1"/>
          </p:cNvSpPr>
          <p:nvPr/>
        </p:nvSpPr>
        <p:spPr bwMode="auto">
          <a:xfrm>
            <a:off x="2790986" y="2531399"/>
            <a:ext cx="1176253" cy="646688"/>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w="28575">
            <a:noFill/>
          </a:ln>
          <a:extLst/>
        </p:spPr>
        <p:txBody>
          <a:bodyPr vert="horz" wrap="square" lIns="91427" tIns="45713" rIns="91427" bIns="45713" numCol="1" anchor="t" anchorCtr="0" compatLnSpc="1">
            <a:prstTxWarp prst="textNoShape">
              <a:avLst/>
            </a:prstTxWarp>
          </a:bodyPr>
          <a:lstStyle/>
          <a:p>
            <a:pPr defTabSz="932563">
              <a:defRPr/>
            </a:pPr>
            <a:endParaRPr lang="en-US" sz="1000" kern="0" dirty="0">
              <a:solidFill>
                <a:srgbClr val="333333"/>
              </a:solidFill>
            </a:endParaRPr>
          </a:p>
        </p:txBody>
      </p:sp>
      <p:sp>
        <p:nvSpPr>
          <p:cNvPr id="342" name="Right Bracket 341"/>
          <p:cNvSpPr/>
          <p:nvPr/>
        </p:nvSpPr>
        <p:spPr>
          <a:xfrm flipH="1">
            <a:off x="7295349" y="2411288"/>
            <a:ext cx="232126" cy="2743200"/>
          </a:xfrm>
          <a:prstGeom prst="rightBracket">
            <a:avLst>
              <a:gd name="adj" fmla="val 0"/>
            </a:avLst>
          </a:prstGeom>
          <a:ln w="285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ln>
                <a:solidFill>
                  <a:srgbClr val="0078D7"/>
                </a:solidFill>
              </a:ln>
            </a:endParaRPr>
          </a:p>
        </p:txBody>
      </p:sp>
      <p:sp>
        <p:nvSpPr>
          <p:cNvPr id="344" name="Right Bracket 343"/>
          <p:cNvSpPr/>
          <p:nvPr/>
        </p:nvSpPr>
        <p:spPr>
          <a:xfrm>
            <a:off x="1931707" y="2846067"/>
            <a:ext cx="232126" cy="1873642"/>
          </a:xfrm>
          <a:prstGeom prst="rightBracket">
            <a:avLst>
              <a:gd name="adj" fmla="val 0"/>
            </a:avLst>
          </a:prstGeom>
          <a:ln w="285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45" name="Freeform 539"/>
          <p:cNvSpPr>
            <a:spLocks noChangeAspect="1"/>
          </p:cNvSpPr>
          <p:nvPr/>
        </p:nvSpPr>
        <p:spPr bwMode="auto">
          <a:xfrm>
            <a:off x="2428424" y="4774613"/>
            <a:ext cx="452955" cy="24902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ADDC">
              <a:alpha val="25000"/>
            </a:srgbClr>
          </a:solidFill>
          <a:ln w="28575">
            <a:noFill/>
          </a:ln>
          <a:extLst/>
        </p:spPr>
        <p:txBody>
          <a:bodyPr vert="horz" wrap="square" lIns="91427" tIns="45713" rIns="91427" bIns="45713" numCol="1" anchor="t" anchorCtr="0" compatLnSpc="1">
            <a:prstTxWarp prst="textNoShape">
              <a:avLst/>
            </a:prstTxWarp>
          </a:bodyPr>
          <a:lstStyle/>
          <a:p>
            <a:pPr defTabSz="932563"/>
            <a:endParaRPr lang="en-US" sz="1050" kern="0" dirty="0">
              <a:solidFill>
                <a:srgbClr val="333333"/>
              </a:solidFill>
            </a:endParaRPr>
          </a:p>
        </p:txBody>
      </p:sp>
      <p:sp>
        <p:nvSpPr>
          <p:cNvPr id="346" name="Freeform 539"/>
          <p:cNvSpPr>
            <a:spLocks noChangeAspect="1"/>
          </p:cNvSpPr>
          <p:nvPr/>
        </p:nvSpPr>
        <p:spPr bwMode="auto">
          <a:xfrm>
            <a:off x="6090177" y="3071171"/>
            <a:ext cx="980185" cy="53889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ADDC">
              <a:alpha val="25000"/>
            </a:srgbClr>
          </a:solidFill>
          <a:ln w="28575">
            <a:noFill/>
          </a:ln>
          <a:extLst/>
        </p:spPr>
        <p:txBody>
          <a:bodyPr vert="horz" wrap="square" lIns="91427" tIns="45713" rIns="91427" bIns="45713" numCol="1" anchor="t" anchorCtr="0" compatLnSpc="1">
            <a:prstTxWarp prst="textNoShape">
              <a:avLst/>
            </a:prstTxWarp>
          </a:bodyPr>
          <a:lstStyle/>
          <a:p>
            <a:pPr defTabSz="932563">
              <a:defRPr/>
            </a:pPr>
            <a:endParaRPr lang="en-US" sz="1050" kern="0" dirty="0">
              <a:solidFill>
                <a:srgbClr val="333333"/>
              </a:solidFill>
            </a:endParaRPr>
          </a:p>
        </p:txBody>
      </p:sp>
      <p:sp>
        <p:nvSpPr>
          <p:cNvPr id="347" name="Freeform: Shape 346"/>
          <p:cNvSpPr>
            <a:spLocks/>
          </p:cNvSpPr>
          <p:nvPr/>
        </p:nvSpPr>
        <p:spPr bwMode="auto">
          <a:xfrm>
            <a:off x="6443001" y="3373956"/>
            <a:ext cx="312738" cy="182563"/>
          </a:xfrm>
          <a:custGeom>
            <a:avLst/>
            <a:gdLst>
              <a:gd name="connsiteX0" fmla="*/ 226900 w 312738"/>
              <a:gd name="connsiteY0" fmla="*/ 0 h 182563"/>
              <a:gd name="connsiteX1" fmla="*/ 231625 w 312738"/>
              <a:gd name="connsiteY1" fmla="*/ 1581 h 182563"/>
              <a:gd name="connsiteX2" fmla="*/ 236350 w 312738"/>
              <a:gd name="connsiteY2" fmla="*/ 3952 h 182563"/>
              <a:gd name="connsiteX3" fmla="*/ 305651 w 312738"/>
              <a:gd name="connsiteY3" fmla="*/ 73500 h 182563"/>
              <a:gd name="connsiteX4" fmla="*/ 308801 w 312738"/>
              <a:gd name="connsiteY4" fmla="*/ 78241 h 182563"/>
              <a:gd name="connsiteX5" fmla="*/ 311163 w 312738"/>
              <a:gd name="connsiteY5" fmla="*/ 81403 h 182563"/>
              <a:gd name="connsiteX6" fmla="*/ 312738 w 312738"/>
              <a:gd name="connsiteY6" fmla="*/ 86145 h 182563"/>
              <a:gd name="connsiteX7" fmla="*/ 312738 w 312738"/>
              <a:gd name="connsiteY7" fmla="*/ 91677 h 182563"/>
              <a:gd name="connsiteX8" fmla="*/ 312738 w 312738"/>
              <a:gd name="connsiteY8" fmla="*/ 91690 h 182563"/>
              <a:gd name="connsiteX9" fmla="*/ 312738 w 312738"/>
              <a:gd name="connsiteY9" fmla="*/ 96419 h 182563"/>
              <a:gd name="connsiteX10" fmla="*/ 311163 w 312738"/>
              <a:gd name="connsiteY10" fmla="*/ 101161 h 182563"/>
              <a:gd name="connsiteX11" fmla="*/ 308801 w 312738"/>
              <a:gd name="connsiteY11" fmla="*/ 104322 h 182563"/>
              <a:gd name="connsiteX12" fmla="*/ 305651 w 312738"/>
              <a:gd name="connsiteY12" fmla="*/ 109064 h 182563"/>
              <a:gd name="connsiteX13" fmla="*/ 234775 w 312738"/>
              <a:gd name="connsiteY13" fmla="*/ 178612 h 182563"/>
              <a:gd name="connsiteX14" fmla="*/ 231625 w 312738"/>
              <a:gd name="connsiteY14" fmla="*/ 182563 h 182563"/>
              <a:gd name="connsiteX15" fmla="*/ 226900 w 312738"/>
              <a:gd name="connsiteY15" fmla="*/ 182563 h 182563"/>
              <a:gd name="connsiteX16" fmla="*/ 220600 w 312738"/>
              <a:gd name="connsiteY16" fmla="*/ 182563 h 182563"/>
              <a:gd name="connsiteX17" fmla="*/ 217450 w 312738"/>
              <a:gd name="connsiteY17" fmla="*/ 178612 h 182563"/>
              <a:gd name="connsiteX18" fmla="*/ 214300 w 312738"/>
              <a:gd name="connsiteY18" fmla="*/ 174660 h 182563"/>
              <a:gd name="connsiteX19" fmla="*/ 212725 w 312738"/>
              <a:gd name="connsiteY19" fmla="*/ 169918 h 182563"/>
              <a:gd name="connsiteX20" fmla="*/ 214300 w 312738"/>
              <a:gd name="connsiteY20" fmla="*/ 165176 h 182563"/>
              <a:gd name="connsiteX21" fmla="*/ 217450 w 312738"/>
              <a:gd name="connsiteY21" fmla="*/ 160434 h 182563"/>
              <a:gd name="connsiteX22" fmla="*/ 272911 w 312738"/>
              <a:gd name="connsiteY22" fmla="*/ 104775 h 182563"/>
              <a:gd name="connsiteX23" fmla="*/ 12700 w 312738"/>
              <a:gd name="connsiteY23" fmla="*/ 104775 h 182563"/>
              <a:gd name="connsiteX24" fmla="*/ 7937 w 312738"/>
              <a:gd name="connsiteY24" fmla="*/ 103957 h 182563"/>
              <a:gd name="connsiteX25" fmla="*/ 3175 w 312738"/>
              <a:gd name="connsiteY25" fmla="*/ 100686 h 182563"/>
              <a:gd name="connsiteX26" fmla="*/ 794 w 312738"/>
              <a:gd name="connsiteY26" fmla="*/ 96597 h 182563"/>
              <a:gd name="connsiteX27" fmla="*/ 0 w 312738"/>
              <a:gd name="connsiteY27" fmla="*/ 91690 h 182563"/>
              <a:gd name="connsiteX28" fmla="*/ 794 w 312738"/>
              <a:gd name="connsiteY28" fmla="*/ 85965 h 182563"/>
              <a:gd name="connsiteX29" fmla="*/ 3175 w 312738"/>
              <a:gd name="connsiteY29" fmla="*/ 82694 h 182563"/>
              <a:gd name="connsiteX30" fmla="*/ 7937 w 312738"/>
              <a:gd name="connsiteY30" fmla="*/ 78605 h 182563"/>
              <a:gd name="connsiteX31" fmla="*/ 12700 w 312738"/>
              <a:gd name="connsiteY31" fmla="*/ 77787 h 182563"/>
              <a:gd name="connsiteX32" fmla="*/ 273548 w 312738"/>
              <a:gd name="connsiteY32" fmla="*/ 77787 h 182563"/>
              <a:gd name="connsiteX33" fmla="*/ 217450 w 312738"/>
              <a:gd name="connsiteY33" fmla="*/ 22129 h 182563"/>
              <a:gd name="connsiteX34" fmla="*/ 214300 w 312738"/>
              <a:gd name="connsiteY34" fmla="*/ 17387 h 182563"/>
              <a:gd name="connsiteX35" fmla="*/ 212725 w 312738"/>
              <a:gd name="connsiteY35" fmla="*/ 12645 h 182563"/>
              <a:gd name="connsiteX36" fmla="*/ 214300 w 312738"/>
              <a:gd name="connsiteY36" fmla="*/ 8694 h 182563"/>
              <a:gd name="connsiteX37" fmla="*/ 217450 w 312738"/>
              <a:gd name="connsiteY37" fmla="*/ 3952 h 182563"/>
              <a:gd name="connsiteX38" fmla="*/ 220600 w 312738"/>
              <a:gd name="connsiteY38" fmla="*/ 1581 h 18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12738" h="182563">
                <a:moveTo>
                  <a:pt x="226900" y="0"/>
                </a:moveTo>
                <a:lnTo>
                  <a:pt x="231625" y="1581"/>
                </a:lnTo>
                <a:lnTo>
                  <a:pt x="236350" y="3952"/>
                </a:lnTo>
                <a:lnTo>
                  <a:pt x="305651" y="73500"/>
                </a:lnTo>
                <a:lnTo>
                  <a:pt x="308801" y="78241"/>
                </a:lnTo>
                <a:lnTo>
                  <a:pt x="311163" y="81403"/>
                </a:lnTo>
                <a:lnTo>
                  <a:pt x="312738" y="86145"/>
                </a:lnTo>
                <a:lnTo>
                  <a:pt x="312738" y="91677"/>
                </a:lnTo>
                <a:lnTo>
                  <a:pt x="312738" y="91690"/>
                </a:lnTo>
                <a:lnTo>
                  <a:pt x="312738" y="96419"/>
                </a:lnTo>
                <a:lnTo>
                  <a:pt x="311163" y="101161"/>
                </a:lnTo>
                <a:lnTo>
                  <a:pt x="308801" y="104322"/>
                </a:lnTo>
                <a:lnTo>
                  <a:pt x="305651" y="109064"/>
                </a:lnTo>
                <a:lnTo>
                  <a:pt x="234775" y="178612"/>
                </a:lnTo>
                <a:lnTo>
                  <a:pt x="231625" y="182563"/>
                </a:lnTo>
                <a:lnTo>
                  <a:pt x="226900" y="182563"/>
                </a:lnTo>
                <a:lnTo>
                  <a:pt x="220600" y="182563"/>
                </a:lnTo>
                <a:lnTo>
                  <a:pt x="217450" y="178612"/>
                </a:lnTo>
                <a:lnTo>
                  <a:pt x="214300" y="174660"/>
                </a:lnTo>
                <a:lnTo>
                  <a:pt x="212725" y="169918"/>
                </a:lnTo>
                <a:lnTo>
                  <a:pt x="214300" y="165176"/>
                </a:lnTo>
                <a:lnTo>
                  <a:pt x="217450" y="160434"/>
                </a:lnTo>
                <a:lnTo>
                  <a:pt x="272911" y="104775"/>
                </a:lnTo>
                <a:lnTo>
                  <a:pt x="12700" y="104775"/>
                </a:lnTo>
                <a:lnTo>
                  <a:pt x="7937" y="103957"/>
                </a:lnTo>
                <a:lnTo>
                  <a:pt x="3175" y="100686"/>
                </a:lnTo>
                <a:lnTo>
                  <a:pt x="794" y="96597"/>
                </a:lnTo>
                <a:lnTo>
                  <a:pt x="0" y="91690"/>
                </a:lnTo>
                <a:lnTo>
                  <a:pt x="794" y="85965"/>
                </a:lnTo>
                <a:lnTo>
                  <a:pt x="3175" y="82694"/>
                </a:lnTo>
                <a:lnTo>
                  <a:pt x="7937" y="78605"/>
                </a:lnTo>
                <a:lnTo>
                  <a:pt x="12700" y="77787"/>
                </a:lnTo>
                <a:lnTo>
                  <a:pt x="273548" y="77787"/>
                </a:lnTo>
                <a:lnTo>
                  <a:pt x="217450" y="22129"/>
                </a:lnTo>
                <a:lnTo>
                  <a:pt x="214300" y="17387"/>
                </a:lnTo>
                <a:lnTo>
                  <a:pt x="212725" y="12645"/>
                </a:lnTo>
                <a:lnTo>
                  <a:pt x="214300" y="8694"/>
                </a:lnTo>
                <a:lnTo>
                  <a:pt x="217450" y="3952"/>
                </a:lnTo>
                <a:lnTo>
                  <a:pt x="220600" y="1581"/>
                </a:lnTo>
                <a:close/>
              </a:path>
            </a:pathLst>
          </a:custGeom>
          <a:solidFill>
            <a:srgbClr val="00BCF2"/>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348" name="Group 347"/>
          <p:cNvGrpSpPr/>
          <p:nvPr/>
        </p:nvGrpSpPr>
        <p:grpSpPr>
          <a:xfrm>
            <a:off x="2738160" y="2680923"/>
            <a:ext cx="3940556" cy="2166466"/>
            <a:chOff x="2738160" y="3131427"/>
            <a:chExt cx="3940556" cy="2166466"/>
          </a:xfrm>
        </p:grpSpPr>
        <p:sp>
          <p:nvSpPr>
            <p:cNvPr id="353"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356" name="Group 355"/>
            <p:cNvGrpSpPr/>
            <p:nvPr/>
          </p:nvGrpSpPr>
          <p:grpSpPr>
            <a:xfrm>
              <a:off x="3150335" y="3368612"/>
              <a:ext cx="3113022" cy="1573428"/>
              <a:chOff x="3150335" y="3368612"/>
              <a:chExt cx="3113022" cy="1573428"/>
            </a:xfrm>
          </p:grpSpPr>
          <p:sp>
            <p:nvSpPr>
              <p:cNvPr id="357" name="Freeform: Shape 356"/>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58" name="Freeform: Shape 357"/>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59"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0"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1"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2"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3"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364" name="Group 363"/>
          <p:cNvGrpSpPr/>
          <p:nvPr/>
        </p:nvGrpSpPr>
        <p:grpSpPr>
          <a:xfrm>
            <a:off x="4054565" y="3318228"/>
            <a:ext cx="1326042" cy="1326043"/>
            <a:chOff x="4054565" y="3768732"/>
            <a:chExt cx="1326042" cy="1326043"/>
          </a:xfrm>
        </p:grpSpPr>
        <p:sp>
          <p:nvSpPr>
            <p:cNvPr id="365"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6"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7"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8" name="Freeform: Shape 367"/>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9" name="Oval 368"/>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70" name="Freeform: Shape 369"/>
          <p:cNvSpPr>
            <a:spLocks/>
          </p:cNvSpPr>
          <p:nvPr/>
        </p:nvSpPr>
        <p:spPr bwMode="auto">
          <a:xfrm>
            <a:off x="2175469" y="3735587"/>
            <a:ext cx="750888" cy="184150"/>
          </a:xfrm>
          <a:custGeom>
            <a:avLst/>
            <a:gdLst>
              <a:gd name="connsiteX0" fmla="*/ 663575 w 750888"/>
              <a:gd name="connsiteY0" fmla="*/ 0 h 184150"/>
              <a:gd name="connsiteX1" fmla="*/ 669131 w 750888"/>
              <a:gd name="connsiteY1" fmla="*/ 1587 h 184150"/>
              <a:gd name="connsiteX2" fmla="*/ 673100 w 750888"/>
              <a:gd name="connsiteY2" fmla="*/ 3175 h 184150"/>
              <a:gd name="connsiteX3" fmla="*/ 743744 w 750888"/>
              <a:gd name="connsiteY3" fmla="*/ 74612 h 184150"/>
              <a:gd name="connsiteX4" fmla="*/ 746126 w 750888"/>
              <a:gd name="connsiteY4" fmla="*/ 77787 h 184150"/>
              <a:gd name="connsiteX5" fmla="*/ 748507 w 750888"/>
              <a:gd name="connsiteY5" fmla="*/ 82550 h 184150"/>
              <a:gd name="connsiteX6" fmla="*/ 750888 w 750888"/>
              <a:gd name="connsiteY6" fmla="*/ 87313 h 184150"/>
              <a:gd name="connsiteX7" fmla="*/ 750888 w 750888"/>
              <a:gd name="connsiteY7" fmla="*/ 91282 h 184150"/>
              <a:gd name="connsiteX8" fmla="*/ 750888 w 750888"/>
              <a:gd name="connsiteY8" fmla="*/ 92075 h 184150"/>
              <a:gd name="connsiteX9" fmla="*/ 750888 w 750888"/>
              <a:gd name="connsiteY9" fmla="*/ 96838 h 184150"/>
              <a:gd name="connsiteX10" fmla="*/ 748507 w 750888"/>
              <a:gd name="connsiteY10" fmla="*/ 101600 h 184150"/>
              <a:gd name="connsiteX11" fmla="*/ 746126 w 750888"/>
              <a:gd name="connsiteY11" fmla="*/ 106363 h 184150"/>
              <a:gd name="connsiteX12" fmla="*/ 743744 w 750888"/>
              <a:gd name="connsiteY12" fmla="*/ 109538 h 184150"/>
              <a:gd name="connsiteX13" fmla="*/ 673100 w 750888"/>
              <a:gd name="connsiteY13" fmla="*/ 179388 h 184150"/>
              <a:gd name="connsiteX14" fmla="*/ 669131 w 750888"/>
              <a:gd name="connsiteY14" fmla="*/ 183356 h 184150"/>
              <a:gd name="connsiteX15" fmla="*/ 663575 w 750888"/>
              <a:gd name="connsiteY15" fmla="*/ 184150 h 184150"/>
              <a:gd name="connsiteX16" fmla="*/ 658813 w 750888"/>
              <a:gd name="connsiteY16" fmla="*/ 183356 h 184150"/>
              <a:gd name="connsiteX17" fmla="*/ 654050 w 750888"/>
              <a:gd name="connsiteY17" fmla="*/ 179388 h 184150"/>
              <a:gd name="connsiteX18" fmla="*/ 651669 w 750888"/>
              <a:gd name="connsiteY18" fmla="*/ 176213 h 184150"/>
              <a:gd name="connsiteX19" fmla="*/ 650875 w 750888"/>
              <a:gd name="connsiteY19" fmla="*/ 170656 h 184150"/>
              <a:gd name="connsiteX20" fmla="*/ 651669 w 750888"/>
              <a:gd name="connsiteY20" fmla="*/ 165894 h 184150"/>
              <a:gd name="connsiteX21" fmla="*/ 654050 w 750888"/>
              <a:gd name="connsiteY21" fmla="*/ 161925 h 184150"/>
              <a:gd name="connsiteX22" fmla="*/ 711841 w 750888"/>
              <a:gd name="connsiteY22" fmla="*/ 104776 h 184150"/>
              <a:gd name="connsiteX23" fmla="*/ 14288 w 750888"/>
              <a:gd name="connsiteY23" fmla="*/ 104776 h 184150"/>
              <a:gd name="connsiteX24" fmla="*/ 7938 w 750888"/>
              <a:gd name="connsiteY24" fmla="*/ 103933 h 184150"/>
              <a:gd name="connsiteX25" fmla="*/ 4763 w 750888"/>
              <a:gd name="connsiteY25" fmla="*/ 101403 h 184150"/>
              <a:gd name="connsiteX26" fmla="*/ 794 w 750888"/>
              <a:gd name="connsiteY26" fmla="*/ 96342 h 184150"/>
              <a:gd name="connsiteX27" fmla="*/ 0 w 750888"/>
              <a:gd name="connsiteY27" fmla="*/ 91282 h 184150"/>
              <a:gd name="connsiteX28" fmla="*/ 794 w 750888"/>
              <a:gd name="connsiteY28" fmla="*/ 86222 h 184150"/>
              <a:gd name="connsiteX29" fmla="*/ 4763 w 750888"/>
              <a:gd name="connsiteY29" fmla="*/ 81162 h 184150"/>
              <a:gd name="connsiteX30" fmla="*/ 7938 w 750888"/>
              <a:gd name="connsiteY30" fmla="*/ 78632 h 184150"/>
              <a:gd name="connsiteX31" fmla="*/ 14288 w 750888"/>
              <a:gd name="connsiteY31" fmla="*/ 77788 h 184150"/>
              <a:gd name="connsiteX32" fmla="*/ 711530 w 750888"/>
              <a:gd name="connsiteY32" fmla="*/ 77788 h 184150"/>
              <a:gd name="connsiteX33" fmla="*/ 654050 w 750888"/>
              <a:gd name="connsiteY33" fmla="*/ 22225 h 184150"/>
              <a:gd name="connsiteX34" fmla="*/ 651669 w 750888"/>
              <a:gd name="connsiteY34" fmla="*/ 19050 h 184150"/>
              <a:gd name="connsiteX35" fmla="*/ 650875 w 750888"/>
              <a:gd name="connsiteY35" fmla="*/ 12700 h 184150"/>
              <a:gd name="connsiteX36" fmla="*/ 651669 w 750888"/>
              <a:gd name="connsiteY36" fmla="*/ 7937 h 184150"/>
              <a:gd name="connsiteX37" fmla="*/ 654050 w 750888"/>
              <a:gd name="connsiteY37" fmla="*/ 3175 h 184150"/>
              <a:gd name="connsiteX38" fmla="*/ 658813 w 750888"/>
              <a:gd name="connsiteY38" fmla="*/ 1587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50888" h="184150">
                <a:moveTo>
                  <a:pt x="663575" y="0"/>
                </a:moveTo>
                <a:lnTo>
                  <a:pt x="669131" y="1587"/>
                </a:lnTo>
                <a:lnTo>
                  <a:pt x="673100" y="3175"/>
                </a:lnTo>
                <a:lnTo>
                  <a:pt x="743744" y="74612"/>
                </a:lnTo>
                <a:lnTo>
                  <a:pt x="746126" y="77787"/>
                </a:lnTo>
                <a:lnTo>
                  <a:pt x="748507" y="82550"/>
                </a:lnTo>
                <a:lnTo>
                  <a:pt x="750888" y="87313"/>
                </a:lnTo>
                <a:lnTo>
                  <a:pt x="750888" y="91282"/>
                </a:lnTo>
                <a:lnTo>
                  <a:pt x="750888" y="92075"/>
                </a:lnTo>
                <a:lnTo>
                  <a:pt x="750888" y="96838"/>
                </a:lnTo>
                <a:lnTo>
                  <a:pt x="748507" y="101600"/>
                </a:lnTo>
                <a:lnTo>
                  <a:pt x="746126" y="106363"/>
                </a:lnTo>
                <a:lnTo>
                  <a:pt x="743744" y="109538"/>
                </a:lnTo>
                <a:lnTo>
                  <a:pt x="673100" y="179388"/>
                </a:lnTo>
                <a:lnTo>
                  <a:pt x="669131" y="183356"/>
                </a:lnTo>
                <a:lnTo>
                  <a:pt x="663575" y="184150"/>
                </a:lnTo>
                <a:lnTo>
                  <a:pt x="658813" y="183356"/>
                </a:lnTo>
                <a:lnTo>
                  <a:pt x="654050" y="179388"/>
                </a:lnTo>
                <a:lnTo>
                  <a:pt x="651669" y="176213"/>
                </a:lnTo>
                <a:lnTo>
                  <a:pt x="650875" y="170656"/>
                </a:lnTo>
                <a:lnTo>
                  <a:pt x="651669" y="165894"/>
                </a:lnTo>
                <a:lnTo>
                  <a:pt x="654050" y="161925"/>
                </a:lnTo>
                <a:lnTo>
                  <a:pt x="711841" y="104776"/>
                </a:lnTo>
                <a:lnTo>
                  <a:pt x="14288" y="104776"/>
                </a:lnTo>
                <a:lnTo>
                  <a:pt x="7938" y="103933"/>
                </a:lnTo>
                <a:lnTo>
                  <a:pt x="4763" y="101403"/>
                </a:lnTo>
                <a:lnTo>
                  <a:pt x="794" y="96342"/>
                </a:lnTo>
                <a:lnTo>
                  <a:pt x="0" y="91282"/>
                </a:lnTo>
                <a:lnTo>
                  <a:pt x="794" y="86222"/>
                </a:lnTo>
                <a:lnTo>
                  <a:pt x="4763" y="81162"/>
                </a:lnTo>
                <a:lnTo>
                  <a:pt x="7938" y="78632"/>
                </a:lnTo>
                <a:lnTo>
                  <a:pt x="14288" y="77788"/>
                </a:lnTo>
                <a:lnTo>
                  <a:pt x="711530" y="77788"/>
                </a:lnTo>
                <a:lnTo>
                  <a:pt x="654050" y="22225"/>
                </a:lnTo>
                <a:lnTo>
                  <a:pt x="651669" y="19050"/>
                </a:lnTo>
                <a:lnTo>
                  <a:pt x="650875" y="12700"/>
                </a:lnTo>
                <a:lnTo>
                  <a:pt x="651669" y="7937"/>
                </a:lnTo>
                <a:lnTo>
                  <a:pt x="654050" y="3175"/>
                </a:lnTo>
                <a:lnTo>
                  <a:pt x="658813" y="158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71" name="Freeform: Shape 370"/>
          <p:cNvSpPr>
            <a:spLocks/>
          </p:cNvSpPr>
          <p:nvPr/>
        </p:nvSpPr>
        <p:spPr bwMode="auto">
          <a:xfrm>
            <a:off x="2342405" y="4169087"/>
            <a:ext cx="312738" cy="182563"/>
          </a:xfrm>
          <a:custGeom>
            <a:avLst/>
            <a:gdLst>
              <a:gd name="connsiteX0" fmla="*/ 226900 w 312738"/>
              <a:gd name="connsiteY0" fmla="*/ 0 h 182563"/>
              <a:gd name="connsiteX1" fmla="*/ 231625 w 312738"/>
              <a:gd name="connsiteY1" fmla="*/ 1580 h 182563"/>
              <a:gd name="connsiteX2" fmla="*/ 236350 w 312738"/>
              <a:gd name="connsiteY2" fmla="*/ 3951 h 182563"/>
              <a:gd name="connsiteX3" fmla="*/ 305651 w 312738"/>
              <a:gd name="connsiteY3" fmla="*/ 73499 h 182563"/>
              <a:gd name="connsiteX4" fmla="*/ 308801 w 312738"/>
              <a:gd name="connsiteY4" fmla="*/ 78242 h 182563"/>
              <a:gd name="connsiteX5" fmla="*/ 311163 w 312738"/>
              <a:gd name="connsiteY5" fmla="*/ 81403 h 182563"/>
              <a:gd name="connsiteX6" fmla="*/ 312738 w 312738"/>
              <a:gd name="connsiteY6" fmla="*/ 86145 h 182563"/>
              <a:gd name="connsiteX7" fmla="*/ 312738 w 312738"/>
              <a:gd name="connsiteY7" fmla="*/ 91677 h 182563"/>
              <a:gd name="connsiteX8" fmla="*/ 312738 w 312738"/>
              <a:gd name="connsiteY8" fmla="*/ 91690 h 182563"/>
              <a:gd name="connsiteX9" fmla="*/ 312738 w 312738"/>
              <a:gd name="connsiteY9" fmla="*/ 96419 h 182563"/>
              <a:gd name="connsiteX10" fmla="*/ 311163 w 312738"/>
              <a:gd name="connsiteY10" fmla="*/ 101161 h 182563"/>
              <a:gd name="connsiteX11" fmla="*/ 308801 w 312738"/>
              <a:gd name="connsiteY11" fmla="*/ 104322 h 182563"/>
              <a:gd name="connsiteX12" fmla="*/ 305651 w 312738"/>
              <a:gd name="connsiteY12" fmla="*/ 109064 h 182563"/>
              <a:gd name="connsiteX13" fmla="*/ 234775 w 312738"/>
              <a:gd name="connsiteY13" fmla="*/ 178612 h 182563"/>
              <a:gd name="connsiteX14" fmla="*/ 231625 w 312738"/>
              <a:gd name="connsiteY14" fmla="*/ 182563 h 182563"/>
              <a:gd name="connsiteX15" fmla="*/ 226900 w 312738"/>
              <a:gd name="connsiteY15" fmla="*/ 182563 h 182563"/>
              <a:gd name="connsiteX16" fmla="*/ 220600 w 312738"/>
              <a:gd name="connsiteY16" fmla="*/ 182563 h 182563"/>
              <a:gd name="connsiteX17" fmla="*/ 217450 w 312738"/>
              <a:gd name="connsiteY17" fmla="*/ 178612 h 182563"/>
              <a:gd name="connsiteX18" fmla="*/ 214300 w 312738"/>
              <a:gd name="connsiteY18" fmla="*/ 174660 h 182563"/>
              <a:gd name="connsiteX19" fmla="*/ 212725 w 312738"/>
              <a:gd name="connsiteY19" fmla="*/ 169918 h 182563"/>
              <a:gd name="connsiteX20" fmla="*/ 214300 w 312738"/>
              <a:gd name="connsiteY20" fmla="*/ 165176 h 182563"/>
              <a:gd name="connsiteX21" fmla="*/ 217450 w 312738"/>
              <a:gd name="connsiteY21" fmla="*/ 160434 h 182563"/>
              <a:gd name="connsiteX22" fmla="*/ 272911 w 312738"/>
              <a:gd name="connsiteY22" fmla="*/ 104775 h 182563"/>
              <a:gd name="connsiteX23" fmla="*/ 12700 w 312738"/>
              <a:gd name="connsiteY23" fmla="*/ 104775 h 182563"/>
              <a:gd name="connsiteX24" fmla="*/ 7938 w 312738"/>
              <a:gd name="connsiteY24" fmla="*/ 103957 h 182563"/>
              <a:gd name="connsiteX25" fmla="*/ 3175 w 312738"/>
              <a:gd name="connsiteY25" fmla="*/ 100686 h 182563"/>
              <a:gd name="connsiteX26" fmla="*/ 794 w 312738"/>
              <a:gd name="connsiteY26" fmla="*/ 96597 h 182563"/>
              <a:gd name="connsiteX27" fmla="*/ 0 w 312738"/>
              <a:gd name="connsiteY27" fmla="*/ 91690 h 182563"/>
              <a:gd name="connsiteX28" fmla="*/ 794 w 312738"/>
              <a:gd name="connsiteY28" fmla="*/ 85965 h 182563"/>
              <a:gd name="connsiteX29" fmla="*/ 3175 w 312738"/>
              <a:gd name="connsiteY29" fmla="*/ 82694 h 182563"/>
              <a:gd name="connsiteX30" fmla="*/ 7938 w 312738"/>
              <a:gd name="connsiteY30" fmla="*/ 78605 h 182563"/>
              <a:gd name="connsiteX31" fmla="*/ 12700 w 312738"/>
              <a:gd name="connsiteY31" fmla="*/ 77787 h 182563"/>
              <a:gd name="connsiteX32" fmla="*/ 273547 w 312738"/>
              <a:gd name="connsiteY32" fmla="*/ 77787 h 182563"/>
              <a:gd name="connsiteX33" fmla="*/ 217450 w 312738"/>
              <a:gd name="connsiteY33" fmla="*/ 22129 h 182563"/>
              <a:gd name="connsiteX34" fmla="*/ 214300 w 312738"/>
              <a:gd name="connsiteY34" fmla="*/ 17387 h 182563"/>
              <a:gd name="connsiteX35" fmla="*/ 212725 w 312738"/>
              <a:gd name="connsiteY35" fmla="*/ 12645 h 182563"/>
              <a:gd name="connsiteX36" fmla="*/ 214300 w 312738"/>
              <a:gd name="connsiteY36" fmla="*/ 8693 h 182563"/>
              <a:gd name="connsiteX37" fmla="*/ 217450 w 312738"/>
              <a:gd name="connsiteY37" fmla="*/ 3951 h 182563"/>
              <a:gd name="connsiteX38" fmla="*/ 220600 w 312738"/>
              <a:gd name="connsiteY38" fmla="*/ 1580 h 18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12738" h="182563">
                <a:moveTo>
                  <a:pt x="226900" y="0"/>
                </a:moveTo>
                <a:lnTo>
                  <a:pt x="231625" y="1580"/>
                </a:lnTo>
                <a:lnTo>
                  <a:pt x="236350" y="3951"/>
                </a:lnTo>
                <a:lnTo>
                  <a:pt x="305651" y="73499"/>
                </a:lnTo>
                <a:lnTo>
                  <a:pt x="308801" y="78242"/>
                </a:lnTo>
                <a:lnTo>
                  <a:pt x="311163" y="81403"/>
                </a:lnTo>
                <a:lnTo>
                  <a:pt x="312738" y="86145"/>
                </a:lnTo>
                <a:lnTo>
                  <a:pt x="312738" y="91677"/>
                </a:lnTo>
                <a:lnTo>
                  <a:pt x="312738" y="91690"/>
                </a:lnTo>
                <a:lnTo>
                  <a:pt x="312738" y="96419"/>
                </a:lnTo>
                <a:lnTo>
                  <a:pt x="311163" y="101161"/>
                </a:lnTo>
                <a:lnTo>
                  <a:pt x="308801" y="104322"/>
                </a:lnTo>
                <a:lnTo>
                  <a:pt x="305651" y="109064"/>
                </a:lnTo>
                <a:lnTo>
                  <a:pt x="234775" y="178612"/>
                </a:lnTo>
                <a:lnTo>
                  <a:pt x="231625" y="182563"/>
                </a:lnTo>
                <a:lnTo>
                  <a:pt x="226900" y="182563"/>
                </a:lnTo>
                <a:lnTo>
                  <a:pt x="220600" y="182563"/>
                </a:lnTo>
                <a:lnTo>
                  <a:pt x="217450" y="178612"/>
                </a:lnTo>
                <a:lnTo>
                  <a:pt x="214300" y="174660"/>
                </a:lnTo>
                <a:lnTo>
                  <a:pt x="212725" y="169918"/>
                </a:lnTo>
                <a:lnTo>
                  <a:pt x="214300" y="165176"/>
                </a:lnTo>
                <a:lnTo>
                  <a:pt x="217450" y="160434"/>
                </a:lnTo>
                <a:lnTo>
                  <a:pt x="272911" y="104775"/>
                </a:lnTo>
                <a:lnTo>
                  <a:pt x="12700" y="104775"/>
                </a:lnTo>
                <a:lnTo>
                  <a:pt x="7938" y="103957"/>
                </a:lnTo>
                <a:lnTo>
                  <a:pt x="3175" y="100686"/>
                </a:lnTo>
                <a:lnTo>
                  <a:pt x="794" y="96597"/>
                </a:lnTo>
                <a:lnTo>
                  <a:pt x="0" y="91690"/>
                </a:lnTo>
                <a:lnTo>
                  <a:pt x="794" y="85965"/>
                </a:lnTo>
                <a:lnTo>
                  <a:pt x="3175" y="82694"/>
                </a:lnTo>
                <a:lnTo>
                  <a:pt x="7938" y="78605"/>
                </a:lnTo>
                <a:lnTo>
                  <a:pt x="12700" y="77787"/>
                </a:lnTo>
                <a:lnTo>
                  <a:pt x="273547" y="77787"/>
                </a:lnTo>
                <a:lnTo>
                  <a:pt x="217450" y="22129"/>
                </a:lnTo>
                <a:lnTo>
                  <a:pt x="214300" y="17387"/>
                </a:lnTo>
                <a:lnTo>
                  <a:pt x="212725" y="12645"/>
                </a:lnTo>
                <a:lnTo>
                  <a:pt x="214300" y="8693"/>
                </a:lnTo>
                <a:lnTo>
                  <a:pt x="217450" y="3951"/>
                </a:lnTo>
                <a:lnTo>
                  <a:pt x="220600" y="158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74" name="Freeform: Shape 373"/>
          <p:cNvSpPr>
            <a:spLocks/>
          </p:cNvSpPr>
          <p:nvPr/>
        </p:nvSpPr>
        <p:spPr bwMode="auto">
          <a:xfrm>
            <a:off x="2739307" y="3334338"/>
            <a:ext cx="312738" cy="184150"/>
          </a:xfrm>
          <a:custGeom>
            <a:avLst/>
            <a:gdLst>
              <a:gd name="connsiteX0" fmla="*/ 12923 w 312738"/>
              <a:gd name="connsiteY0" fmla="*/ 79375 h 184150"/>
              <a:gd name="connsiteX1" fmla="*/ 79152 w 312738"/>
              <a:gd name="connsiteY1" fmla="*/ 79375 h 184150"/>
              <a:gd name="connsiteX2" fmla="*/ 83998 w 312738"/>
              <a:gd name="connsiteY2" fmla="*/ 80915 h 184150"/>
              <a:gd name="connsiteX3" fmla="*/ 88844 w 312738"/>
              <a:gd name="connsiteY3" fmla="*/ 83224 h 184150"/>
              <a:gd name="connsiteX4" fmla="*/ 91267 w 312738"/>
              <a:gd name="connsiteY4" fmla="*/ 87842 h 184150"/>
              <a:gd name="connsiteX5" fmla="*/ 92075 w 312738"/>
              <a:gd name="connsiteY5" fmla="*/ 91690 h 184150"/>
              <a:gd name="connsiteX6" fmla="*/ 91267 w 312738"/>
              <a:gd name="connsiteY6" fmla="*/ 96308 h 184150"/>
              <a:gd name="connsiteX7" fmla="*/ 88844 w 312738"/>
              <a:gd name="connsiteY7" fmla="*/ 100927 h 184150"/>
              <a:gd name="connsiteX8" fmla="*/ 83998 w 312738"/>
              <a:gd name="connsiteY8" fmla="*/ 103236 h 184150"/>
              <a:gd name="connsiteX9" fmla="*/ 79152 w 312738"/>
              <a:gd name="connsiteY9" fmla="*/ 104775 h 184150"/>
              <a:gd name="connsiteX10" fmla="*/ 12923 w 312738"/>
              <a:gd name="connsiteY10" fmla="*/ 104775 h 184150"/>
              <a:gd name="connsiteX11" fmla="*/ 6461 w 312738"/>
              <a:gd name="connsiteY11" fmla="*/ 103236 h 184150"/>
              <a:gd name="connsiteX12" fmla="*/ 3231 w 312738"/>
              <a:gd name="connsiteY12" fmla="*/ 100927 h 184150"/>
              <a:gd name="connsiteX13" fmla="*/ 0 w 312738"/>
              <a:gd name="connsiteY13" fmla="*/ 96308 h 184150"/>
              <a:gd name="connsiteX14" fmla="*/ 0 w 312738"/>
              <a:gd name="connsiteY14" fmla="*/ 91690 h 184150"/>
              <a:gd name="connsiteX15" fmla="*/ 0 w 312738"/>
              <a:gd name="connsiteY15" fmla="*/ 87842 h 184150"/>
              <a:gd name="connsiteX16" fmla="*/ 3231 w 312738"/>
              <a:gd name="connsiteY16" fmla="*/ 83224 h 184150"/>
              <a:gd name="connsiteX17" fmla="*/ 6461 w 312738"/>
              <a:gd name="connsiteY17" fmla="*/ 80915 h 184150"/>
              <a:gd name="connsiteX18" fmla="*/ 225425 w 312738"/>
              <a:gd name="connsiteY18" fmla="*/ 0 h 184150"/>
              <a:gd name="connsiteX19" fmla="*/ 230981 w 312738"/>
              <a:gd name="connsiteY19" fmla="*/ 1587 h 184150"/>
              <a:gd name="connsiteX20" fmla="*/ 234950 w 312738"/>
              <a:gd name="connsiteY20" fmla="*/ 3969 h 184150"/>
              <a:gd name="connsiteX21" fmla="*/ 305594 w 312738"/>
              <a:gd name="connsiteY21" fmla="*/ 74612 h 184150"/>
              <a:gd name="connsiteX22" fmla="*/ 309563 w 312738"/>
              <a:gd name="connsiteY22" fmla="*/ 78581 h 184150"/>
              <a:gd name="connsiteX23" fmla="*/ 311944 w 312738"/>
              <a:gd name="connsiteY23" fmla="*/ 83344 h 184150"/>
              <a:gd name="connsiteX24" fmla="*/ 312738 w 312738"/>
              <a:gd name="connsiteY24" fmla="*/ 88106 h 184150"/>
              <a:gd name="connsiteX25" fmla="*/ 312738 w 312738"/>
              <a:gd name="connsiteY25" fmla="*/ 91690 h 184150"/>
              <a:gd name="connsiteX26" fmla="*/ 312738 w 312738"/>
              <a:gd name="connsiteY26" fmla="*/ 92075 h 184150"/>
              <a:gd name="connsiteX27" fmla="*/ 312738 w 312738"/>
              <a:gd name="connsiteY27" fmla="*/ 96838 h 184150"/>
              <a:gd name="connsiteX28" fmla="*/ 311944 w 312738"/>
              <a:gd name="connsiteY28" fmla="*/ 101600 h 184150"/>
              <a:gd name="connsiteX29" fmla="*/ 309563 w 312738"/>
              <a:gd name="connsiteY29" fmla="*/ 106363 h 184150"/>
              <a:gd name="connsiteX30" fmla="*/ 305594 w 312738"/>
              <a:gd name="connsiteY30" fmla="*/ 109538 h 184150"/>
              <a:gd name="connsiteX31" fmla="*/ 234950 w 312738"/>
              <a:gd name="connsiteY31" fmla="*/ 180181 h 184150"/>
              <a:gd name="connsiteX32" fmla="*/ 230981 w 312738"/>
              <a:gd name="connsiteY32" fmla="*/ 183356 h 184150"/>
              <a:gd name="connsiteX33" fmla="*/ 225425 w 312738"/>
              <a:gd name="connsiteY33" fmla="*/ 184150 h 184150"/>
              <a:gd name="connsiteX34" fmla="*/ 220663 w 312738"/>
              <a:gd name="connsiteY34" fmla="*/ 183356 h 184150"/>
              <a:gd name="connsiteX35" fmla="*/ 217488 w 312738"/>
              <a:gd name="connsiteY35" fmla="*/ 180181 h 184150"/>
              <a:gd name="connsiteX36" fmla="*/ 213519 w 312738"/>
              <a:gd name="connsiteY36" fmla="*/ 176213 h 184150"/>
              <a:gd name="connsiteX37" fmla="*/ 212725 w 312738"/>
              <a:gd name="connsiteY37" fmla="*/ 171450 h 184150"/>
              <a:gd name="connsiteX38" fmla="*/ 213519 w 312738"/>
              <a:gd name="connsiteY38" fmla="*/ 165894 h 184150"/>
              <a:gd name="connsiteX39" fmla="*/ 217488 w 312738"/>
              <a:gd name="connsiteY39" fmla="*/ 162719 h 184150"/>
              <a:gd name="connsiteX40" fmla="*/ 274144 w 312738"/>
              <a:gd name="connsiteY40" fmla="*/ 104775 h 184150"/>
              <a:gd name="connsiteX41" fmla="*/ 119063 w 312738"/>
              <a:gd name="connsiteY41" fmla="*/ 104775 h 184150"/>
              <a:gd name="connsiteX42" fmla="*/ 115094 w 312738"/>
              <a:gd name="connsiteY42" fmla="*/ 103236 h 184150"/>
              <a:gd name="connsiteX43" fmla="*/ 110332 w 312738"/>
              <a:gd name="connsiteY43" fmla="*/ 100927 h 184150"/>
              <a:gd name="connsiteX44" fmla="*/ 107951 w 312738"/>
              <a:gd name="connsiteY44" fmla="*/ 96308 h 184150"/>
              <a:gd name="connsiteX45" fmla="*/ 106363 w 312738"/>
              <a:gd name="connsiteY45" fmla="*/ 91690 h 184150"/>
              <a:gd name="connsiteX46" fmla="*/ 107951 w 312738"/>
              <a:gd name="connsiteY46" fmla="*/ 87842 h 184150"/>
              <a:gd name="connsiteX47" fmla="*/ 110332 w 312738"/>
              <a:gd name="connsiteY47" fmla="*/ 83224 h 184150"/>
              <a:gd name="connsiteX48" fmla="*/ 115094 w 312738"/>
              <a:gd name="connsiteY48" fmla="*/ 80915 h 184150"/>
              <a:gd name="connsiteX49" fmla="*/ 119063 w 312738"/>
              <a:gd name="connsiteY49" fmla="*/ 79375 h 184150"/>
              <a:gd name="connsiteX50" fmla="*/ 275295 w 312738"/>
              <a:gd name="connsiteY50" fmla="*/ 79375 h 184150"/>
              <a:gd name="connsiteX51" fmla="*/ 217488 w 312738"/>
              <a:gd name="connsiteY51" fmla="*/ 22225 h 184150"/>
              <a:gd name="connsiteX52" fmla="*/ 213519 w 312738"/>
              <a:gd name="connsiteY52" fmla="*/ 19050 h 184150"/>
              <a:gd name="connsiteX53" fmla="*/ 212725 w 312738"/>
              <a:gd name="connsiteY53" fmla="*/ 12700 h 184150"/>
              <a:gd name="connsiteX54" fmla="*/ 213519 w 312738"/>
              <a:gd name="connsiteY54" fmla="*/ 8731 h 184150"/>
              <a:gd name="connsiteX55" fmla="*/ 217488 w 312738"/>
              <a:gd name="connsiteY55" fmla="*/ 3969 h 184150"/>
              <a:gd name="connsiteX56" fmla="*/ 220663 w 312738"/>
              <a:gd name="connsiteY56" fmla="*/ 1587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2738" h="184150">
                <a:moveTo>
                  <a:pt x="12923" y="79375"/>
                </a:moveTo>
                <a:lnTo>
                  <a:pt x="79152" y="79375"/>
                </a:lnTo>
                <a:lnTo>
                  <a:pt x="83998" y="80915"/>
                </a:lnTo>
                <a:lnTo>
                  <a:pt x="88844" y="83224"/>
                </a:lnTo>
                <a:lnTo>
                  <a:pt x="91267" y="87842"/>
                </a:lnTo>
                <a:lnTo>
                  <a:pt x="92075" y="91690"/>
                </a:lnTo>
                <a:lnTo>
                  <a:pt x="91267" y="96308"/>
                </a:lnTo>
                <a:lnTo>
                  <a:pt x="88844" y="100927"/>
                </a:lnTo>
                <a:lnTo>
                  <a:pt x="83998" y="103236"/>
                </a:lnTo>
                <a:lnTo>
                  <a:pt x="79152" y="104775"/>
                </a:lnTo>
                <a:lnTo>
                  <a:pt x="12923" y="104775"/>
                </a:lnTo>
                <a:lnTo>
                  <a:pt x="6461" y="103236"/>
                </a:lnTo>
                <a:lnTo>
                  <a:pt x="3231" y="100927"/>
                </a:lnTo>
                <a:lnTo>
                  <a:pt x="0" y="96308"/>
                </a:lnTo>
                <a:lnTo>
                  <a:pt x="0" y="91690"/>
                </a:lnTo>
                <a:lnTo>
                  <a:pt x="0" y="87842"/>
                </a:lnTo>
                <a:lnTo>
                  <a:pt x="3231" y="83224"/>
                </a:lnTo>
                <a:lnTo>
                  <a:pt x="6461" y="80915"/>
                </a:lnTo>
                <a:close/>
                <a:moveTo>
                  <a:pt x="225425" y="0"/>
                </a:moveTo>
                <a:lnTo>
                  <a:pt x="230981" y="1587"/>
                </a:lnTo>
                <a:lnTo>
                  <a:pt x="234950" y="3969"/>
                </a:lnTo>
                <a:lnTo>
                  <a:pt x="305594" y="74612"/>
                </a:lnTo>
                <a:lnTo>
                  <a:pt x="309563" y="78581"/>
                </a:lnTo>
                <a:lnTo>
                  <a:pt x="311944" y="83344"/>
                </a:lnTo>
                <a:lnTo>
                  <a:pt x="312738" y="88106"/>
                </a:lnTo>
                <a:lnTo>
                  <a:pt x="312738" y="91690"/>
                </a:lnTo>
                <a:lnTo>
                  <a:pt x="312738" y="92075"/>
                </a:lnTo>
                <a:lnTo>
                  <a:pt x="312738" y="96838"/>
                </a:lnTo>
                <a:lnTo>
                  <a:pt x="311944" y="101600"/>
                </a:lnTo>
                <a:lnTo>
                  <a:pt x="309563" y="106363"/>
                </a:lnTo>
                <a:lnTo>
                  <a:pt x="305594" y="109538"/>
                </a:lnTo>
                <a:lnTo>
                  <a:pt x="234950" y="180181"/>
                </a:lnTo>
                <a:lnTo>
                  <a:pt x="230981" y="183356"/>
                </a:lnTo>
                <a:lnTo>
                  <a:pt x="225425" y="184150"/>
                </a:lnTo>
                <a:lnTo>
                  <a:pt x="220663" y="183356"/>
                </a:lnTo>
                <a:lnTo>
                  <a:pt x="217488" y="180181"/>
                </a:lnTo>
                <a:lnTo>
                  <a:pt x="213519" y="176213"/>
                </a:lnTo>
                <a:lnTo>
                  <a:pt x="212725" y="171450"/>
                </a:lnTo>
                <a:lnTo>
                  <a:pt x="213519" y="165894"/>
                </a:lnTo>
                <a:lnTo>
                  <a:pt x="217488" y="162719"/>
                </a:lnTo>
                <a:lnTo>
                  <a:pt x="274144" y="104775"/>
                </a:lnTo>
                <a:lnTo>
                  <a:pt x="119063" y="104775"/>
                </a:lnTo>
                <a:lnTo>
                  <a:pt x="115094" y="103236"/>
                </a:lnTo>
                <a:lnTo>
                  <a:pt x="110332" y="100927"/>
                </a:lnTo>
                <a:lnTo>
                  <a:pt x="107951" y="96308"/>
                </a:lnTo>
                <a:lnTo>
                  <a:pt x="106363" y="91690"/>
                </a:lnTo>
                <a:lnTo>
                  <a:pt x="107951" y="87842"/>
                </a:lnTo>
                <a:lnTo>
                  <a:pt x="110332" y="83224"/>
                </a:lnTo>
                <a:lnTo>
                  <a:pt x="115094" y="80915"/>
                </a:lnTo>
                <a:lnTo>
                  <a:pt x="119063" y="79375"/>
                </a:lnTo>
                <a:lnTo>
                  <a:pt x="275295" y="79375"/>
                </a:lnTo>
                <a:lnTo>
                  <a:pt x="217488" y="22225"/>
                </a:lnTo>
                <a:lnTo>
                  <a:pt x="213519" y="19050"/>
                </a:lnTo>
                <a:lnTo>
                  <a:pt x="212725" y="12700"/>
                </a:lnTo>
                <a:lnTo>
                  <a:pt x="213519" y="8731"/>
                </a:lnTo>
                <a:lnTo>
                  <a:pt x="217488" y="3969"/>
                </a:lnTo>
                <a:lnTo>
                  <a:pt x="220663" y="158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kern="0" dirty="0">
              <a:solidFill>
                <a:srgbClr val="FFFFFF"/>
              </a:solidFill>
            </a:endParaRPr>
          </a:p>
        </p:txBody>
      </p:sp>
      <p:sp>
        <p:nvSpPr>
          <p:cNvPr id="375" name="Freeform: Shape 374"/>
          <p:cNvSpPr>
            <a:spLocks/>
          </p:cNvSpPr>
          <p:nvPr/>
        </p:nvSpPr>
        <p:spPr bwMode="auto">
          <a:xfrm>
            <a:off x="6764064" y="3759400"/>
            <a:ext cx="512763" cy="184150"/>
          </a:xfrm>
          <a:custGeom>
            <a:avLst/>
            <a:gdLst>
              <a:gd name="connsiteX0" fmla="*/ 426936 w 512763"/>
              <a:gd name="connsiteY0" fmla="*/ 0 h 184150"/>
              <a:gd name="connsiteX1" fmla="*/ 431660 w 512763"/>
              <a:gd name="connsiteY1" fmla="*/ 794 h 184150"/>
              <a:gd name="connsiteX2" fmla="*/ 436384 w 512763"/>
              <a:gd name="connsiteY2" fmla="*/ 3175 h 184150"/>
              <a:gd name="connsiteX3" fmla="*/ 505676 w 512763"/>
              <a:gd name="connsiteY3" fmla="*/ 74612 h 184150"/>
              <a:gd name="connsiteX4" fmla="*/ 508825 w 512763"/>
              <a:gd name="connsiteY4" fmla="*/ 77787 h 184150"/>
              <a:gd name="connsiteX5" fmla="*/ 511187 w 512763"/>
              <a:gd name="connsiteY5" fmla="*/ 82550 h 184150"/>
              <a:gd name="connsiteX6" fmla="*/ 512762 w 512763"/>
              <a:gd name="connsiteY6" fmla="*/ 87311 h 184150"/>
              <a:gd name="connsiteX7" fmla="*/ 512763 w 512763"/>
              <a:gd name="connsiteY7" fmla="*/ 87313 h 184150"/>
              <a:gd name="connsiteX8" fmla="*/ 512763 w 512763"/>
              <a:gd name="connsiteY8" fmla="*/ 92075 h 184150"/>
              <a:gd name="connsiteX9" fmla="*/ 512763 w 512763"/>
              <a:gd name="connsiteY9" fmla="*/ 96838 h 184150"/>
              <a:gd name="connsiteX10" fmla="*/ 512762 w 512763"/>
              <a:gd name="connsiteY10" fmla="*/ 96840 h 184150"/>
              <a:gd name="connsiteX11" fmla="*/ 511187 w 512763"/>
              <a:gd name="connsiteY11" fmla="*/ 101600 h 184150"/>
              <a:gd name="connsiteX12" fmla="*/ 508825 w 512763"/>
              <a:gd name="connsiteY12" fmla="*/ 106363 h 184150"/>
              <a:gd name="connsiteX13" fmla="*/ 505676 w 512763"/>
              <a:gd name="connsiteY13" fmla="*/ 109538 h 184150"/>
              <a:gd name="connsiteX14" fmla="*/ 436384 w 512763"/>
              <a:gd name="connsiteY14" fmla="*/ 179388 h 184150"/>
              <a:gd name="connsiteX15" fmla="*/ 431660 w 512763"/>
              <a:gd name="connsiteY15" fmla="*/ 183356 h 184150"/>
              <a:gd name="connsiteX16" fmla="*/ 426936 w 512763"/>
              <a:gd name="connsiteY16" fmla="*/ 184150 h 184150"/>
              <a:gd name="connsiteX17" fmla="*/ 422211 w 512763"/>
              <a:gd name="connsiteY17" fmla="*/ 183356 h 184150"/>
              <a:gd name="connsiteX18" fmla="*/ 417487 w 512763"/>
              <a:gd name="connsiteY18" fmla="*/ 179388 h 184150"/>
              <a:gd name="connsiteX19" fmla="*/ 414337 w 512763"/>
              <a:gd name="connsiteY19" fmla="*/ 176213 h 184150"/>
              <a:gd name="connsiteX20" fmla="*/ 414337 w 512763"/>
              <a:gd name="connsiteY20" fmla="*/ 171450 h 184150"/>
              <a:gd name="connsiteX21" fmla="*/ 414337 w 512763"/>
              <a:gd name="connsiteY21" fmla="*/ 165894 h 184150"/>
              <a:gd name="connsiteX22" fmla="*/ 417487 w 512763"/>
              <a:gd name="connsiteY22" fmla="*/ 161925 h 184150"/>
              <a:gd name="connsiteX23" fmla="*/ 472920 w 512763"/>
              <a:gd name="connsiteY23" fmla="*/ 104775 h 184150"/>
              <a:gd name="connsiteX24" fmla="*/ 12681 w 512763"/>
              <a:gd name="connsiteY24" fmla="*/ 104775 h 184150"/>
              <a:gd name="connsiteX25" fmla="*/ 8718 w 512763"/>
              <a:gd name="connsiteY25" fmla="*/ 103981 h 184150"/>
              <a:gd name="connsiteX26" fmla="*/ 3963 w 512763"/>
              <a:gd name="connsiteY26" fmla="*/ 101600 h 184150"/>
              <a:gd name="connsiteX27" fmla="*/ 1585 w 512763"/>
              <a:gd name="connsiteY27" fmla="*/ 96838 h 184150"/>
              <a:gd name="connsiteX28" fmla="*/ 0 w 512763"/>
              <a:gd name="connsiteY28" fmla="*/ 92075 h 184150"/>
              <a:gd name="connsiteX29" fmla="*/ 1585 w 512763"/>
              <a:gd name="connsiteY29" fmla="*/ 87313 h 184150"/>
              <a:gd name="connsiteX30" fmla="*/ 3963 w 512763"/>
              <a:gd name="connsiteY30" fmla="*/ 82550 h 184150"/>
              <a:gd name="connsiteX31" fmla="*/ 8718 w 512763"/>
              <a:gd name="connsiteY31" fmla="*/ 80169 h 184150"/>
              <a:gd name="connsiteX32" fmla="*/ 12681 w 512763"/>
              <a:gd name="connsiteY32" fmla="*/ 79375 h 184150"/>
              <a:gd name="connsiteX33" fmla="*/ 475498 w 512763"/>
              <a:gd name="connsiteY33" fmla="*/ 79375 h 184150"/>
              <a:gd name="connsiteX34" fmla="*/ 417487 w 512763"/>
              <a:gd name="connsiteY34" fmla="*/ 22225 h 184150"/>
              <a:gd name="connsiteX35" fmla="*/ 414337 w 512763"/>
              <a:gd name="connsiteY35" fmla="*/ 18256 h 184150"/>
              <a:gd name="connsiteX36" fmla="*/ 414337 w 512763"/>
              <a:gd name="connsiteY36" fmla="*/ 12700 h 184150"/>
              <a:gd name="connsiteX37" fmla="*/ 414337 w 512763"/>
              <a:gd name="connsiteY37" fmla="*/ 7937 h 184150"/>
              <a:gd name="connsiteX38" fmla="*/ 417487 w 512763"/>
              <a:gd name="connsiteY38" fmla="*/ 3175 h 184150"/>
              <a:gd name="connsiteX39" fmla="*/ 422211 w 512763"/>
              <a:gd name="connsiteY39" fmla="*/ 794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2763" h="184150">
                <a:moveTo>
                  <a:pt x="426936" y="0"/>
                </a:moveTo>
                <a:lnTo>
                  <a:pt x="431660" y="794"/>
                </a:lnTo>
                <a:lnTo>
                  <a:pt x="436384" y="3175"/>
                </a:lnTo>
                <a:lnTo>
                  <a:pt x="505676" y="74612"/>
                </a:lnTo>
                <a:lnTo>
                  <a:pt x="508825" y="77787"/>
                </a:lnTo>
                <a:lnTo>
                  <a:pt x="511187" y="82550"/>
                </a:lnTo>
                <a:lnTo>
                  <a:pt x="512762" y="87311"/>
                </a:lnTo>
                <a:lnTo>
                  <a:pt x="512763" y="87313"/>
                </a:lnTo>
                <a:lnTo>
                  <a:pt x="512763" y="92075"/>
                </a:lnTo>
                <a:lnTo>
                  <a:pt x="512763" y="96838"/>
                </a:lnTo>
                <a:lnTo>
                  <a:pt x="512762" y="96840"/>
                </a:lnTo>
                <a:lnTo>
                  <a:pt x="511187" y="101600"/>
                </a:lnTo>
                <a:lnTo>
                  <a:pt x="508825" y="106363"/>
                </a:lnTo>
                <a:lnTo>
                  <a:pt x="505676" y="109538"/>
                </a:lnTo>
                <a:lnTo>
                  <a:pt x="436384" y="179388"/>
                </a:lnTo>
                <a:lnTo>
                  <a:pt x="431660" y="183356"/>
                </a:lnTo>
                <a:lnTo>
                  <a:pt x="426936" y="184150"/>
                </a:lnTo>
                <a:lnTo>
                  <a:pt x="422211" y="183356"/>
                </a:lnTo>
                <a:lnTo>
                  <a:pt x="417487" y="179388"/>
                </a:lnTo>
                <a:lnTo>
                  <a:pt x="414337" y="176213"/>
                </a:lnTo>
                <a:lnTo>
                  <a:pt x="414337" y="171450"/>
                </a:lnTo>
                <a:lnTo>
                  <a:pt x="414337" y="165894"/>
                </a:lnTo>
                <a:lnTo>
                  <a:pt x="417487" y="161925"/>
                </a:lnTo>
                <a:lnTo>
                  <a:pt x="472920" y="104775"/>
                </a:lnTo>
                <a:lnTo>
                  <a:pt x="12681" y="104775"/>
                </a:lnTo>
                <a:lnTo>
                  <a:pt x="8718" y="103981"/>
                </a:lnTo>
                <a:lnTo>
                  <a:pt x="3963" y="101600"/>
                </a:lnTo>
                <a:lnTo>
                  <a:pt x="1585" y="96838"/>
                </a:lnTo>
                <a:lnTo>
                  <a:pt x="0" y="92075"/>
                </a:lnTo>
                <a:lnTo>
                  <a:pt x="1585" y="87313"/>
                </a:lnTo>
                <a:lnTo>
                  <a:pt x="3963" y="82550"/>
                </a:lnTo>
                <a:lnTo>
                  <a:pt x="8718" y="80169"/>
                </a:lnTo>
                <a:lnTo>
                  <a:pt x="12681" y="79375"/>
                </a:lnTo>
                <a:lnTo>
                  <a:pt x="475498" y="79375"/>
                </a:lnTo>
                <a:lnTo>
                  <a:pt x="417487" y="22225"/>
                </a:lnTo>
                <a:lnTo>
                  <a:pt x="414337" y="18256"/>
                </a:lnTo>
                <a:lnTo>
                  <a:pt x="414337" y="12700"/>
                </a:lnTo>
                <a:lnTo>
                  <a:pt x="414337" y="7937"/>
                </a:lnTo>
                <a:lnTo>
                  <a:pt x="417487" y="3175"/>
                </a:lnTo>
                <a:lnTo>
                  <a:pt x="422211" y="79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77" name="Rectangle 276"/>
          <p:cNvSpPr/>
          <p:nvPr/>
        </p:nvSpPr>
        <p:spPr bwMode="auto">
          <a:xfrm flipV="1">
            <a:off x="0" y="-1"/>
            <a:ext cx="9144001" cy="1374846"/>
          </a:xfrm>
          <a:prstGeom prst="rect">
            <a:avLst/>
          </a:prstGeom>
          <a:gradFill flip="none" rotWithShape="1">
            <a:gsLst>
              <a:gs pos="35000">
                <a:schemeClr val="bg2">
                  <a:lumMod val="25000"/>
                  <a:alpha val="58000"/>
                </a:schemeClr>
              </a:gs>
              <a:gs pos="66000">
                <a:srgbClr val="146BAC">
                  <a:alpha val="70000"/>
                </a:srgbClr>
              </a:gs>
              <a:gs pos="100000">
                <a:srgbClr val="1366A5">
                  <a:alpha val="84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376" name="Freeform: Shape 375"/>
          <p:cNvSpPr>
            <a:spLocks/>
          </p:cNvSpPr>
          <p:nvPr/>
        </p:nvSpPr>
        <p:spPr bwMode="auto">
          <a:xfrm>
            <a:off x="6728586" y="4121516"/>
            <a:ext cx="312738" cy="184150"/>
          </a:xfrm>
          <a:custGeom>
            <a:avLst/>
            <a:gdLst>
              <a:gd name="connsiteX0" fmla="*/ 12923 w 312738"/>
              <a:gd name="connsiteY0" fmla="*/ 79375 h 184150"/>
              <a:gd name="connsiteX1" fmla="*/ 79152 w 312738"/>
              <a:gd name="connsiteY1" fmla="*/ 79375 h 184150"/>
              <a:gd name="connsiteX2" fmla="*/ 83998 w 312738"/>
              <a:gd name="connsiteY2" fmla="*/ 80915 h 184150"/>
              <a:gd name="connsiteX3" fmla="*/ 88844 w 312738"/>
              <a:gd name="connsiteY3" fmla="*/ 83224 h 184150"/>
              <a:gd name="connsiteX4" fmla="*/ 91267 w 312738"/>
              <a:gd name="connsiteY4" fmla="*/ 87842 h 184150"/>
              <a:gd name="connsiteX5" fmla="*/ 92075 w 312738"/>
              <a:gd name="connsiteY5" fmla="*/ 91690 h 184150"/>
              <a:gd name="connsiteX6" fmla="*/ 91267 w 312738"/>
              <a:gd name="connsiteY6" fmla="*/ 96309 h 184150"/>
              <a:gd name="connsiteX7" fmla="*/ 88844 w 312738"/>
              <a:gd name="connsiteY7" fmla="*/ 100927 h 184150"/>
              <a:gd name="connsiteX8" fmla="*/ 83998 w 312738"/>
              <a:gd name="connsiteY8" fmla="*/ 103236 h 184150"/>
              <a:gd name="connsiteX9" fmla="*/ 79152 w 312738"/>
              <a:gd name="connsiteY9" fmla="*/ 104775 h 184150"/>
              <a:gd name="connsiteX10" fmla="*/ 12923 w 312738"/>
              <a:gd name="connsiteY10" fmla="*/ 104775 h 184150"/>
              <a:gd name="connsiteX11" fmla="*/ 6461 w 312738"/>
              <a:gd name="connsiteY11" fmla="*/ 103236 h 184150"/>
              <a:gd name="connsiteX12" fmla="*/ 3230 w 312738"/>
              <a:gd name="connsiteY12" fmla="*/ 100927 h 184150"/>
              <a:gd name="connsiteX13" fmla="*/ 0 w 312738"/>
              <a:gd name="connsiteY13" fmla="*/ 96309 h 184150"/>
              <a:gd name="connsiteX14" fmla="*/ 0 w 312738"/>
              <a:gd name="connsiteY14" fmla="*/ 91690 h 184150"/>
              <a:gd name="connsiteX15" fmla="*/ 0 w 312738"/>
              <a:gd name="connsiteY15" fmla="*/ 87842 h 184150"/>
              <a:gd name="connsiteX16" fmla="*/ 3230 w 312738"/>
              <a:gd name="connsiteY16" fmla="*/ 83224 h 184150"/>
              <a:gd name="connsiteX17" fmla="*/ 6461 w 312738"/>
              <a:gd name="connsiteY17" fmla="*/ 80915 h 184150"/>
              <a:gd name="connsiteX18" fmla="*/ 225425 w 312738"/>
              <a:gd name="connsiteY18" fmla="*/ 0 h 184150"/>
              <a:gd name="connsiteX19" fmla="*/ 230982 w 312738"/>
              <a:gd name="connsiteY19" fmla="*/ 1587 h 184150"/>
              <a:gd name="connsiteX20" fmla="*/ 234950 w 312738"/>
              <a:gd name="connsiteY20" fmla="*/ 3969 h 184150"/>
              <a:gd name="connsiteX21" fmla="*/ 305594 w 312738"/>
              <a:gd name="connsiteY21" fmla="*/ 74612 h 184150"/>
              <a:gd name="connsiteX22" fmla="*/ 309563 w 312738"/>
              <a:gd name="connsiteY22" fmla="*/ 78581 h 184150"/>
              <a:gd name="connsiteX23" fmla="*/ 311944 w 312738"/>
              <a:gd name="connsiteY23" fmla="*/ 83344 h 184150"/>
              <a:gd name="connsiteX24" fmla="*/ 312738 w 312738"/>
              <a:gd name="connsiteY24" fmla="*/ 88106 h 184150"/>
              <a:gd name="connsiteX25" fmla="*/ 312738 w 312738"/>
              <a:gd name="connsiteY25" fmla="*/ 91690 h 184150"/>
              <a:gd name="connsiteX26" fmla="*/ 312738 w 312738"/>
              <a:gd name="connsiteY26" fmla="*/ 92075 h 184150"/>
              <a:gd name="connsiteX27" fmla="*/ 312738 w 312738"/>
              <a:gd name="connsiteY27" fmla="*/ 96838 h 184150"/>
              <a:gd name="connsiteX28" fmla="*/ 311944 w 312738"/>
              <a:gd name="connsiteY28" fmla="*/ 101600 h 184150"/>
              <a:gd name="connsiteX29" fmla="*/ 309563 w 312738"/>
              <a:gd name="connsiteY29" fmla="*/ 106363 h 184150"/>
              <a:gd name="connsiteX30" fmla="*/ 305594 w 312738"/>
              <a:gd name="connsiteY30" fmla="*/ 109538 h 184150"/>
              <a:gd name="connsiteX31" fmla="*/ 234950 w 312738"/>
              <a:gd name="connsiteY31" fmla="*/ 180181 h 184150"/>
              <a:gd name="connsiteX32" fmla="*/ 230982 w 312738"/>
              <a:gd name="connsiteY32" fmla="*/ 183356 h 184150"/>
              <a:gd name="connsiteX33" fmla="*/ 225425 w 312738"/>
              <a:gd name="connsiteY33" fmla="*/ 184150 h 184150"/>
              <a:gd name="connsiteX34" fmla="*/ 220663 w 312738"/>
              <a:gd name="connsiteY34" fmla="*/ 183356 h 184150"/>
              <a:gd name="connsiteX35" fmla="*/ 217488 w 312738"/>
              <a:gd name="connsiteY35" fmla="*/ 180181 h 184150"/>
              <a:gd name="connsiteX36" fmla="*/ 213519 w 312738"/>
              <a:gd name="connsiteY36" fmla="*/ 176213 h 184150"/>
              <a:gd name="connsiteX37" fmla="*/ 212725 w 312738"/>
              <a:gd name="connsiteY37" fmla="*/ 171450 h 184150"/>
              <a:gd name="connsiteX38" fmla="*/ 213519 w 312738"/>
              <a:gd name="connsiteY38" fmla="*/ 165894 h 184150"/>
              <a:gd name="connsiteX39" fmla="*/ 217488 w 312738"/>
              <a:gd name="connsiteY39" fmla="*/ 162719 h 184150"/>
              <a:gd name="connsiteX40" fmla="*/ 274144 w 312738"/>
              <a:gd name="connsiteY40" fmla="*/ 104775 h 184150"/>
              <a:gd name="connsiteX41" fmla="*/ 119063 w 312738"/>
              <a:gd name="connsiteY41" fmla="*/ 104775 h 184150"/>
              <a:gd name="connsiteX42" fmla="*/ 115094 w 312738"/>
              <a:gd name="connsiteY42" fmla="*/ 103236 h 184150"/>
              <a:gd name="connsiteX43" fmla="*/ 110332 w 312738"/>
              <a:gd name="connsiteY43" fmla="*/ 100927 h 184150"/>
              <a:gd name="connsiteX44" fmla="*/ 107951 w 312738"/>
              <a:gd name="connsiteY44" fmla="*/ 96309 h 184150"/>
              <a:gd name="connsiteX45" fmla="*/ 106363 w 312738"/>
              <a:gd name="connsiteY45" fmla="*/ 91690 h 184150"/>
              <a:gd name="connsiteX46" fmla="*/ 107951 w 312738"/>
              <a:gd name="connsiteY46" fmla="*/ 87842 h 184150"/>
              <a:gd name="connsiteX47" fmla="*/ 110332 w 312738"/>
              <a:gd name="connsiteY47" fmla="*/ 83224 h 184150"/>
              <a:gd name="connsiteX48" fmla="*/ 115094 w 312738"/>
              <a:gd name="connsiteY48" fmla="*/ 80915 h 184150"/>
              <a:gd name="connsiteX49" fmla="*/ 119063 w 312738"/>
              <a:gd name="connsiteY49" fmla="*/ 79375 h 184150"/>
              <a:gd name="connsiteX50" fmla="*/ 275295 w 312738"/>
              <a:gd name="connsiteY50" fmla="*/ 79375 h 184150"/>
              <a:gd name="connsiteX51" fmla="*/ 217488 w 312738"/>
              <a:gd name="connsiteY51" fmla="*/ 22225 h 184150"/>
              <a:gd name="connsiteX52" fmla="*/ 213519 w 312738"/>
              <a:gd name="connsiteY52" fmla="*/ 19050 h 184150"/>
              <a:gd name="connsiteX53" fmla="*/ 212725 w 312738"/>
              <a:gd name="connsiteY53" fmla="*/ 12700 h 184150"/>
              <a:gd name="connsiteX54" fmla="*/ 213519 w 312738"/>
              <a:gd name="connsiteY54" fmla="*/ 8731 h 184150"/>
              <a:gd name="connsiteX55" fmla="*/ 217488 w 312738"/>
              <a:gd name="connsiteY55" fmla="*/ 3969 h 184150"/>
              <a:gd name="connsiteX56" fmla="*/ 220663 w 312738"/>
              <a:gd name="connsiteY56" fmla="*/ 1587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2738" h="184150">
                <a:moveTo>
                  <a:pt x="12923" y="79375"/>
                </a:moveTo>
                <a:lnTo>
                  <a:pt x="79152" y="79375"/>
                </a:lnTo>
                <a:lnTo>
                  <a:pt x="83998" y="80915"/>
                </a:lnTo>
                <a:lnTo>
                  <a:pt x="88844" y="83224"/>
                </a:lnTo>
                <a:lnTo>
                  <a:pt x="91267" y="87842"/>
                </a:lnTo>
                <a:lnTo>
                  <a:pt x="92075" y="91690"/>
                </a:lnTo>
                <a:lnTo>
                  <a:pt x="91267" y="96309"/>
                </a:lnTo>
                <a:lnTo>
                  <a:pt x="88844" y="100927"/>
                </a:lnTo>
                <a:lnTo>
                  <a:pt x="83998" y="103236"/>
                </a:lnTo>
                <a:lnTo>
                  <a:pt x="79152" y="104775"/>
                </a:lnTo>
                <a:lnTo>
                  <a:pt x="12923" y="104775"/>
                </a:lnTo>
                <a:lnTo>
                  <a:pt x="6461" y="103236"/>
                </a:lnTo>
                <a:lnTo>
                  <a:pt x="3230" y="100927"/>
                </a:lnTo>
                <a:lnTo>
                  <a:pt x="0" y="96309"/>
                </a:lnTo>
                <a:lnTo>
                  <a:pt x="0" y="91690"/>
                </a:lnTo>
                <a:lnTo>
                  <a:pt x="0" y="87842"/>
                </a:lnTo>
                <a:lnTo>
                  <a:pt x="3230" y="83224"/>
                </a:lnTo>
                <a:lnTo>
                  <a:pt x="6461" y="80915"/>
                </a:lnTo>
                <a:close/>
                <a:moveTo>
                  <a:pt x="225425" y="0"/>
                </a:moveTo>
                <a:lnTo>
                  <a:pt x="230982" y="1587"/>
                </a:lnTo>
                <a:lnTo>
                  <a:pt x="234950" y="3969"/>
                </a:lnTo>
                <a:lnTo>
                  <a:pt x="305594" y="74612"/>
                </a:lnTo>
                <a:lnTo>
                  <a:pt x="309563" y="78581"/>
                </a:lnTo>
                <a:lnTo>
                  <a:pt x="311944" y="83344"/>
                </a:lnTo>
                <a:lnTo>
                  <a:pt x="312738" y="88106"/>
                </a:lnTo>
                <a:lnTo>
                  <a:pt x="312738" y="91690"/>
                </a:lnTo>
                <a:lnTo>
                  <a:pt x="312738" y="92075"/>
                </a:lnTo>
                <a:lnTo>
                  <a:pt x="312738" y="96838"/>
                </a:lnTo>
                <a:lnTo>
                  <a:pt x="311944" y="101600"/>
                </a:lnTo>
                <a:lnTo>
                  <a:pt x="309563" y="106363"/>
                </a:lnTo>
                <a:lnTo>
                  <a:pt x="305594" y="109538"/>
                </a:lnTo>
                <a:lnTo>
                  <a:pt x="234950" y="180181"/>
                </a:lnTo>
                <a:lnTo>
                  <a:pt x="230982" y="183356"/>
                </a:lnTo>
                <a:lnTo>
                  <a:pt x="225425" y="184150"/>
                </a:lnTo>
                <a:lnTo>
                  <a:pt x="220663" y="183356"/>
                </a:lnTo>
                <a:lnTo>
                  <a:pt x="217488" y="180181"/>
                </a:lnTo>
                <a:lnTo>
                  <a:pt x="213519" y="176213"/>
                </a:lnTo>
                <a:lnTo>
                  <a:pt x="212725" y="171450"/>
                </a:lnTo>
                <a:lnTo>
                  <a:pt x="213519" y="165894"/>
                </a:lnTo>
                <a:lnTo>
                  <a:pt x="217488" y="162719"/>
                </a:lnTo>
                <a:lnTo>
                  <a:pt x="274144" y="104775"/>
                </a:lnTo>
                <a:lnTo>
                  <a:pt x="119063" y="104775"/>
                </a:lnTo>
                <a:lnTo>
                  <a:pt x="115094" y="103236"/>
                </a:lnTo>
                <a:lnTo>
                  <a:pt x="110332" y="100927"/>
                </a:lnTo>
                <a:lnTo>
                  <a:pt x="107951" y="96309"/>
                </a:lnTo>
                <a:lnTo>
                  <a:pt x="106363" y="91690"/>
                </a:lnTo>
                <a:lnTo>
                  <a:pt x="107951" y="87842"/>
                </a:lnTo>
                <a:lnTo>
                  <a:pt x="110332" y="83224"/>
                </a:lnTo>
                <a:lnTo>
                  <a:pt x="115094" y="80915"/>
                </a:lnTo>
                <a:lnTo>
                  <a:pt x="119063" y="79375"/>
                </a:lnTo>
                <a:lnTo>
                  <a:pt x="275295" y="79375"/>
                </a:lnTo>
                <a:lnTo>
                  <a:pt x="217488" y="22225"/>
                </a:lnTo>
                <a:lnTo>
                  <a:pt x="213519" y="19050"/>
                </a:lnTo>
                <a:lnTo>
                  <a:pt x="212725" y="12700"/>
                </a:lnTo>
                <a:lnTo>
                  <a:pt x="213519" y="8731"/>
                </a:lnTo>
                <a:lnTo>
                  <a:pt x="217488" y="3969"/>
                </a:lnTo>
                <a:lnTo>
                  <a:pt x="220663" y="1587"/>
                </a:lnTo>
                <a:close/>
              </a:path>
            </a:pathLst>
          </a:custGeom>
          <a:solidFill>
            <a:srgbClr val="00BCF2"/>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2" name="Group 1"/>
          <p:cNvGrpSpPr/>
          <p:nvPr/>
        </p:nvGrpSpPr>
        <p:grpSpPr>
          <a:xfrm>
            <a:off x="167278" y="180903"/>
            <a:ext cx="7060836" cy="1008933"/>
            <a:chOff x="167278" y="180903"/>
            <a:chExt cx="7060836" cy="1008933"/>
          </a:xfrm>
        </p:grpSpPr>
        <p:sp>
          <p:nvSpPr>
            <p:cNvPr id="493" name="Rectangle 492"/>
            <p:cNvSpPr/>
            <p:nvPr/>
          </p:nvSpPr>
          <p:spPr bwMode="auto">
            <a:xfrm>
              <a:off x="167278" y="180903"/>
              <a:ext cx="7060836" cy="615553"/>
            </a:xfrm>
            <a:prstGeom prst="rect">
              <a:avLst/>
            </a:prstGeom>
            <a:noFill/>
          </p:spPr>
          <p:txBody>
            <a:bodyPr wrap="square" tIns="91440" bIns="91440" anchor="ctr" anchorCtr="0">
              <a:spAutoFit/>
            </a:bodyPr>
            <a:lstStyle/>
            <a:p>
              <a:pPr>
                <a:spcAft>
                  <a:spcPts val="309"/>
                </a:spcAft>
              </a:pPr>
              <a:r>
                <a:rPr lang="en-US" sz="2800" dirty="0">
                  <a:solidFill>
                    <a:schemeClr val="bg1"/>
                  </a:solidFill>
                  <a:latin typeface="Segoe UI Semilight" panose="020B0402040204020203" pitchFamily="34" charset="0"/>
                  <a:cs typeface="Segoe UI Semilight" panose="020B0402040204020203" pitchFamily="34" charset="0"/>
                </a:rPr>
                <a:t>Cortana Intelligence Suite</a:t>
              </a:r>
            </a:p>
          </p:txBody>
        </p:sp>
        <p:sp>
          <p:nvSpPr>
            <p:cNvPr id="196" name="Rectangle 195"/>
            <p:cNvSpPr/>
            <p:nvPr/>
          </p:nvSpPr>
          <p:spPr bwMode="auto">
            <a:xfrm>
              <a:off x="169791" y="635838"/>
              <a:ext cx="6731752" cy="553998"/>
            </a:xfrm>
            <a:prstGeom prst="rect">
              <a:avLst/>
            </a:prstGeom>
            <a:noFill/>
          </p:spPr>
          <p:txBody>
            <a:bodyPr wrap="square" tIns="91440" bIns="91440" anchor="ctr" anchorCtr="0">
              <a:spAutoFit/>
            </a:bodyPr>
            <a:lstStyle/>
            <a:p>
              <a:pPr>
                <a:spcAft>
                  <a:spcPts val="309"/>
                </a:spcAft>
              </a:pPr>
              <a:r>
                <a:rPr lang="en-US" sz="2400" dirty="0">
                  <a:solidFill>
                    <a:schemeClr val="tx1">
                      <a:lumMod val="20000"/>
                      <a:lumOff val="80000"/>
                    </a:schemeClr>
                  </a:solidFill>
                  <a:latin typeface="Segoe UI Semilight" panose="020B0402040204020203" pitchFamily="34" charset="0"/>
                  <a:cs typeface="Segoe UI Semilight" panose="020B0402040204020203" pitchFamily="34" charset="0"/>
                </a:rPr>
                <a:t>Solution Overview</a:t>
              </a:r>
            </a:p>
          </p:txBody>
        </p:sp>
      </p:grpSp>
      <p:cxnSp>
        <p:nvCxnSpPr>
          <p:cNvPr id="14" name="Straight Connector 13">
            <a:extLst>
              <a:ext uri="{FF2B5EF4-FFF2-40B4-BE49-F238E27FC236}">
                <a16:creationId xmlns:a16="http://schemas.microsoft.com/office/drawing/2014/main" id="{96805219-4700-425F-BAC9-17089A8A0271}"/>
              </a:ext>
            </a:extLst>
          </p:cNvPr>
          <p:cNvCxnSpPr/>
          <p:nvPr/>
        </p:nvCxnSpPr>
        <p:spPr>
          <a:xfrm>
            <a:off x="4572000" y="6664504"/>
            <a:ext cx="0" cy="365760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0" name="Arrow: Right 99">
            <a:extLst>
              <a:ext uri="{FF2B5EF4-FFF2-40B4-BE49-F238E27FC236}">
                <a16:creationId xmlns:a16="http://schemas.microsoft.com/office/drawing/2014/main" id="{F3C54A51-2933-43C6-BDED-24A31392F009}"/>
              </a:ext>
            </a:extLst>
          </p:cNvPr>
          <p:cNvSpPr/>
          <p:nvPr/>
        </p:nvSpPr>
        <p:spPr bwMode="auto">
          <a:xfrm>
            <a:off x="4920663" y="6857044"/>
            <a:ext cx="497664" cy="369402"/>
          </a:xfrm>
          <a:prstGeom prst="rightArrow">
            <a:avLst/>
          </a:prstGeom>
          <a:solidFill>
            <a:srgbClr val="004B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9" name="Group 108">
            <a:extLst>
              <a:ext uri="{FF2B5EF4-FFF2-40B4-BE49-F238E27FC236}">
                <a16:creationId xmlns:a16="http://schemas.microsoft.com/office/drawing/2014/main" id="{26897DF4-7AC7-4239-9650-F6F95C0C6F5E}"/>
              </a:ext>
            </a:extLst>
          </p:cNvPr>
          <p:cNvGrpSpPr/>
          <p:nvPr/>
        </p:nvGrpSpPr>
        <p:grpSpPr>
          <a:xfrm>
            <a:off x="4920663" y="7742798"/>
            <a:ext cx="464926" cy="489631"/>
            <a:chOff x="7253685" y="6894232"/>
            <a:chExt cx="511419" cy="538594"/>
          </a:xfrm>
          <a:solidFill>
            <a:srgbClr val="00B0E3"/>
          </a:solidFill>
        </p:grpSpPr>
        <p:sp>
          <p:nvSpPr>
            <p:cNvPr id="108" name="Rectangle 107">
              <a:extLst>
                <a:ext uri="{FF2B5EF4-FFF2-40B4-BE49-F238E27FC236}">
                  <a16:creationId xmlns:a16="http://schemas.microsoft.com/office/drawing/2014/main" id="{D0EFF7B1-A295-4F45-BA4D-265F03A3BC16}"/>
                </a:ext>
              </a:extLst>
            </p:cNvPr>
            <p:cNvSpPr/>
            <p:nvPr/>
          </p:nvSpPr>
          <p:spPr bwMode="auto">
            <a:xfrm>
              <a:off x="7253685" y="6894232"/>
              <a:ext cx="511419" cy="1561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sp>
          <p:nvSpPr>
            <p:cNvPr id="234" name="Rectangle 233">
              <a:extLst>
                <a:ext uri="{FF2B5EF4-FFF2-40B4-BE49-F238E27FC236}">
                  <a16:creationId xmlns:a16="http://schemas.microsoft.com/office/drawing/2014/main" id="{E8A05E4D-EC47-4F87-A504-D38375ACBAAF}"/>
                </a:ext>
              </a:extLst>
            </p:cNvPr>
            <p:cNvSpPr/>
            <p:nvPr/>
          </p:nvSpPr>
          <p:spPr bwMode="auto">
            <a:xfrm>
              <a:off x="7253685" y="7085461"/>
              <a:ext cx="511419" cy="1561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sp>
          <p:nvSpPr>
            <p:cNvPr id="235" name="Rectangle 234">
              <a:extLst>
                <a:ext uri="{FF2B5EF4-FFF2-40B4-BE49-F238E27FC236}">
                  <a16:creationId xmlns:a16="http://schemas.microsoft.com/office/drawing/2014/main" id="{069E2061-C04B-40A8-BFFE-B849612C5180}"/>
                </a:ext>
              </a:extLst>
            </p:cNvPr>
            <p:cNvSpPr/>
            <p:nvPr/>
          </p:nvSpPr>
          <p:spPr bwMode="auto">
            <a:xfrm>
              <a:off x="7253685" y="7276690"/>
              <a:ext cx="511419" cy="1561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grpSp>
      <p:grpSp>
        <p:nvGrpSpPr>
          <p:cNvPr id="206" name="Group 205">
            <a:extLst>
              <a:ext uri="{FF2B5EF4-FFF2-40B4-BE49-F238E27FC236}">
                <a16:creationId xmlns:a16="http://schemas.microsoft.com/office/drawing/2014/main" id="{5771EF9E-A99B-4853-972A-6D3029C753BF}"/>
              </a:ext>
            </a:extLst>
          </p:cNvPr>
          <p:cNvGrpSpPr/>
          <p:nvPr/>
        </p:nvGrpSpPr>
        <p:grpSpPr>
          <a:xfrm>
            <a:off x="171406" y="6659004"/>
            <a:ext cx="4213066" cy="3668601"/>
            <a:chOff x="171406" y="6654799"/>
            <a:chExt cx="4213066" cy="3668601"/>
          </a:xfrm>
        </p:grpSpPr>
        <p:grpSp>
          <p:nvGrpSpPr>
            <p:cNvPr id="200" name="Group 199">
              <a:extLst>
                <a:ext uri="{FF2B5EF4-FFF2-40B4-BE49-F238E27FC236}">
                  <a16:creationId xmlns:a16="http://schemas.microsoft.com/office/drawing/2014/main" id="{F37D9C7D-A7B7-4AFB-9B4C-80C1C2FD64FF}"/>
                </a:ext>
              </a:extLst>
            </p:cNvPr>
            <p:cNvGrpSpPr/>
            <p:nvPr/>
          </p:nvGrpSpPr>
          <p:grpSpPr>
            <a:xfrm>
              <a:off x="171406" y="9492403"/>
              <a:ext cx="4213066" cy="830997"/>
              <a:chOff x="171406" y="9396153"/>
              <a:chExt cx="4213066" cy="830997"/>
            </a:xfrm>
          </p:grpSpPr>
          <p:sp>
            <p:nvSpPr>
              <p:cNvPr id="259" name="TextBox 258">
                <a:extLst>
                  <a:ext uri="{FF2B5EF4-FFF2-40B4-BE49-F238E27FC236}">
                    <a16:creationId xmlns:a16="http://schemas.microsoft.com/office/drawing/2014/main" id="{8A844BF3-976C-46E6-B79B-4B186C27E115}"/>
                  </a:ext>
                </a:extLst>
              </p:cNvPr>
              <p:cNvSpPr txBox="1"/>
              <p:nvPr/>
            </p:nvSpPr>
            <p:spPr>
              <a:xfrm>
                <a:off x="171406" y="9398402"/>
                <a:ext cx="4213066" cy="765483"/>
              </a:xfrm>
              <a:prstGeom prst="rect">
                <a:avLst/>
              </a:prstGeom>
              <a:noFill/>
              <a:ln w="28575">
                <a:solidFill>
                  <a:srgbClr val="00B294"/>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Handling Errors &amp; Anomalies</a:t>
                </a:r>
              </a:p>
            </p:txBody>
          </p:sp>
          <p:sp>
            <p:nvSpPr>
              <p:cNvPr id="99" name="TextBox 98">
                <a:extLst>
                  <a:ext uri="{FF2B5EF4-FFF2-40B4-BE49-F238E27FC236}">
                    <a16:creationId xmlns:a16="http://schemas.microsoft.com/office/drawing/2014/main" id="{0ABCCF78-8430-4D83-83A7-4C6D94892C40}"/>
                  </a:ext>
                </a:extLst>
              </p:cNvPr>
              <p:cNvSpPr txBox="1"/>
              <p:nvPr/>
            </p:nvSpPr>
            <p:spPr>
              <a:xfrm>
                <a:off x="415924" y="9396153"/>
                <a:ext cx="344646" cy="830997"/>
              </a:xfrm>
              <a:prstGeom prst="rect">
                <a:avLst/>
              </a:prstGeom>
              <a:noFill/>
            </p:spPr>
            <p:txBody>
              <a:bodyPr wrap="none" lIns="0" tIns="0" rIns="0" bIns="0" rtlCol="0">
                <a:spAutoFit/>
              </a:bodyPr>
              <a:lstStyle/>
              <a:p>
                <a:pPr>
                  <a:lnSpc>
                    <a:spcPct val="90000"/>
                  </a:lnSpc>
                  <a:spcAft>
                    <a:spcPts val="600"/>
                  </a:spcAft>
                </a:pPr>
                <a:r>
                  <a:rPr lang="en-US" sz="6000" dirty="0">
                    <a:solidFill>
                      <a:srgbClr val="00B294"/>
                    </a:solidFill>
                  </a:rPr>
                  <a:t>?</a:t>
                </a:r>
              </a:p>
            </p:txBody>
          </p:sp>
        </p:grpSp>
        <p:grpSp>
          <p:nvGrpSpPr>
            <p:cNvPr id="201" name="Group 200">
              <a:extLst>
                <a:ext uri="{FF2B5EF4-FFF2-40B4-BE49-F238E27FC236}">
                  <a16:creationId xmlns:a16="http://schemas.microsoft.com/office/drawing/2014/main" id="{2D29DB17-13A5-444C-9D8F-B52B50E91AFA}"/>
                </a:ext>
              </a:extLst>
            </p:cNvPr>
            <p:cNvGrpSpPr/>
            <p:nvPr/>
          </p:nvGrpSpPr>
          <p:grpSpPr>
            <a:xfrm>
              <a:off x="171406" y="6654799"/>
              <a:ext cx="4213066" cy="765483"/>
              <a:chOff x="171406" y="6654799"/>
              <a:chExt cx="4213066" cy="765483"/>
            </a:xfrm>
          </p:grpSpPr>
          <p:sp>
            <p:nvSpPr>
              <p:cNvPr id="111" name="TextBox 110">
                <a:extLst>
                  <a:ext uri="{FF2B5EF4-FFF2-40B4-BE49-F238E27FC236}">
                    <a16:creationId xmlns:a16="http://schemas.microsoft.com/office/drawing/2014/main" id="{8EA90879-6640-4116-B80B-7418F8AE3CA2}"/>
                  </a:ext>
                </a:extLst>
              </p:cNvPr>
              <p:cNvSpPr txBox="1"/>
              <p:nvPr/>
            </p:nvSpPr>
            <p:spPr>
              <a:xfrm>
                <a:off x="171406" y="6654799"/>
                <a:ext cx="4213066" cy="765483"/>
              </a:xfrm>
              <a:prstGeom prst="rect">
                <a:avLst/>
              </a:prstGeom>
              <a:noFill/>
              <a:ln w="28575">
                <a:solidFill>
                  <a:srgbClr val="005291"/>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Designing the System</a:t>
                </a:r>
              </a:p>
            </p:txBody>
          </p:sp>
          <p:sp>
            <p:nvSpPr>
              <p:cNvPr id="122" name="Freeform 25">
                <a:extLst>
                  <a:ext uri="{FF2B5EF4-FFF2-40B4-BE49-F238E27FC236}">
                    <a16:creationId xmlns:a16="http://schemas.microsoft.com/office/drawing/2014/main" id="{6A0FAED3-871D-4392-B8CA-16BC662644F8}"/>
                  </a:ext>
                </a:extLst>
              </p:cNvPr>
              <p:cNvSpPr>
                <a:spLocks noEditPoints="1"/>
              </p:cNvSpPr>
              <p:nvPr/>
            </p:nvSpPr>
            <p:spPr bwMode="auto">
              <a:xfrm>
                <a:off x="309782" y="6755679"/>
                <a:ext cx="564544" cy="563722"/>
              </a:xfrm>
              <a:custGeom>
                <a:avLst/>
                <a:gdLst>
                  <a:gd name="T0" fmla="*/ 0 w 748"/>
                  <a:gd name="T1" fmla="*/ 748 h 748"/>
                  <a:gd name="T2" fmla="*/ 13 w 748"/>
                  <a:gd name="T3" fmla="*/ 722 h 748"/>
                  <a:gd name="T4" fmla="*/ 25 w 748"/>
                  <a:gd name="T5" fmla="*/ 734 h 748"/>
                  <a:gd name="T6" fmla="*/ 0 w 748"/>
                  <a:gd name="T7" fmla="*/ 748 h 748"/>
                  <a:gd name="T8" fmla="*/ 712 w 748"/>
                  <a:gd name="T9" fmla="*/ 99 h 748"/>
                  <a:gd name="T10" fmla="*/ 649 w 748"/>
                  <a:gd name="T11" fmla="*/ 36 h 748"/>
                  <a:gd name="T12" fmla="*/ 260 w 748"/>
                  <a:gd name="T13" fmla="*/ 424 h 748"/>
                  <a:gd name="T14" fmla="*/ 323 w 748"/>
                  <a:gd name="T15" fmla="*/ 487 h 748"/>
                  <a:gd name="T16" fmla="*/ 712 w 748"/>
                  <a:gd name="T17" fmla="*/ 99 h 748"/>
                  <a:gd name="T18" fmla="*/ 144 w 748"/>
                  <a:gd name="T19" fmla="*/ 658 h 748"/>
                  <a:gd name="T20" fmla="*/ 90 w 748"/>
                  <a:gd name="T21" fmla="*/ 604 h 748"/>
                  <a:gd name="T22" fmla="*/ 253 w 748"/>
                  <a:gd name="T23" fmla="*/ 431 h 748"/>
                  <a:gd name="T24" fmla="*/ 316 w 748"/>
                  <a:gd name="T25" fmla="*/ 494 h 748"/>
                  <a:gd name="T26" fmla="*/ 144 w 748"/>
                  <a:gd name="T27" fmla="*/ 658 h 748"/>
                  <a:gd name="T28" fmla="*/ 30 w 748"/>
                  <a:gd name="T29" fmla="*/ 732 h 748"/>
                  <a:gd name="T30" fmla="*/ 16 w 748"/>
                  <a:gd name="T31" fmla="*/ 717 h 748"/>
                  <a:gd name="T32" fmla="*/ 85 w 748"/>
                  <a:gd name="T33" fmla="*/ 609 h 748"/>
                  <a:gd name="T34" fmla="*/ 139 w 748"/>
                  <a:gd name="T35" fmla="*/ 663 h 748"/>
                  <a:gd name="T36" fmla="*/ 30 w 748"/>
                  <a:gd name="T37" fmla="*/ 732 h 748"/>
                  <a:gd name="T38" fmla="*/ 371 w 748"/>
                  <a:gd name="T39" fmla="*/ 302 h 748"/>
                  <a:gd name="T40" fmla="*/ 365 w 748"/>
                  <a:gd name="T41" fmla="*/ 299 h 748"/>
                  <a:gd name="T42" fmla="*/ 352 w 748"/>
                  <a:gd name="T43" fmla="*/ 287 h 748"/>
                  <a:gd name="T44" fmla="*/ 352 w 748"/>
                  <a:gd name="T45" fmla="*/ 279 h 748"/>
                  <a:gd name="T46" fmla="*/ 555 w 748"/>
                  <a:gd name="T47" fmla="*/ 77 h 748"/>
                  <a:gd name="T48" fmla="*/ 578 w 748"/>
                  <a:gd name="T49" fmla="*/ 67 h 748"/>
                  <a:gd name="T50" fmla="*/ 606 w 748"/>
                  <a:gd name="T51" fmla="*/ 67 h 748"/>
                  <a:gd name="T52" fmla="*/ 558 w 748"/>
                  <a:gd name="T53" fmla="*/ 115 h 748"/>
                  <a:gd name="T54" fmla="*/ 540 w 748"/>
                  <a:gd name="T55" fmla="*/ 124 h 748"/>
                  <a:gd name="T56" fmla="*/ 390 w 748"/>
                  <a:gd name="T57" fmla="*/ 274 h 748"/>
                  <a:gd name="T58" fmla="*/ 393 w 748"/>
                  <a:gd name="T59" fmla="*/ 280 h 748"/>
                  <a:gd name="T60" fmla="*/ 371 w 748"/>
                  <a:gd name="T61" fmla="*/ 302 h 748"/>
                  <a:gd name="T62" fmla="*/ 670 w 748"/>
                  <a:gd name="T63" fmla="*/ 45 h 748"/>
                  <a:gd name="T64" fmla="*/ 712 w 748"/>
                  <a:gd name="T65" fmla="*/ 2 h 748"/>
                  <a:gd name="T66" fmla="*/ 721 w 748"/>
                  <a:gd name="T67" fmla="*/ 2 h 748"/>
                  <a:gd name="T68" fmla="*/ 745 w 748"/>
                  <a:gd name="T69" fmla="*/ 26 h 748"/>
                  <a:gd name="T70" fmla="*/ 745 w 748"/>
                  <a:gd name="T71" fmla="*/ 35 h 748"/>
                  <a:gd name="T72" fmla="*/ 703 w 748"/>
                  <a:gd name="T73" fmla="*/ 78 h 748"/>
                  <a:gd name="T74" fmla="*/ 670 w 748"/>
                  <a:gd name="T75" fmla="*/ 45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8" h="748">
                    <a:moveTo>
                      <a:pt x="0" y="748"/>
                    </a:moveTo>
                    <a:cubicBezTo>
                      <a:pt x="13" y="722"/>
                      <a:pt x="13" y="722"/>
                      <a:pt x="13" y="722"/>
                    </a:cubicBezTo>
                    <a:cubicBezTo>
                      <a:pt x="25" y="734"/>
                      <a:pt x="25" y="734"/>
                      <a:pt x="25" y="734"/>
                    </a:cubicBezTo>
                    <a:lnTo>
                      <a:pt x="0" y="748"/>
                    </a:lnTo>
                    <a:close/>
                    <a:moveTo>
                      <a:pt x="712" y="99"/>
                    </a:moveTo>
                    <a:cubicBezTo>
                      <a:pt x="649" y="36"/>
                      <a:pt x="649" y="36"/>
                      <a:pt x="649" y="36"/>
                    </a:cubicBezTo>
                    <a:cubicBezTo>
                      <a:pt x="260" y="424"/>
                      <a:pt x="260" y="424"/>
                      <a:pt x="260" y="424"/>
                    </a:cubicBezTo>
                    <a:cubicBezTo>
                      <a:pt x="323" y="487"/>
                      <a:pt x="323" y="487"/>
                      <a:pt x="323" y="487"/>
                    </a:cubicBezTo>
                    <a:lnTo>
                      <a:pt x="712" y="99"/>
                    </a:lnTo>
                    <a:close/>
                    <a:moveTo>
                      <a:pt x="144" y="658"/>
                    </a:moveTo>
                    <a:cubicBezTo>
                      <a:pt x="90" y="604"/>
                      <a:pt x="90" y="604"/>
                      <a:pt x="90" y="604"/>
                    </a:cubicBezTo>
                    <a:cubicBezTo>
                      <a:pt x="253" y="431"/>
                      <a:pt x="253" y="431"/>
                      <a:pt x="253" y="431"/>
                    </a:cubicBezTo>
                    <a:cubicBezTo>
                      <a:pt x="316" y="494"/>
                      <a:pt x="316" y="494"/>
                      <a:pt x="316" y="494"/>
                    </a:cubicBezTo>
                    <a:lnTo>
                      <a:pt x="144" y="658"/>
                    </a:lnTo>
                    <a:close/>
                    <a:moveTo>
                      <a:pt x="30" y="732"/>
                    </a:moveTo>
                    <a:cubicBezTo>
                      <a:pt x="16" y="717"/>
                      <a:pt x="16" y="717"/>
                      <a:pt x="16" y="717"/>
                    </a:cubicBezTo>
                    <a:cubicBezTo>
                      <a:pt x="85" y="609"/>
                      <a:pt x="85" y="609"/>
                      <a:pt x="85" y="609"/>
                    </a:cubicBezTo>
                    <a:cubicBezTo>
                      <a:pt x="139" y="663"/>
                      <a:pt x="139" y="663"/>
                      <a:pt x="139" y="663"/>
                    </a:cubicBezTo>
                    <a:lnTo>
                      <a:pt x="30" y="732"/>
                    </a:lnTo>
                    <a:close/>
                    <a:moveTo>
                      <a:pt x="371" y="302"/>
                    </a:moveTo>
                    <a:cubicBezTo>
                      <a:pt x="368" y="302"/>
                      <a:pt x="366" y="301"/>
                      <a:pt x="365" y="299"/>
                    </a:cubicBezTo>
                    <a:cubicBezTo>
                      <a:pt x="352" y="287"/>
                      <a:pt x="352" y="287"/>
                      <a:pt x="352" y="287"/>
                    </a:cubicBezTo>
                    <a:cubicBezTo>
                      <a:pt x="350" y="285"/>
                      <a:pt x="350" y="281"/>
                      <a:pt x="352" y="279"/>
                    </a:cubicBezTo>
                    <a:cubicBezTo>
                      <a:pt x="555" y="77"/>
                      <a:pt x="555" y="77"/>
                      <a:pt x="555" y="77"/>
                    </a:cubicBezTo>
                    <a:cubicBezTo>
                      <a:pt x="561" y="71"/>
                      <a:pt x="569" y="67"/>
                      <a:pt x="578" y="67"/>
                    </a:cubicBezTo>
                    <a:cubicBezTo>
                      <a:pt x="606" y="67"/>
                      <a:pt x="606" y="67"/>
                      <a:pt x="606" y="67"/>
                    </a:cubicBezTo>
                    <a:cubicBezTo>
                      <a:pt x="558" y="115"/>
                      <a:pt x="558" y="115"/>
                      <a:pt x="558" y="115"/>
                    </a:cubicBezTo>
                    <a:cubicBezTo>
                      <a:pt x="551" y="116"/>
                      <a:pt x="545" y="119"/>
                      <a:pt x="540" y="124"/>
                    </a:cubicBezTo>
                    <a:cubicBezTo>
                      <a:pt x="390" y="274"/>
                      <a:pt x="390" y="274"/>
                      <a:pt x="390" y="274"/>
                    </a:cubicBezTo>
                    <a:cubicBezTo>
                      <a:pt x="392" y="275"/>
                      <a:pt x="393" y="278"/>
                      <a:pt x="393" y="280"/>
                    </a:cubicBezTo>
                    <a:lnTo>
                      <a:pt x="371" y="302"/>
                    </a:lnTo>
                    <a:close/>
                    <a:moveTo>
                      <a:pt x="670" y="45"/>
                    </a:moveTo>
                    <a:cubicBezTo>
                      <a:pt x="712" y="2"/>
                      <a:pt x="712" y="2"/>
                      <a:pt x="712" y="2"/>
                    </a:cubicBezTo>
                    <a:cubicBezTo>
                      <a:pt x="715" y="0"/>
                      <a:pt x="719" y="0"/>
                      <a:pt x="721" y="2"/>
                    </a:cubicBezTo>
                    <a:cubicBezTo>
                      <a:pt x="745" y="26"/>
                      <a:pt x="745" y="26"/>
                      <a:pt x="745" y="26"/>
                    </a:cubicBezTo>
                    <a:cubicBezTo>
                      <a:pt x="748" y="29"/>
                      <a:pt x="748" y="33"/>
                      <a:pt x="745" y="35"/>
                    </a:cubicBezTo>
                    <a:cubicBezTo>
                      <a:pt x="703" y="78"/>
                      <a:pt x="703" y="78"/>
                      <a:pt x="703" y="78"/>
                    </a:cubicBezTo>
                    <a:lnTo>
                      <a:pt x="670" y="45"/>
                    </a:lnTo>
                    <a:close/>
                  </a:path>
                </a:pathLst>
              </a:custGeom>
              <a:solidFill>
                <a:srgbClr val="00529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3" name="Group 202">
              <a:extLst>
                <a:ext uri="{FF2B5EF4-FFF2-40B4-BE49-F238E27FC236}">
                  <a16:creationId xmlns:a16="http://schemas.microsoft.com/office/drawing/2014/main" id="{C19D5DE7-F27E-404C-851C-C82144B6AAB8}"/>
                </a:ext>
              </a:extLst>
            </p:cNvPr>
            <p:cNvGrpSpPr/>
            <p:nvPr/>
          </p:nvGrpSpPr>
          <p:grpSpPr>
            <a:xfrm>
              <a:off x="171406" y="7600667"/>
              <a:ext cx="4213066" cy="765483"/>
              <a:chOff x="171406" y="7570083"/>
              <a:chExt cx="4213066" cy="765483"/>
            </a:xfrm>
          </p:grpSpPr>
          <p:sp>
            <p:nvSpPr>
              <p:cNvPr id="252" name="TextBox 251">
                <a:extLst>
                  <a:ext uri="{FF2B5EF4-FFF2-40B4-BE49-F238E27FC236}">
                    <a16:creationId xmlns:a16="http://schemas.microsoft.com/office/drawing/2014/main" id="{1A1A1B12-EE5F-4513-8090-7E5A08A600C2}"/>
                  </a:ext>
                </a:extLst>
              </p:cNvPr>
              <p:cNvSpPr txBox="1"/>
              <p:nvPr/>
            </p:nvSpPr>
            <p:spPr>
              <a:xfrm>
                <a:off x="171406" y="7570083"/>
                <a:ext cx="4213066" cy="765483"/>
              </a:xfrm>
              <a:prstGeom prst="rect">
                <a:avLst/>
              </a:prstGeom>
              <a:noFill/>
              <a:ln w="28575">
                <a:solidFill>
                  <a:srgbClr val="008272"/>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Understanding the User</a:t>
                </a:r>
              </a:p>
            </p:txBody>
          </p:sp>
          <p:sp>
            <p:nvSpPr>
              <p:cNvPr id="126" name="Freeform 29">
                <a:extLst>
                  <a:ext uri="{FF2B5EF4-FFF2-40B4-BE49-F238E27FC236}">
                    <a16:creationId xmlns:a16="http://schemas.microsoft.com/office/drawing/2014/main" id="{5F49A2EF-E749-484D-BF6D-541A34742C25}"/>
                  </a:ext>
                </a:extLst>
              </p:cNvPr>
              <p:cNvSpPr>
                <a:spLocks noEditPoints="1"/>
              </p:cNvSpPr>
              <p:nvPr/>
            </p:nvSpPr>
            <p:spPr bwMode="auto">
              <a:xfrm>
                <a:off x="401638" y="7696200"/>
                <a:ext cx="381000" cy="514350"/>
              </a:xfrm>
              <a:custGeom>
                <a:avLst/>
                <a:gdLst>
                  <a:gd name="T0" fmla="*/ 155 w 314"/>
                  <a:gd name="T1" fmla="*/ 0 h 426"/>
                  <a:gd name="T2" fmla="*/ 59 w 314"/>
                  <a:gd name="T3" fmla="*/ 96 h 426"/>
                  <a:gd name="T4" fmla="*/ 155 w 314"/>
                  <a:gd name="T5" fmla="*/ 191 h 426"/>
                  <a:gd name="T6" fmla="*/ 250 w 314"/>
                  <a:gd name="T7" fmla="*/ 96 h 426"/>
                  <a:gd name="T8" fmla="*/ 155 w 314"/>
                  <a:gd name="T9" fmla="*/ 0 h 426"/>
                  <a:gd name="T10" fmla="*/ 314 w 314"/>
                  <a:gd name="T11" fmla="*/ 284 h 426"/>
                  <a:gd name="T12" fmla="*/ 314 w 314"/>
                  <a:gd name="T13" fmla="*/ 408 h 426"/>
                  <a:gd name="T14" fmla="*/ 300 w 314"/>
                  <a:gd name="T15" fmla="*/ 426 h 426"/>
                  <a:gd name="T16" fmla="*/ 14 w 314"/>
                  <a:gd name="T17" fmla="*/ 426 h 426"/>
                  <a:gd name="T18" fmla="*/ 0 w 314"/>
                  <a:gd name="T19" fmla="*/ 408 h 426"/>
                  <a:gd name="T20" fmla="*/ 0 w 314"/>
                  <a:gd name="T21" fmla="*/ 284 h 426"/>
                  <a:gd name="T22" fmla="*/ 15 w 314"/>
                  <a:gd name="T23" fmla="*/ 249 h 426"/>
                  <a:gd name="T24" fmla="*/ 80 w 314"/>
                  <a:gd name="T25" fmla="*/ 207 h 426"/>
                  <a:gd name="T26" fmla="*/ 155 w 314"/>
                  <a:gd name="T27" fmla="*/ 229 h 426"/>
                  <a:gd name="T28" fmla="*/ 231 w 314"/>
                  <a:gd name="T29" fmla="*/ 205 h 426"/>
                  <a:gd name="T30" fmla="*/ 299 w 314"/>
                  <a:gd name="T31" fmla="*/ 249 h 426"/>
                  <a:gd name="T32" fmla="*/ 314 w 314"/>
                  <a:gd name="T33" fmla="*/ 28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4" h="426">
                    <a:moveTo>
                      <a:pt x="155" y="0"/>
                    </a:moveTo>
                    <a:cubicBezTo>
                      <a:pt x="102" y="0"/>
                      <a:pt x="59" y="43"/>
                      <a:pt x="59" y="96"/>
                    </a:cubicBezTo>
                    <a:cubicBezTo>
                      <a:pt x="59" y="148"/>
                      <a:pt x="102" y="191"/>
                      <a:pt x="155" y="191"/>
                    </a:cubicBezTo>
                    <a:cubicBezTo>
                      <a:pt x="207" y="191"/>
                      <a:pt x="250" y="148"/>
                      <a:pt x="250" y="96"/>
                    </a:cubicBezTo>
                    <a:cubicBezTo>
                      <a:pt x="250" y="43"/>
                      <a:pt x="207" y="0"/>
                      <a:pt x="155" y="0"/>
                    </a:cubicBezTo>
                    <a:close/>
                    <a:moveTo>
                      <a:pt x="314" y="284"/>
                    </a:moveTo>
                    <a:cubicBezTo>
                      <a:pt x="314" y="408"/>
                      <a:pt x="314" y="408"/>
                      <a:pt x="314" y="408"/>
                    </a:cubicBezTo>
                    <a:cubicBezTo>
                      <a:pt x="314" y="418"/>
                      <a:pt x="308" y="426"/>
                      <a:pt x="300" y="426"/>
                    </a:cubicBezTo>
                    <a:cubicBezTo>
                      <a:pt x="14" y="426"/>
                      <a:pt x="14" y="426"/>
                      <a:pt x="14" y="426"/>
                    </a:cubicBezTo>
                    <a:cubicBezTo>
                      <a:pt x="6" y="426"/>
                      <a:pt x="0" y="418"/>
                      <a:pt x="0" y="408"/>
                    </a:cubicBezTo>
                    <a:cubicBezTo>
                      <a:pt x="0" y="284"/>
                      <a:pt x="0" y="284"/>
                      <a:pt x="0" y="284"/>
                    </a:cubicBezTo>
                    <a:cubicBezTo>
                      <a:pt x="0" y="270"/>
                      <a:pt x="6" y="256"/>
                      <a:pt x="15" y="249"/>
                    </a:cubicBezTo>
                    <a:cubicBezTo>
                      <a:pt x="80" y="207"/>
                      <a:pt x="80" y="207"/>
                      <a:pt x="80" y="207"/>
                    </a:cubicBezTo>
                    <a:cubicBezTo>
                      <a:pt x="102" y="221"/>
                      <a:pt x="127" y="229"/>
                      <a:pt x="155" y="229"/>
                    </a:cubicBezTo>
                    <a:cubicBezTo>
                      <a:pt x="183" y="229"/>
                      <a:pt x="210" y="221"/>
                      <a:pt x="231" y="205"/>
                    </a:cubicBezTo>
                    <a:cubicBezTo>
                      <a:pt x="299" y="249"/>
                      <a:pt x="299" y="249"/>
                      <a:pt x="299" y="249"/>
                    </a:cubicBezTo>
                    <a:cubicBezTo>
                      <a:pt x="308" y="256"/>
                      <a:pt x="314" y="270"/>
                      <a:pt x="314" y="284"/>
                    </a:cubicBez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4" name="Group 203">
              <a:extLst>
                <a:ext uri="{FF2B5EF4-FFF2-40B4-BE49-F238E27FC236}">
                  <a16:creationId xmlns:a16="http://schemas.microsoft.com/office/drawing/2014/main" id="{99D44811-5CEE-4D42-9F67-E79542DDFB0D}"/>
                </a:ext>
              </a:extLst>
            </p:cNvPr>
            <p:cNvGrpSpPr/>
            <p:nvPr/>
          </p:nvGrpSpPr>
          <p:grpSpPr>
            <a:xfrm>
              <a:off x="171406" y="8546535"/>
              <a:ext cx="4213066" cy="765483"/>
              <a:chOff x="171406" y="8483118"/>
              <a:chExt cx="4213066" cy="765483"/>
            </a:xfrm>
          </p:grpSpPr>
          <p:sp>
            <p:nvSpPr>
              <p:cNvPr id="255" name="TextBox 254">
                <a:extLst>
                  <a:ext uri="{FF2B5EF4-FFF2-40B4-BE49-F238E27FC236}">
                    <a16:creationId xmlns:a16="http://schemas.microsoft.com/office/drawing/2014/main" id="{F8E02DF6-A2AB-4A71-829C-ABA09C34A2E0}"/>
                  </a:ext>
                </a:extLst>
              </p:cNvPr>
              <p:cNvSpPr txBox="1"/>
              <p:nvPr/>
            </p:nvSpPr>
            <p:spPr>
              <a:xfrm>
                <a:off x="171406" y="8483118"/>
                <a:ext cx="4213066" cy="765483"/>
              </a:xfrm>
              <a:prstGeom prst="rect">
                <a:avLst/>
              </a:prstGeom>
              <a:noFill/>
              <a:ln w="28575">
                <a:solidFill>
                  <a:srgbClr val="006FC8"/>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Capturing the User’s Intent</a:t>
                </a:r>
              </a:p>
            </p:txBody>
          </p:sp>
          <p:grpSp>
            <p:nvGrpSpPr>
              <p:cNvPr id="199" name="Group 198">
                <a:extLst>
                  <a:ext uri="{FF2B5EF4-FFF2-40B4-BE49-F238E27FC236}">
                    <a16:creationId xmlns:a16="http://schemas.microsoft.com/office/drawing/2014/main" id="{504E99FE-4118-474B-9BE5-E70F82D6840C}"/>
                  </a:ext>
                </a:extLst>
              </p:cNvPr>
              <p:cNvGrpSpPr/>
              <p:nvPr/>
            </p:nvGrpSpPr>
            <p:grpSpPr>
              <a:xfrm>
                <a:off x="290873" y="8575255"/>
                <a:ext cx="582521" cy="581209"/>
                <a:chOff x="-3000376" y="8713788"/>
                <a:chExt cx="704850" cy="703263"/>
              </a:xfrm>
              <a:solidFill>
                <a:srgbClr val="006FC8"/>
              </a:solidFill>
            </p:grpSpPr>
            <p:grpSp>
              <p:nvGrpSpPr>
                <p:cNvPr id="188" name="Group 187">
                  <a:extLst>
                    <a:ext uri="{FF2B5EF4-FFF2-40B4-BE49-F238E27FC236}">
                      <a16:creationId xmlns:a16="http://schemas.microsoft.com/office/drawing/2014/main" id="{7C645C23-1BF6-4017-AB5E-B8EA86BC105C}"/>
                    </a:ext>
                  </a:extLst>
                </p:cNvPr>
                <p:cNvGrpSpPr/>
                <p:nvPr/>
              </p:nvGrpSpPr>
              <p:grpSpPr>
                <a:xfrm>
                  <a:off x="-2943226" y="8770938"/>
                  <a:ext cx="590550" cy="588963"/>
                  <a:chOff x="-2943226" y="8770938"/>
                  <a:chExt cx="590550" cy="588963"/>
                </a:xfrm>
                <a:grpFill/>
              </p:grpSpPr>
              <p:sp>
                <p:nvSpPr>
                  <p:cNvPr id="182" name="Freeform 33">
                    <a:extLst>
                      <a:ext uri="{FF2B5EF4-FFF2-40B4-BE49-F238E27FC236}">
                        <a16:creationId xmlns:a16="http://schemas.microsoft.com/office/drawing/2014/main" id="{276D763D-1119-477A-9620-B5E00BA51573}"/>
                      </a:ext>
                    </a:extLst>
                  </p:cNvPr>
                  <p:cNvSpPr>
                    <a:spLocks noEditPoints="1"/>
                  </p:cNvSpPr>
                  <p:nvPr/>
                </p:nvSpPr>
                <p:spPr bwMode="auto">
                  <a:xfrm>
                    <a:off x="-2943226" y="8770938"/>
                    <a:ext cx="590550" cy="588963"/>
                  </a:xfrm>
                  <a:custGeom>
                    <a:avLst/>
                    <a:gdLst>
                      <a:gd name="T0" fmla="*/ 222 w 404"/>
                      <a:gd name="T1" fmla="*/ 79 h 404"/>
                      <a:gd name="T2" fmla="*/ 222 w 404"/>
                      <a:gd name="T3" fmla="*/ 63 h 404"/>
                      <a:gd name="T4" fmla="*/ 341 w 404"/>
                      <a:gd name="T5" fmla="*/ 182 h 404"/>
                      <a:gd name="T6" fmla="*/ 325 w 404"/>
                      <a:gd name="T7" fmla="*/ 182 h 404"/>
                      <a:gd name="T8" fmla="*/ 222 w 404"/>
                      <a:gd name="T9" fmla="*/ 79 h 404"/>
                      <a:gd name="T10" fmla="*/ 341 w 404"/>
                      <a:gd name="T11" fmla="*/ 222 h 404"/>
                      <a:gd name="T12" fmla="*/ 325 w 404"/>
                      <a:gd name="T13" fmla="*/ 222 h 404"/>
                      <a:gd name="T14" fmla="*/ 222 w 404"/>
                      <a:gd name="T15" fmla="*/ 325 h 404"/>
                      <a:gd name="T16" fmla="*/ 222 w 404"/>
                      <a:gd name="T17" fmla="*/ 341 h 404"/>
                      <a:gd name="T18" fmla="*/ 341 w 404"/>
                      <a:gd name="T19" fmla="*/ 222 h 404"/>
                      <a:gd name="T20" fmla="*/ 182 w 404"/>
                      <a:gd name="T21" fmla="*/ 79 h 404"/>
                      <a:gd name="T22" fmla="*/ 182 w 404"/>
                      <a:gd name="T23" fmla="*/ 63 h 404"/>
                      <a:gd name="T24" fmla="*/ 63 w 404"/>
                      <a:gd name="T25" fmla="*/ 182 h 404"/>
                      <a:gd name="T26" fmla="*/ 79 w 404"/>
                      <a:gd name="T27" fmla="*/ 182 h 404"/>
                      <a:gd name="T28" fmla="*/ 182 w 404"/>
                      <a:gd name="T29" fmla="*/ 79 h 404"/>
                      <a:gd name="T30" fmla="*/ 388 w 404"/>
                      <a:gd name="T31" fmla="*/ 182 h 404"/>
                      <a:gd name="T32" fmla="*/ 404 w 404"/>
                      <a:gd name="T33" fmla="*/ 182 h 404"/>
                      <a:gd name="T34" fmla="*/ 222 w 404"/>
                      <a:gd name="T35" fmla="*/ 0 h 404"/>
                      <a:gd name="T36" fmla="*/ 222 w 404"/>
                      <a:gd name="T37" fmla="*/ 16 h 404"/>
                      <a:gd name="T38" fmla="*/ 388 w 404"/>
                      <a:gd name="T39" fmla="*/ 182 h 404"/>
                      <a:gd name="T40" fmla="*/ 16 w 404"/>
                      <a:gd name="T41" fmla="*/ 182 h 404"/>
                      <a:gd name="T42" fmla="*/ 182 w 404"/>
                      <a:gd name="T43" fmla="*/ 16 h 404"/>
                      <a:gd name="T44" fmla="*/ 182 w 404"/>
                      <a:gd name="T45" fmla="*/ 0 h 404"/>
                      <a:gd name="T46" fmla="*/ 0 w 404"/>
                      <a:gd name="T47" fmla="*/ 182 h 404"/>
                      <a:gd name="T48" fmla="*/ 16 w 404"/>
                      <a:gd name="T49" fmla="*/ 182 h 404"/>
                      <a:gd name="T50" fmla="*/ 388 w 404"/>
                      <a:gd name="T51" fmla="*/ 222 h 404"/>
                      <a:gd name="T52" fmla="*/ 222 w 404"/>
                      <a:gd name="T53" fmla="*/ 388 h 404"/>
                      <a:gd name="T54" fmla="*/ 222 w 404"/>
                      <a:gd name="T55" fmla="*/ 404 h 404"/>
                      <a:gd name="T56" fmla="*/ 404 w 404"/>
                      <a:gd name="T57" fmla="*/ 222 h 404"/>
                      <a:gd name="T58" fmla="*/ 388 w 404"/>
                      <a:gd name="T59" fmla="*/ 222 h 404"/>
                      <a:gd name="T60" fmla="*/ 79 w 404"/>
                      <a:gd name="T61" fmla="*/ 222 h 404"/>
                      <a:gd name="T62" fmla="*/ 63 w 404"/>
                      <a:gd name="T63" fmla="*/ 222 h 404"/>
                      <a:gd name="T64" fmla="*/ 182 w 404"/>
                      <a:gd name="T65" fmla="*/ 341 h 404"/>
                      <a:gd name="T66" fmla="*/ 182 w 404"/>
                      <a:gd name="T67" fmla="*/ 325 h 404"/>
                      <a:gd name="T68" fmla="*/ 79 w 404"/>
                      <a:gd name="T69" fmla="*/ 222 h 404"/>
                      <a:gd name="T70" fmla="*/ 16 w 404"/>
                      <a:gd name="T71" fmla="*/ 222 h 404"/>
                      <a:gd name="T72" fmla="*/ 0 w 404"/>
                      <a:gd name="T73" fmla="*/ 222 h 404"/>
                      <a:gd name="T74" fmla="*/ 182 w 404"/>
                      <a:gd name="T75" fmla="*/ 404 h 404"/>
                      <a:gd name="T76" fmla="*/ 182 w 404"/>
                      <a:gd name="T77" fmla="*/ 388 h 404"/>
                      <a:gd name="T78" fmla="*/ 16 w 404"/>
                      <a:gd name="T79" fmla="*/ 222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4" h="404">
                        <a:moveTo>
                          <a:pt x="222" y="79"/>
                        </a:moveTo>
                        <a:cubicBezTo>
                          <a:pt x="222" y="63"/>
                          <a:pt x="222" y="63"/>
                          <a:pt x="222" y="63"/>
                        </a:cubicBezTo>
                        <a:cubicBezTo>
                          <a:pt x="283" y="72"/>
                          <a:pt x="332" y="121"/>
                          <a:pt x="341" y="182"/>
                        </a:cubicBezTo>
                        <a:cubicBezTo>
                          <a:pt x="325" y="182"/>
                          <a:pt x="325" y="182"/>
                          <a:pt x="325" y="182"/>
                        </a:cubicBezTo>
                        <a:cubicBezTo>
                          <a:pt x="316" y="129"/>
                          <a:pt x="275" y="88"/>
                          <a:pt x="222" y="79"/>
                        </a:cubicBezTo>
                        <a:close/>
                        <a:moveTo>
                          <a:pt x="341" y="222"/>
                        </a:moveTo>
                        <a:cubicBezTo>
                          <a:pt x="325" y="222"/>
                          <a:pt x="325" y="222"/>
                          <a:pt x="325" y="222"/>
                        </a:cubicBezTo>
                        <a:cubicBezTo>
                          <a:pt x="316" y="275"/>
                          <a:pt x="275" y="316"/>
                          <a:pt x="222" y="325"/>
                        </a:cubicBezTo>
                        <a:cubicBezTo>
                          <a:pt x="222" y="341"/>
                          <a:pt x="222" y="341"/>
                          <a:pt x="222" y="341"/>
                        </a:cubicBezTo>
                        <a:cubicBezTo>
                          <a:pt x="283" y="332"/>
                          <a:pt x="332" y="283"/>
                          <a:pt x="341" y="222"/>
                        </a:cubicBezTo>
                        <a:close/>
                        <a:moveTo>
                          <a:pt x="182" y="79"/>
                        </a:moveTo>
                        <a:cubicBezTo>
                          <a:pt x="182" y="63"/>
                          <a:pt x="182" y="63"/>
                          <a:pt x="182" y="63"/>
                        </a:cubicBezTo>
                        <a:cubicBezTo>
                          <a:pt x="121" y="72"/>
                          <a:pt x="72" y="121"/>
                          <a:pt x="63" y="182"/>
                        </a:cubicBezTo>
                        <a:cubicBezTo>
                          <a:pt x="79" y="182"/>
                          <a:pt x="79" y="182"/>
                          <a:pt x="79" y="182"/>
                        </a:cubicBezTo>
                        <a:cubicBezTo>
                          <a:pt x="88" y="129"/>
                          <a:pt x="129" y="88"/>
                          <a:pt x="182" y="79"/>
                        </a:cubicBezTo>
                        <a:close/>
                        <a:moveTo>
                          <a:pt x="388" y="182"/>
                        </a:moveTo>
                        <a:cubicBezTo>
                          <a:pt x="404" y="182"/>
                          <a:pt x="404" y="182"/>
                          <a:pt x="404" y="182"/>
                        </a:cubicBezTo>
                        <a:cubicBezTo>
                          <a:pt x="395" y="86"/>
                          <a:pt x="318" y="9"/>
                          <a:pt x="222" y="0"/>
                        </a:cubicBezTo>
                        <a:cubicBezTo>
                          <a:pt x="222" y="16"/>
                          <a:pt x="222" y="16"/>
                          <a:pt x="222" y="16"/>
                        </a:cubicBezTo>
                        <a:cubicBezTo>
                          <a:pt x="309" y="25"/>
                          <a:pt x="379" y="95"/>
                          <a:pt x="388" y="182"/>
                        </a:cubicBezTo>
                        <a:close/>
                        <a:moveTo>
                          <a:pt x="16" y="182"/>
                        </a:moveTo>
                        <a:cubicBezTo>
                          <a:pt x="25" y="95"/>
                          <a:pt x="95" y="25"/>
                          <a:pt x="182" y="16"/>
                        </a:cubicBezTo>
                        <a:cubicBezTo>
                          <a:pt x="182" y="0"/>
                          <a:pt x="182" y="0"/>
                          <a:pt x="182" y="0"/>
                        </a:cubicBezTo>
                        <a:cubicBezTo>
                          <a:pt x="86" y="9"/>
                          <a:pt x="9" y="86"/>
                          <a:pt x="0" y="182"/>
                        </a:cubicBezTo>
                        <a:lnTo>
                          <a:pt x="16" y="182"/>
                        </a:lnTo>
                        <a:close/>
                        <a:moveTo>
                          <a:pt x="388" y="222"/>
                        </a:moveTo>
                        <a:cubicBezTo>
                          <a:pt x="379" y="309"/>
                          <a:pt x="309" y="379"/>
                          <a:pt x="222" y="388"/>
                        </a:cubicBezTo>
                        <a:cubicBezTo>
                          <a:pt x="222" y="404"/>
                          <a:pt x="222" y="404"/>
                          <a:pt x="222" y="404"/>
                        </a:cubicBezTo>
                        <a:cubicBezTo>
                          <a:pt x="318" y="395"/>
                          <a:pt x="395" y="318"/>
                          <a:pt x="404" y="222"/>
                        </a:cubicBezTo>
                        <a:lnTo>
                          <a:pt x="388" y="222"/>
                        </a:lnTo>
                        <a:close/>
                        <a:moveTo>
                          <a:pt x="79" y="222"/>
                        </a:moveTo>
                        <a:cubicBezTo>
                          <a:pt x="63" y="222"/>
                          <a:pt x="63" y="222"/>
                          <a:pt x="63" y="222"/>
                        </a:cubicBezTo>
                        <a:cubicBezTo>
                          <a:pt x="72" y="283"/>
                          <a:pt x="121" y="332"/>
                          <a:pt x="182" y="341"/>
                        </a:cubicBezTo>
                        <a:cubicBezTo>
                          <a:pt x="182" y="325"/>
                          <a:pt x="182" y="325"/>
                          <a:pt x="182" y="325"/>
                        </a:cubicBezTo>
                        <a:cubicBezTo>
                          <a:pt x="129" y="316"/>
                          <a:pt x="88" y="275"/>
                          <a:pt x="79" y="222"/>
                        </a:cubicBezTo>
                        <a:close/>
                        <a:moveTo>
                          <a:pt x="16" y="222"/>
                        </a:moveTo>
                        <a:cubicBezTo>
                          <a:pt x="0" y="222"/>
                          <a:pt x="0" y="222"/>
                          <a:pt x="0" y="222"/>
                        </a:cubicBezTo>
                        <a:cubicBezTo>
                          <a:pt x="9" y="318"/>
                          <a:pt x="86" y="395"/>
                          <a:pt x="182" y="404"/>
                        </a:cubicBezTo>
                        <a:cubicBezTo>
                          <a:pt x="182" y="388"/>
                          <a:pt x="182" y="388"/>
                          <a:pt x="182" y="388"/>
                        </a:cubicBezTo>
                        <a:cubicBezTo>
                          <a:pt x="95" y="379"/>
                          <a:pt x="25" y="309"/>
                          <a:pt x="16"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34">
                    <a:extLst>
                      <a:ext uri="{FF2B5EF4-FFF2-40B4-BE49-F238E27FC236}">
                        <a16:creationId xmlns:a16="http://schemas.microsoft.com/office/drawing/2014/main" id="{1CC48346-648E-46EF-A230-D605A320B811}"/>
                      </a:ext>
                    </a:extLst>
                  </p:cNvPr>
                  <p:cNvSpPr>
                    <a:spLocks noEditPoints="1"/>
                  </p:cNvSpPr>
                  <p:nvPr/>
                </p:nvSpPr>
                <p:spPr bwMode="auto">
                  <a:xfrm>
                    <a:off x="-2943226" y="8770938"/>
                    <a:ext cx="590550" cy="588963"/>
                  </a:xfrm>
                  <a:custGeom>
                    <a:avLst/>
                    <a:gdLst>
                      <a:gd name="T0" fmla="*/ 222 w 404"/>
                      <a:gd name="T1" fmla="*/ 79 h 404"/>
                      <a:gd name="T2" fmla="*/ 222 w 404"/>
                      <a:gd name="T3" fmla="*/ 63 h 404"/>
                      <a:gd name="T4" fmla="*/ 341 w 404"/>
                      <a:gd name="T5" fmla="*/ 182 h 404"/>
                      <a:gd name="T6" fmla="*/ 325 w 404"/>
                      <a:gd name="T7" fmla="*/ 182 h 404"/>
                      <a:gd name="T8" fmla="*/ 222 w 404"/>
                      <a:gd name="T9" fmla="*/ 79 h 404"/>
                      <a:gd name="T10" fmla="*/ 341 w 404"/>
                      <a:gd name="T11" fmla="*/ 222 h 404"/>
                      <a:gd name="T12" fmla="*/ 325 w 404"/>
                      <a:gd name="T13" fmla="*/ 222 h 404"/>
                      <a:gd name="T14" fmla="*/ 222 w 404"/>
                      <a:gd name="T15" fmla="*/ 325 h 404"/>
                      <a:gd name="T16" fmla="*/ 222 w 404"/>
                      <a:gd name="T17" fmla="*/ 341 h 404"/>
                      <a:gd name="T18" fmla="*/ 341 w 404"/>
                      <a:gd name="T19" fmla="*/ 222 h 404"/>
                      <a:gd name="T20" fmla="*/ 182 w 404"/>
                      <a:gd name="T21" fmla="*/ 79 h 404"/>
                      <a:gd name="T22" fmla="*/ 182 w 404"/>
                      <a:gd name="T23" fmla="*/ 63 h 404"/>
                      <a:gd name="T24" fmla="*/ 63 w 404"/>
                      <a:gd name="T25" fmla="*/ 182 h 404"/>
                      <a:gd name="T26" fmla="*/ 79 w 404"/>
                      <a:gd name="T27" fmla="*/ 182 h 404"/>
                      <a:gd name="T28" fmla="*/ 182 w 404"/>
                      <a:gd name="T29" fmla="*/ 79 h 404"/>
                      <a:gd name="T30" fmla="*/ 388 w 404"/>
                      <a:gd name="T31" fmla="*/ 182 h 404"/>
                      <a:gd name="T32" fmla="*/ 404 w 404"/>
                      <a:gd name="T33" fmla="*/ 182 h 404"/>
                      <a:gd name="T34" fmla="*/ 222 w 404"/>
                      <a:gd name="T35" fmla="*/ 0 h 404"/>
                      <a:gd name="T36" fmla="*/ 222 w 404"/>
                      <a:gd name="T37" fmla="*/ 16 h 404"/>
                      <a:gd name="T38" fmla="*/ 388 w 404"/>
                      <a:gd name="T39" fmla="*/ 182 h 404"/>
                      <a:gd name="T40" fmla="*/ 16 w 404"/>
                      <a:gd name="T41" fmla="*/ 182 h 404"/>
                      <a:gd name="T42" fmla="*/ 182 w 404"/>
                      <a:gd name="T43" fmla="*/ 16 h 404"/>
                      <a:gd name="T44" fmla="*/ 182 w 404"/>
                      <a:gd name="T45" fmla="*/ 0 h 404"/>
                      <a:gd name="T46" fmla="*/ 0 w 404"/>
                      <a:gd name="T47" fmla="*/ 182 h 404"/>
                      <a:gd name="T48" fmla="*/ 16 w 404"/>
                      <a:gd name="T49" fmla="*/ 182 h 404"/>
                      <a:gd name="T50" fmla="*/ 388 w 404"/>
                      <a:gd name="T51" fmla="*/ 222 h 404"/>
                      <a:gd name="T52" fmla="*/ 222 w 404"/>
                      <a:gd name="T53" fmla="*/ 388 h 404"/>
                      <a:gd name="T54" fmla="*/ 222 w 404"/>
                      <a:gd name="T55" fmla="*/ 404 h 404"/>
                      <a:gd name="T56" fmla="*/ 404 w 404"/>
                      <a:gd name="T57" fmla="*/ 222 h 404"/>
                      <a:gd name="T58" fmla="*/ 388 w 404"/>
                      <a:gd name="T59" fmla="*/ 222 h 404"/>
                      <a:gd name="T60" fmla="*/ 79 w 404"/>
                      <a:gd name="T61" fmla="*/ 222 h 404"/>
                      <a:gd name="T62" fmla="*/ 63 w 404"/>
                      <a:gd name="T63" fmla="*/ 222 h 404"/>
                      <a:gd name="T64" fmla="*/ 182 w 404"/>
                      <a:gd name="T65" fmla="*/ 341 h 404"/>
                      <a:gd name="T66" fmla="*/ 182 w 404"/>
                      <a:gd name="T67" fmla="*/ 325 h 404"/>
                      <a:gd name="T68" fmla="*/ 79 w 404"/>
                      <a:gd name="T69" fmla="*/ 222 h 404"/>
                      <a:gd name="T70" fmla="*/ 16 w 404"/>
                      <a:gd name="T71" fmla="*/ 222 h 404"/>
                      <a:gd name="T72" fmla="*/ 0 w 404"/>
                      <a:gd name="T73" fmla="*/ 222 h 404"/>
                      <a:gd name="T74" fmla="*/ 182 w 404"/>
                      <a:gd name="T75" fmla="*/ 404 h 404"/>
                      <a:gd name="T76" fmla="*/ 182 w 404"/>
                      <a:gd name="T77" fmla="*/ 388 h 404"/>
                      <a:gd name="T78" fmla="*/ 16 w 404"/>
                      <a:gd name="T79" fmla="*/ 222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4" h="404">
                        <a:moveTo>
                          <a:pt x="222" y="79"/>
                        </a:moveTo>
                        <a:cubicBezTo>
                          <a:pt x="222" y="63"/>
                          <a:pt x="222" y="63"/>
                          <a:pt x="222" y="63"/>
                        </a:cubicBezTo>
                        <a:cubicBezTo>
                          <a:pt x="283" y="72"/>
                          <a:pt x="332" y="121"/>
                          <a:pt x="341" y="182"/>
                        </a:cubicBezTo>
                        <a:cubicBezTo>
                          <a:pt x="325" y="182"/>
                          <a:pt x="325" y="182"/>
                          <a:pt x="325" y="182"/>
                        </a:cubicBezTo>
                        <a:cubicBezTo>
                          <a:pt x="316" y="129"/>
                          <a:pt x="275" y="88"/>
                          <a:pt x="222" y="79"/>
                        </a:cubicBezTo>
                        <a:close/>
                        <a:moveTo>
                          <a:pt x="341" y="222"/>
                        </a:moveTo>
                        <a:cubicBezTo>
                          <a:pt x="325" y="222"/>
                          <a:pt x="325" y="222"/>
                          <a:pt x="325" y="222"/>
                        </a:cubicBezTo>
                        <a:cubicBezTo>
                          <a:pt x="316" y="275"/>
                          <a:pt x="275" y="316"/>
                          <a:pt x="222" y="325"/>
                        </a:cubicBezTo>
                        <a:cubicBezTo>
                          <a:pt x="222" y="341"/>
                          <a:pt x="222" y="341"/>
                          <a:pt x="222" y="341"/>
                        </a:cubicBezTo>
                        <a:cubicBezTo>
                          <a:pt x="283" y="332"/>
                          <a:pt x="332" y="283"/>
                          <a:pt x="341" y="222"/>
                        </a:cubicBezTo>
                        <a:close/>
                        <a:moveTo>
                          <a:pt x="182" y="79"/>
                        </a:moveTo>
                        <a:cubicBezTo>
                          <a:pt x="182" y="63"/>
                          <a:pt x="182" y="63"/>
                          <a:pt x="182" y="63"/>
                        </a:cubicBezTo>
                        <a:cubicBezTo>
                          <a:pt x="121" y="72"/>
                          <a:pt x="72" y="121"/>
                          <a:pt x="63" y="182"/>
                        </a:cubicBezTo>
                        <a:cubicBezTo>
                          <a:pt x="79" y="182"/>
                          <a:pt x="79" y="182"/>
                          <a:pt x="79" y="182"/>
                        </a:cubicBezTo>
                        <a:cubicBezTo>
                          <a:pt x="88" y="129"/>
                          <a:pt x="129" y="88"/>
                          <a:pt x="182" y="79"/>
                        </a:cubicBezTo>
                        <a:close/>
                        <a:moveTo>
                          <a:pt x="388" y="182"/>
                        </a:moveTo>
                        <a:cubicBezTo>
                          <a:pt x="404" y="182"/>
                          <a:pt x="404" y="182"/>
                          <a:pt x="404" y="182"/>
                        </a:cubicBezTo>
                        <a:cubicBezTo>
                          <a:pt x="395" y="86"/>
                          <a:pt x="318" y="9"/>
                          <a:pt x="222" y="0"/>
                        </a:cubicBezTo>
                        <a:cubicBezTo>
                          <a:pt x="222" y="16"/>
                          <a:pt x="222" y="16"/>
                          <a:pt x="222" y="16"/>
                        </a:cubicBezTo>
                        <a:cubicBezTo>
                          <a:pt x="309" y="25"/>
                          <a:pt x="379" y="95"/>
                          <a:pt x="388" y="182"/>
                        </a:cubicBezTo>
                        <a:close/>
                        <a:moveTo>
                          <a:pt x="16" y="182"/>
                        </a:moveTo>
                        <a:cubicBezTo>
                          <a:pt x="25" y="95"/>
                          <a:pt x="95" y="25"/>
                          <a:pt x="182" y="16"/>
                        </a:cubicBezTo>
                        <a:cubicBezTo>
                          <a:pt x="182" y="0"/>
                          <a:pt x="182" y="0"/>
                          <a:pt x="182" y="0"/>
                        </a:cubicBezTo>
                        <a:cubicBezTo>
                          <a:pt x="86" y="9"/>
                          <a:pt x="9" y="86"/>
                          <a:pt x="0" y="182"/>
                        </a:cubicBezTo>
                        <a:lnTo>
                          <a:pt x="16" y="182"/>
                        </a:lnTo>
                        <a:close/>
                        <a:moveTo>
                          <a:pt x="388" y="222"/>
                        </a:moveTo>
                        <a:cubicBezTo>
                          <a:pt x="379" y="309"/>
                          <a:pt x="309" y="379"/>
                          <a:pt x="222" y="388"/>
                        </a:cubicBezTo>
                        <a:cubicBezTo>
                          <a:pt x="222" y="404"/>
                          <a:pt x="222" y="404"/>
                          <a:pt x="222" y="404"/>
                        </a:cubicBezTo>
                        <a:cubicBezTo>
                          <a:pt x="318" y="395"/>
                          <a:pt x="395" y="318"/>
                          <a:pt x="404" y="222"/>
                        </a:cubicBezTo>
                        <a:lnTo>
                          <a:pt x="388" y="222"/>
                        </a:lnTo>
                        <a:close/>
                        <a:moveTo>
                          <a:pt x="79" y="222"/>
                        </a:moveTo>
                        <a:cubicBezTo>
                          <a:pt x="63" y="222"/>
                          <a:pt x="63" y="222"/>
                          <a:pt x="63" y="222"/>
                        </a:cubicBezTo>
                        <a:cubicBezTo>
                          <a:pt x="72" y="283"/>
                          <a:pt x="121" y="332"/>
                          <a:pt x="182" y="341"/>
                        </a:cubicBezTo>
                        <a:cubicBezTo>
                          <a:pt x="182" y="325"/>
                          <a:pt x="182" y="325"/>
                          <a:pt x="182" y="325"/>
                        </a:cubicBezTo>
                        <a:cubicBezTo>
                          <a:pt x="129" y="316"/>
                          <a:pt x="88" y="275"/>
                          <a:pt x="79" y="222"/>
                        </a:cubicBezTo>
                        <a:close/>
                        <a:moveTo>
                          <a:pt x="16" y="222"/>
                        </a:moveTo>
                        <a:cubicBezTo>
                          <a:pt x="0" y="222"/>
                          <a:pt x="0" y="222"/>
                          <a:pt x="0" y="222"/>
                        </a:cubicBezTo>
                        <a:cubicBezTo>
                          <a:pt x="9" y="318"/>
                          <a:pt x="86" y="395"/>
                          <a:pt x="182" y="404"/>
                        </a:cubicBezTo>
                        <a:cubicBezTo>
                          <a:pt x="182" y="388"/>
                          <a:pt x="182" y="388"/>
                          <a:pt x="182" y="388"/>
                        </a:cubicBezTo>
                        <a:cubicBezTo>
                          <a:pt x="95" y="379"/>
                          <a:pt x="25" y="309"/>
                          <a:pt x="16"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6" name="Freeform 35">
                  <a:extLst>
                    <a:ext uri="{FF2B5EF4-FFF2-40B4-BE49-F238E27FC236}">
                      <a16:creationId xmlns:a16="http://schemas.microsoft.com/office/drawing/2014/main" id="{10B41069-568A-4527-BD38-E721ACAFC6EE}"/>
                    </a:ext>
                  </a:extLst>
                </p:cNvPr>
                <p:cNvSpPr>
                  <a:spLocks noEditPoints="1"/>
                </p:cNvSpPr>
                <p:nvPr/>
              </p:nvSpPr>
              <p:spPr bwMode="auto">
                <a:xfrm>
                  <a:off x="-3000376" y="8713788"/>
                  <a:ext cx="704850" cy="703263"/>
                </a:xfrm>
                <a:custGeom>
                  <a:avLst/>
                  <a:gdLst>
                    <a:gd name="T0" fmla="*/ 474 w 482"/>
                    <a:gd name="T1" fmla="*/ 233 h 482"/>
                    <a:gd name="T2" fmla="*/ 303 w 482"/>
                    <a:gd name="T3" fmla="*/ 233 h 482"/>
                    <a:gd name="T4" fmla="*/ 249 w 482"/>
                    <a:gd name="T5" fmla="*/ 179 h 482"/>
                    <a:gd name="T6" fmla="*/ 249 w 482"/>
                    <a:gd name="T7" fmla="*/ 8 h 482"/>
                    <a:gd name="T8" fmla="*/ 241 w 482"/>
                    <a:gd name="T9" fmla="*/ 0 h 482"/>
                    <a:gd name="T10" fmla="*/ 233 w 482"/>
                    <a:gd name="T11" fmla="*/ 8 h 482"/>
                    <a:gd name="T12" fmla="*/ 233 w 482"/>
                    <a:gd name="T13" fmla="*/ 179 h 482"/>
                    <a:gd name="T14" fmla="*/ 179 w 482"/>
                    <a:gd name="T15" fmla="*/ 233 h 482"/>
                    <a:gd name="T16" fmla="*/ 8 w 482"/>
                    <a:gd name="T17" fmla="*/ 233 h 482"/>
                    <a:gd name="T18" fmla="*/ 0 w 482"/>
                    <a:gd name="T19" fmla="*/ 241 h 482"/>
                    <a:gd name="T20" fmla="*/ 8 w 482"/>
                    <a:gd name="T21" fmla="*/ 249 h 482"/>
                    <a:gd name="T22" fmla="*/ 179 w 482"/>
                    <a:gd name="T23" fmla="*/ 249 h 482"/>
                    <a:gd name="T24" fmla="*/ 233 w 482"/>
                    <a:gd name="T25" fmla="*/ 303 h 482"/>
                    <a:gd name="T26" fmla="*/ 233 w 482"/>
                    <a:gd name="T27" fmla="*/ 474 h 482"/>
                    <a:gd name="T28" fmla="*/ 241 w 482"/>
                    <a:gd name="T29" fmla="*/ 482 h 482"/>
                    <a:gd name="T30" fmla="*/ 249 w 482"/>
                    <a:gd name="T31" fmla="*/ 474 h 482"/>
                    <a:gd name="T32" fmla="*/ 249 w 482"/>
                    <a:gd name="T33" fmla="*/ 303 h 482"/>
                    <a:gd name="T34" fmla="*/ 303 w 482"/>
                    <a:gd name="T35" fmla="*/ 249 h 482"/>
                    <a:gd name="T36" fmla="*/ 474 w 482"/>
                    <a:gd name="T37" fmla="*/ 249 h 482"/>
                    <a:gd name="T38" fmla="*/ 482 w 482"/>
                    <a:gd name="T39" fmla="*/ 241 h 482"/>
                    <a:gd name="T40" fmla="*/ 474 w 482"/>
                    <a:gd name="T41" fmla="*/ 233 h 482"/>
                    <a:gd name="T42" fmla="*/ 241 w 482"/>
                    <a:gd name="T43" fmla="*/ 288 h 482"/>
                    <a:gd name="T44" fmla="*/ 194 w 482"/>
                    <a:gd name="T45" fmla="*/ 241 h 482"/>
                    <a:gd name="T46" fmla="*/ 241 w 482"/>
                    <a:gd name="T47" fmla="*/ 194 h 482"/>
                    <a:gd name="T48" fmla="*/ 288 w 482"/>
                    <a:gd name="T49" fmla="*/ 241 h 482"/>
                    <a:gd name="T50" fmla="*/ 241 w 482"/>
                    <a:gd name="T51" fmla="*/ 288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2" h="482">
                      <a:moveTo>
                        <a:pt x="474" y="233"/>
                      </a:moveTo>
                      <a:cubicBezTo>
                        <a:pt x="303" y="233"/>
                        <a:pt x="303" y="233"/>
                        <a:pt x="303" y="233"/>
                      </a:cubicBezTo>
                      <a:cubicBezTo>
                        <a:pt x="300" y="205"/>
                        <a:pt x="277" y="182"/>
                        <a:pt x="249" y="179"/>
                      </a:cubicBezTo>
                      <a:cubicBezTo>
                        <a:pt x="249" y="8"/>
                        <a:pt x="249" y="8"/>
                        <a:pt x="249" y="8"/>
                      </a:cubicBezTo>
                      <a:cubicBezTo>
                        <a:pt x="249" y="4"/>
                        <a:pt x="245" y="0"/>
                        <a:pt x="241" y="0"/>
                      </a:cubicBezTo>
                      <a:cubicBezTo>
                        <a:pt x="237" y="0"/>
                        <a:pt x="233" y="4"/>
                        <a:pt x="233" y="8"/>
                      </a:cubicBezTo>
                      <a:cubicBezTo>
                        <a:pt x="233" y="179"/>
                        <a:pt x="233" y="179"/>
                        <a:pt x="233" y="179"/>
                      </a:cubicBezTo>
                      <a:cubicBezTo>
                        <a:pt x="205" y="182"/>
                        <a:pt x="182" y="205"/>
                        <a:pt x="179" y="233"/>
                      </a:cubicBezTo>
                      <a:cubicBezTo>
                        <a:pt x="8" y="233"/>
                        <a:pt x="8" y="233"/>
                        <a:pt x="8" y="233"/>
                      </a:cubicBezTo>
                      <a:cubicBezTo>
                        <a:pt x="4" y="233"/>
                        <a:pt x="0" y="237"/>
                        <a:pt x="0" y="241"/>
                      </a:cubicBezTo>
                      <a:cubicBezTo>
                        <a:pt x="0" y="245"/>
                        <a:pt x="4" y="249"/>
                        <a:pt x="8" y="249"/>
                      </a:cubicBezTo>
                      <a:cubicBezTo>
                        <a:pt x="179" y="249"/>
                        <a:pt x="179" y="249"/>
                        <a:pt x="179" y="249"/>
                      </a:cubicBezTo>
                      <a:cubicBezTo>
                        <a:pt x="182" y="277"/>
                        <a:pt x="205" y="300"/>
                        <a:pt x="233" y="303"/>
                      </a:cubicBezTo>
                      <a:cubicBezTo>
                        <a:pt x="233" y="474"/>
                        <a:pt x="233" y="474"/>
                        <a:pt x="233" y="474"/>
                      </a:cubicBezTo>
                      <a:cubicBezTo>
                        <a:pt x="233" y="478"/>
                        <a:pt x="237" y="482"/>
                        <a:pt x="241" y="482"/>
                      </a:cubicBezTo>
                      <a:cubicBezTo>
                        <a:pt x="245" y="482"/>
                        <a:pt x="249" y="478"/>
                        <a:pt x="249" y="474"/>
                      </a:cubicBezTo>
                      <a:cubicBezTo>
                        <a:pt x="249" y="303"/>
                        <a:pt x="249" y="303"/>
                        <a:pt x="249" y="303"/>
                      </a:cubicBezTo>
                      <a:cubicBezTo>
                        <a:pt x="277" y="300"/>
                        <a:pt x="300" y="277"/>
                        <a:pt x="303" y="249"/>
                      </a:cubicBezTo>
                      <a:cubicBezTo>
                        <a:pt x="474" y="249"/>
                        <a:pt x="474" y="249"/>
                        <a:pt x="474" y="249"/>
                      </a:cubicBezTo>
                      <a:cubicBezTo>
                        <a:pt x="478" y="249"/>
                        <a:pt x="482" y="245"/>
                        <a:pt x="482" y="241"/>
                      </a:cubicBezTo>
                      <a:cubicBezTo>
                        <a:pt x="482" y="237"/>
                        <a:pt x="478" y="233"/>
                        <a:pt x="474" y="233"/>
                      </a:cubicBezTo>
                      <a:close/>
                      <a:moveTo>
                        <a:pt x="241" y="288"/>
                      </a:moveTo>
                      <a:cubicBezTo>
                        <a:pt x="215" y="288"/>
                        <a:pt x="194" y="267"/>
                        <a:pt x="194" y="241"/>
                      </a:cubicBezTo>
                      <a:cubicBezTo>
                        <a:pt x="194" y="215"/>
                        <a:pt x="215" y="194"/>
                        <a:pt x="241" y="194"/>
                      </a:cubicBezTo>
                      <a:cubicBezTo>
                        <a:pt x="267" y="194"/>
                        <a:pt x="288" y="215"/>
                        <a:pt x="288" y="241"/>
                      </a:cubicBezTo>
                      <a:cubicBezTo>
                        <a:pt x="288" y="267"/>
                        <a:pt x="267" y="288"/>
                        <a:pt x="241" y="2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09" name="Freeform 39">
            <a:extLst>
              <a:ext uri="{FF2B5EF4-FFF2-40B4-BE49-F238E27FC236}">
                <a16:creationId xmlns:a16="http://schemas.microsoft.com/office/drawing/2014/main" id="{472B9CC3-7878-4A2F-8C9C-3D823097964F}"/>
              </a:ext>
            </a:extLst>
          </p:cNvPr>
          <p:cNvSpPr>
            <a:spLocks noEditPoints="1"/>
          </p:cNvSpPr>
          <p:nvPr/>
        </p:nvSpPr>
        <p:spPr bwMode="auto">
          <a:xfrm>
            <a:off x="4887283" y="8665158"/>
            <a:ext cx="582698" cy="566874"/>
          </a:xfrm>
          <a:custGeom>
            <a:avLst/>
            <a:gdLst>
              <a:gd name="T0" fmla="*/ 1098 w 1098"/>
              <a:gd name="T1" fmla="*/ 404 h 1071"/>
              <a:gd name="T2" fmla="*/ 1037 w 1098"/>
              <a:gd name="T3" fmla="*/ 381 h 1071"/>
              <a:gd name="T4" fmla="*/ 1085 w 1098"/>
              <a:gd name="T5" fmla="*/ 303 h 1071"/>
              <a:gd name="T6" fmla="*/ 1006 w 1098"/>
              <a:gd name="T7" fmla="*/ 260 h 1071"/>
              <a:gd name="T8" fmla="*/ 1023 w 1098"/>
              <a:gd name="T9" fmla="*/ 169 h 1071"/>
              <a:gd name="T10" fmla="*/ 934 w 1098"/>
              <a:gd name="T11" fmla="*/ 157 h 1071"/>
              <a:gd name="T12" fmla="*/ 916 w 1098"/>
              <a:gd name="T13" fmla="*/ 66 h 1071"/>
              <a:gd name="T14" fmla="*/ 830 w 1098"/>
              <a:gd name="T15" fmla="*/ 87 h 1071"/>
              <a:gd name="T16" fmla="*/ 779 w 1098"/>
              <a:gd name="T17" fmla="*/ 8 h 1071"/>
              <a:gd name="T18" fmla="*/ 707 w 1098"/>
              <a:gd name="T19" fmla="*/ 59 h 1071"/>
              <a:gd name="T20" fmla="*/ 653 w 1098"/>
              <a:gd name="T21" fmla="*/ 61 h 1071"/>
              <a:gd name="T22" fmla="*/ 576 w 1098"/>
              <a:gd name="T23" fmla="*/ 15 h 1071"/>
              <a:gd name="T24" fmla="*/ 530 w 1098"/>
              <a:gd name="T25" fmla="*/ 99 h 1071"/>
              <a:gd name="T26" fmla="*/ 443 w 1098"/>
              <a:gd name="T27" fmla="*/ 84 h 1071"/>
              <a:gd name="T28" fmla="*/ 429 w 1098"/>
              <a:gd name="T29" fmla="*/ 180 h 1071"/>
              <a:gd name="T30" fmla="*/ 343 w 1098"/>
              <a:gd name="T31" fmla="*/ 198 h 1071"/>
              <a:gd name="T32" fmla="*/ 365 w 1098"/>
              <a:gd name="T33" fmla="*/ 292 h 1071"/>
              <a:gd name="T34" fmla="*/ 291 w 1098"/>
              <a:gd name="T35" fmla="*/ 340 h 1071"/>
              <a:gd name="T36" fmla="*/ 346 w 1098"/>
              <a:gd name="T37" fmla="*/ 404 h 1071"/>
              <a:gd name="T38" fmla="*/ 288 w 1098"/>
              <a:gd name="T39" fmla="*/ 440 h 1071"/>
              <a:gd name="T40" fmla="*/ 358 w 1098"/>
              <a:gd name="T41" fmla="*/ 493 h 1071"/>
              <a:gd name="T42" fmla="*/ 329 w 1098"/>
              <a:gd name="T43" fmla="*/ 585 h 1071"/>
              <a:gd name="T44" fmla="*/ 414 w 1098"/>
              <a:gd name="T45" fmla="*/ 610 h 1071"/>
              <a:gd name="T46" fmla="*/ 419 w 1098"/>
              <a:gd name="T47" fmla="*/ 705 h 1071"/>
              <a:gd name="T48" fmla="*/ 508 w 1098"/>
              <a:gd name="T49" fmla="*/ 698 h 1071"/>
              <a:gd name="T50" fmla="*/ 546 w 1098"/>
              <a:gd name="T51" fmla="*/ 783 h 1071"/>
              <a:gd name="T52" fmla="*/ 628 w 1098"/>
              <a:gd name="T53" fmla="*/ 744 h 1071"/>
              <a:gd name="T54" fmla="*/ 692 w 1098"/>
              <a:gd name="T55" fmla="*/ 810 h 1071"/>
              <a:gd name="T56" fmla="*/ 755 w 1098"/>
              <a:gd name="T57" fmla="*/ 745 h 1071"/>
              <a:gd name="T58" fmla="*/ 838 w 1098"/>
              <a:gd name="T59" fmla="*/ 783 h 1071"/>
              <a:gd name="T60" fmla="*/ 873 w 1098"/>
              <a:gd name="T61" fmla="*/ 700 h 1071"/>
              <a:gd name="T62" fmla="*/ 963 w 1098"/>
              <a:gd name="T63" fmla="*/ 707 h 1071"/>
              <a:gd name="T64" fmla="*/ 966 w 1098"/>
              <a:gd name="T65" fmla="*/ 616 h 1071"/>
              <a:gd name="T66" fmla="*/ 1053 w 1098"/>
              <a:gd name="T67" fmla="*/ 591 h 1071"/>
              <a:gd name="T68" fmla="*/ 1023 w 1098"/>
              <a:gd name="T69" fmla="*/ 504 h 1071"/>
              <a:gd name="T70" fmla="*/ 1096 w 1098"/>
              <a:gd name="T71" fmla="*/ 450 h 1071"/>
              <a:gd name="T72" fmla="*/ 605 w 1098"/>
              <a:gd name="T73" fmla="*/ 404 h 1071"/>
              <a:gd name="T74" fmla="*/ 779 w 1098"/>
              <a:gd name="T75" fmla="*/ 404 h 1071"/>
              <a:gd name="T76" fmla="*/ 475 w 1098"/>
              <a:gd name="T77" fmla="*/ 856 h 1071"/>
              <a:gd name="T78" fmla="*/ 471 w 1098"/>
              <a:gd name="T79" fmla="*/ 787 h 1071"/>
              <a:gd name="T80" fmla="*/ 386 w 1098"/>
              <a:gd name="T81" fmla="*/ 737 h 1071"/>
              <a:gd name="T82" fmla="*/ 371 w 1098"/>
              <a:gd name="T83" fmla="*/ 636 h 1071"/>
              <a:gd name="T84" fmla="*/ 277 w 1098"/>
              <a:gd name="T85" fmla="*/ 661 h 1071"/>
              <a:gd name="T86" fmla="*/ 238 w 1098"/>
              <a:gd name="T87" fmla="*/ 595 h 1071"/>
              <a:gd name="T88" fmla="*/ 185 w 1098"/>
              <a:gd name="T89" fmla="*/ 665 h 1071"/>
              <a:gd name="T90" fmla="*/ 90 w 1098"/>
              <a:gd name="T91" fmla="*/ 647 h 1071"/>
              <a:gd name="T92" fmla="*/ 82 w 1098"/>
              <a:gd name="T93" fmla="*/ 749 h 1071"/>
              <a:gd name="T94" fmla="*/ 1 w 1098"/>
              <a:gd name="T95" fmla="*/ 806 h 1071"/>
              <a:gd name="T96" fmla="*/ 4 w 1098"/>
              <a:gd name="T97" fmla="*/ 875 h 1071"/>
              <a:gd name="T98" fmla="*/ 88 w 1098"/>
              <a:gd name="T99" fmla="*/ 927 h 1071"/>
              <a:gd name="T100" fmla="*/ 102 w 1098"/>
              <a:gd name="T101" fmla="*/ 1028 h 1071"/>
              <a:gd name="T102" fmla="*/ 200 w 1098"/>
              <a:gd name="T103" fmla="*/ 1006 h 1071"/>
              <a:gd name="T104" fmla="*/ 238 w 1098"/>
              <a:gd name="T105" fmla="*/ 1071 h 1071"/>
              <a:gd name="T106" fmla="*/ 290 w 1098"/>
              <a:gd name="T107" fmla="*/ 1002 h 1071"/>
              <a:gd name="T108" fmla="*/ 389 w 1098"/>
              <a:gd name="T109" fmla="*/ 1017 h 1071"/>
              <a:gd name="T110" fmla="*/ 395 w 1098"/>
              <a:gd name="T111" fmla="*/ 914 h 1071"/>
              <a:gd name="T112" fmla="*/ 475 w 1098"/>
              <a:gd name="T113" fmla="*/ 856 h 1071"/>
              <a:gd name="T114" fmla="*/ 178 w 1098"/>
              <a:gd name="T115" fmla="*/ 833 h 1071"/>
              <a:gd name="T116" fmla="*/ 298 w 1098"/>
              <a:gd name="T117" fmla="*/ 83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98" h="1071">
                <a:moveTo>
                  <a:pt x="1096" y="450"/>
                </a:moveTo>
                <a:cubicBezTo>
                  <a:pt x="1097" y="435"/>
                  <a:pt x="1098" y="420"/>
                  <a:pt x="1098" y="404"/>
                </a:cubicBezTo>
                <a:cubicBezTo>
                  <a:pt x="1098" y="401"/>
                  <a:pt x="1098" y="397"/>
                  <a:pt x="1098" y="393"/>
                </a:cubicBezTo>
                <a:cubicBezTo>
                  <a:pt x="1037" y="381"/>
                  <a:pt x="1037" y="381"/>
                  <a:pt x="1037" y="381"/>
                </a:cubicBezTo>
                <a:cubicBezTo>
                  <a:pt x="1036" y="364"/>
                  <a:pt x="1034" y="349"/>
                  <a:pt x="1031" y="333"/>
                </a:cubicBezTo>
                <a:cubicBezTo>
                  <a:pt x="1085" y="303"/>
                  <a:pt x="1085" y="303"/>
                  <a:pt x="1085" y="303"/>
                </a:cubicBezTo>
                <a:cubicBezTo>
                  <a:pt x="1081" y="285"/>
                  <a:pt x="1075" y="267"/>
                  <a:pt x="1068" y="250"/>
                </a:cubicBezTo>
                <a:cubicBezTo>
                  <a:pt x="1006" y="260"/>
                  <a:pt x="1006" y="260"/>
                  <a:pt x="1006" y="260"/>
                </a:cubicBezTo>
                <a:cubicBezTo>
                  <a:pt x="1000" y="245"/>
                  <a:pt x="992" y="231"/>
                  <a:pt x="983" y="217"/>
                </a:cubicBezTo>
                <a:cubicBezTo>
                  <a:pt x="1023" y="169"/>
                  <a:pt x="1023" y="169"/>
                  <a:pt x="1023" y="169"/>
                </a:cubicBezTo>
                <a:cubicBezTo>
                  <a:pt x="1012" y="154"/>
                  <a:pt x="1000" y="140"/>
                  <a:pt x="988" y="126"/>
                </a:cubicBezTo>
                <a:cubicBezTo>
                  <a:pt x="934" y="157"/>
                  <a:pt x="934" y="157"/>
                  <a:pt x="934" y="157"/>
                </a:cubicBezTo>
                <a:cubicBezTo>
                  <a:pt x="922" y="146"/>
                  <a:pt x="910" y="135"/>
                  <a:pt x="896" y="125"/>
                </a:cubicBezTo>
                <a:cubicBezTo>
                  <a:pt x="916" y="66"/>
                  <a:pt x="916" y="66"/>
                  <a:pt x="916" y="66"/>
                </a:cubicBezTo>
                <a:cubicBezTo>
                  <a:pt x="901" y="56"/>
                  <a:pt x="885" y="47"/>
                  <a:pt x="869" y="39"/>
                </a:cubicBezTo>
                <a:cubicBezTo>
                  <a:pt x="830" y="87"/>
                  <a:pt x="830" y="87"/>
                  <a:pt x="830" y="87"/>
                </a:cubicBezTo>
                <a:cubicBezTo>
                  <a:pt x="814" y="80"/>
                  <a:pt x="798" y="74"/>
                  <a:pt x="781" y="70"/>
                </a:cubicBezTo>
                <a:cubicBezTo>
                  <a:pt x="779" y="8"/>
                  <a:pt x="779" y="8"/>
                  <a:pt x="779" y="8"/>
                </a:cubicBezTo>
                <a:cubicBezTo>
                  <a:pt x="761" y="4"/>
                  <a:pt x="743" y="1"/>
                  <a:pt x="725" y="0"/>
                </a:cubicBezTo>
                <a:cubicBezTo>
                  <a:pt x="707" y="59"/>
                  <a:pt x="707" y="59"/>
                  <a:pt x="707" y="59"/>
                </a:cubicBezTo>
                <a:cubicBezTo>
                  <a:pt x="702" y="59"/>
                  <a:pt x="697" y="58"/>
                  <a:pt x="692" y="58"/>
                </a:cubicBezTo>
                <a:cubicBezTo>
                  <a:pt x="679" y="58"/>
                  <a:pt x="666" y="59"/>
                  <a:pt x="653" y="61"/>
                </a:cubicBezTo>
                <a:cubicBezTo>
                  <a:pt x="629" y="3"/>
                  <a:pt x="629" y="3"/>
                  <a:pt x="629" y="3"/>
                </a:cubicBezTo>
                <a:cubicBezTo>
                  <a:pt x="611" y="6"/>
                  <a:pt x="593" y="10"/>
                  <a:pt x="576" y="15"/>
                </a:cubicBezTo>
                <a:cubicBezTo>
                  <a:pt x="581" y="77"/>
                  <a:pt x="581" y="77"/>
                  <a:pt x="581" y="77"/>
                </a:cubicBezTo>
                <a:cubicBezTo>
                  <a:pt x="563" y="83"/>
                  <a:pt x="546" y="90"/>
                  <a:pt x="530" y="99"/>
                </a:cubicBezTo>
                <a:cubicBezTo>
                  <a:pt x="486" y="54"/>
                  <a:pt x="486" y="54"/>
                  <a:pt x="486" y="54"/>
                </a:cubicBezTo>
                <a:cubicBezTo>
                  <a:pt x="471" y="63"/>
                  <a:pt x="457" y="73"/>
                  <a:pt x="443" y="84"/>
                </a:cubicBezTo>
                <a:cubicBezTo>
                  <a:pt x="469" y="140"/>
                  <a:pt x="469" y="140"/>
                  <a:pt x="469" y="140"/>
                </a:cubicBezTo>
                <a:cubicBezTo>
                  <a:pt x="455" y="152"/>
                  <a:pt x="441" y="166"/>
                  <a:pt x="429" y="180"/>
                </a:cubicBezTo>
                <a:cubicBezTo>
                  <a:pt x="372" y="154"/>
                  <a:pt x="372" y="154"/>
                  <a:pt x="372" y="154"/>
                </a:cubicBezTo>
                <a:cubicBezTo>
                  <a:pt x="362" y="168"/>
                  <a:pt x="352" y="182"/>
                  <a:pt x="343" y="198"/>
                </a:cubicBezTo>
                <a:cubicBezTo>
                  <a:pt x="387" y="240"/>
                  <a:pt x="387" y="240"/>
                  <a:pt x="387" y="240"/>
                </a:cubicBezTo>
                <a:cubicBezTo>
                  <a:pt x="378" y="257"/>
                  <a:pt x="371" y="274"/>
                  <a:pt x="365" y="292"/>
                </a:cubicBezTo>
                <a:cubicBezTo>
                  <a:pt x="303" y="289"/>
                  <a:pt x="303" y="289"/>
                  <a:pt x="303" y="289"/>
                </a:cubicBezTo>
                <a:cubicBezTo>
                  <a:pt x="298" y="306"/>
                  <a:pt x="294" y="323"/>
                  <a:pt x="291" y="340"/>
                </a:cubicBezTo>
                <a:cubicBezTo>
                  <a:pt x="349" y="364"/>
                  <a:pt x="349" y="364"/>
                  <a:pt x="349" y="364"/>
                </a:cubicBezTo>
                <a:cubicBezTo>
                  <a:pt x="347" y="377"/>
                  <a:pt x="346" y="391"/>
                  <a:pt x="346" y="404"/>
                </a:cubicBezTo>
                <a:cubicBezTo>
                  <a:pt x="346" y="410"/>
                  <a:pt x="346" y="415"/>
                  <a:pt x="346" y="421"/>
                </a:cubicBezTo>
                <a:cubicBezTo>
                  <a:pt x="288" y="440"/>
                  <a:pt x="288" y="440"/>
                  <a:pt x="288" y="440"/>
                </a:cubicBezTo>
                <a:cubicBezTo>
                  <a:pt x="289" y="457"/>
                  <a:pt x="292" y="475"/>
                  <a:pt x="296" y="492"/>
                </a:cubicBezTo>
                <a:cubicBezTo>
                  <a:pt x="358" y="493"/>
                  <a:pt x="358" y="493"/>
                  <a:pt x="358" y="493"/>
                </a:cubicBezTo>
                <a:cubicBezTo>
                  <a:pt x="362" y="511"/>
                  <a:pt x="369" y="529"/>
                  <a:pt x="376" y="546"/>
                </a:cubicBezTo>
                <a:cubicBezTo>
                  <a:pt x="329" y="585"/>
                  <a:pt x="329" y="585"/>
                  <a:pt x="329" y="585"/>
                </a:cubicBezTo>
                <a:cubicBezTo>
                  <a:pt x="336" y="601"/>
                  <a:pt x="345" y="616"/>
                  <a:pt x="355" y="631"/>
                </a:cubicBezTo>
                <a:cubicBezTo>
                  <a:pt x="414" y="610"/>
                  <a:pt x="414" y="610"/>
                  <a:pt x="414" y="610"/>
                </a:cubicBezTo>
                <a:cubicBezTo>
                  <a:pt x="425" y="625"/>
                  <a:pt x="437" y="639"/>
                  <a:pt x="450" y="651"/>
                </a:cubicBezTo>
                <a:cubicBezTo>
                  <a:pt x="419" y="705"/>
                  <a:pt x="419" y="705"/>
                  <a:pt x="419" y="705"/>
                </a:cubicBezTo>
                <a:cubicBezTo>
                  <a:pt x="432" y="717"/>
                  <a:pt x="447" y="728"/>
                  <a:pt x="461" y="738"/>
                </a:cubicBezTo>
                <a:cubicBezTo>
                  <a:pt x="508" y="698"/>
                  <a:pt x="508" y="698"/>
                  <a:pt x="508" y="698"/>
                </a:cubicBezTo>
                <a:cubicBezTo>
                  <a:pt x="523" y="707"/>
                  <a:pt x="539" y="715"/>
                  <a:pt x="556" y="722"/>
                </a:cubicBezTo>
                <a:cubicBezTo>
                  <a:pt x="546" y="783"/>
                  <a:pt x="546" y="783"/>
                  <a:pt x="546" y="783"/>
                </a:cubicBezTo>
                <a:cubicBezTo>
                  <a:pt x="563" y="790"/>
                  <a:pt x="581" y="795"/>
                  <a:pt x="598" y="799"/>
                </a:cubicBezTo>
                <a:cubicBezTo>
                  <a:pt x="628" y="744"/>
                  <a:pt x="628" y="744"/>
                  <a:pt x="628" y="744"/>
                </a:cubicBezTo>
                <a:cubicBezTo>
                  <a:pt x="644" y="748"/>
                  <a:pt x="661" y="749"/>
                  <a:pt x="679" y="750"/>
                </a:cubicBezTo>
                <a:cubicBezTo>
                  <a:pt x="692" y="810"/>
                  <a:pt x="692" y="810"/>
                  <a:pt x="692" y="810"/>
                </a:cubicBezTo>
                <a:cubicBezTo>
                  <a:pt x="711" y="810"/>
                  <a:pt x="730" y="809"/>
                  <a:pt x="748" y="807"/>
                </a:cubicBezTo>
                <a:cubicBezTo>
                  <a:pt x="755" y="745"/>
                  <a:pt x="755" y="745"/>
                  <a:pt x="755" y="745"/>
                </a:cubicBezTo>
                <a:cubicBezTo>
                  <a:pt x="771" y="742"/>
                  <a:pt x="788" y="737"/>
                  <a:pt x="803" y="732"/>
                </a:cubicBezTo>
                <a:cubicBezTo>
                  <a:pt x="838" y="783"/>
                  <a:pt x="838" y="783"/>
                  <a:pt x="838" y="783"/>
                </a:cubicBezTo>
                <a:cubicBezTo>
                  <a:pt x="855" y="777"/>
                  <a:pt x="872" y="769"/>
                  <a:pt x="888" y="760"/>
                </a:cubicBezTo>
                <a:cubicBezTo>
                  <a:pt x="873" y="700"/>
                  <a:pt x="873" y="700"/>
                  <a:pt x="873" y="700"/>
                </a:cubicBezTo>
                <a:cubicBezTo>
                  <a:pt x="887" y="691"/>
                  <a:pt x="900" y="682"/>
                  <a:pt x="912" y="671"/>
                </a:cubicBezTo>
                <a:cubicBezTo>
                  <a:pt x="963" y="707"/>
                  <a:pt x="963" y="707"/>
                  <a:pt x="963" y="707"/>
                </a:cubicBezTo>
                <a:cubicBezTo>
                  <a:pt x="977" y="694"/>
                  <a:pt x="990" y="680"/>
                  <a:pt x="1003" y="666"/>
                </a:cubicBezTo>
                <a:cubicBezTo>
                  <a:pt x="966" y="616"/>
                  <a:pt x="966" y="616"/>
                  <a:pt x="966" y="616"/>
                </a:cubicBezTo>
                <a:cubicBezTo>
                  <a:pt x="976" y="603"/>
                  <a:pt x="985" y="590"/>
                  <a:pt x="993" y="576"/>
                </a:cubicBezTo>
                <a:cubicBezTo>
                  <a:pt x="1053" y="591"/>
                  <a:pt x="1053" y="591"/>
                  <a:pt x="1053" y="591"/>
                </a:cubicBezTo>
                <a:cubicBezTo>
                  <a:pt x="1062" y="574"/>
                  <a:pt x="1069" y="556"/>
                  <a:pt x="1075" y="538"/>
                </a:cubicBezTo>
                <a:cubicBezTo>
                  <a:pt x="1023" y="504"/>
                  <a:pt x="1023" y="504"/>
                  <a:pt x="1023" y="504"/>
                </a:cubicBezTo>
                <a:cubicBezTo>
                  <a:pt x="1028" y="489"/>
                  <a:pt x="1032" y="474"/>
                  <a:pt x="1034" y="458"/>
                </a:cubicBezTo>
                <a:lnTo>
                  <a:pt x="1096" y="450"/>
                </a:lnTo>
                <a:close/>
                <a:moveTo>
                  <a:pt x="692" y="491"/>
                </a:moveTo>
                <a:cubicBezTo>
                  <a:pt x="644" y="491"/>
                  <a:pt x="605" y="452"/>
                  <a:pt x="605" y="404"/>
                </a:cubicBezTo>
                <a:cubicBezTo>
                  <a:pt x="605" y="357"/>
                  <a:pt x="644" y="318"/>
                  <a:pt x="692" y="318"/>
                </a:cubicBezTo>
                <a:cubicBezTo>
                  <a:pt x="740" y="318"/>
                  <a:pt x="779" y="357"/>
                  <a:pt x="779" y="404"/>
                </a:cubicBezTo>
                <a:cubicBezTo>
                  <a:pt x="779" y="452"/>
                  <a:pt x="740" y="491"/>
                  <a:pt x="692" y="491"/>
                </a:cubicBezTo>
                <a:close/>
                <a:moveTo>
                  <a:pt x="475" y="856"/>
                </a:moveTo>
                <a:cubicBezTo>
                  <a:pt x="475" y="848"/>
                  <a:pt x="476" y="841"/>
                  <a:pt x="476" y="833"/>
                </a:cubicBezTo>
                <a:cubicBezTo>
                  <a:pt x="476" y="817"/>
                  <a:pt x="474" y="802"/>
                  <a:pt x="471" y="787"/>
                </a:cubicBezTo>
                <a:cubicBezTo>
                  <a:pt x="406" y="779"/>
                  <a:pt x="406" y="779"/>
                  <a:pt x="406" y="779"/>
                </a:cubicBezTo>
                <a:cubicBezTo>
                  <a:pt x="401" y="764"/>
                  <a:pt x="394" y="750"/>
                  <a:pt x="386" y="737"/>
                </a:cubicBezTo>
                <a:cubicBezTo>
                  <a:pt x="422" y="682"/>
                  <a:pt x="422" y="682"/>
                  <a:pt x="422" y="682"/>
                </a:cubicBezTo>
                <a:cubicBezTo>
                  <a:pt x="407" y="664"/>
                  <a:pt x="390" y="649"/>
                  <a:pt x="371" y="636"/>
                </a:cubicBezTo>
                <a:cubicBezTo>
                  <a:pt x="318" y="676"/>
                  <a:pt x="318" y="676"/>
                  <a:pt x="318" y="676"/>
                </a:cubicBezTo>
                <a:cubicBezTo>
                  <a:pt x="305" y="669"/>
                  <a:pt x="291" y="664"/>
                  <a:pt x="277" y="661"/>
                </a:cubicBezTo>
                <a:cubicBezTo>
                  <a:pt x="263" y="597"/>
                  <a:pt x="263" y="597"/>
                  <a:pt x="263" y="597"/>
                </a:cubicBezTo>
                <a:cubicBezTo>
                  <a:pt x="255" y="596"/>
                  <a:pt x="246" y="595"/>
                  <a:pt x="238" y="595"/>
                </a:cubicBezTo>
                <a:cubicBezTo>
                  <a:pt x="223" y="595"/>
                  <a:pt x="208" y="597"/>
                  <a:pt x="194" y="599"/>
                </a:cubicBezTo>
                <a:cubicBezTo>
                  <a:pt x="185" y="665"/>
                  <a:pt x="185" y="665"/>
                  <a:pt x="185" y="665"/>
                </a:cubicBezTo>
                <a:cubicBezTo>
                  <a:pt x="171" y="669"/>
                  <a:pt x="157" y="675"/>
                  <a:pt x="145" y="683"/>
                </a:cubicBezTo>
                <a:cubicBezTo>
                  <a:pt x="90" y="647"/>
                  <a:pt x="90" y="647"/>
                  <a:pt x="90" y="647"/>
                </a:cubicBezTo>
                <a:cubicBezTo>
                  <a:pt x="72" y="662"/>
                  <a:pt x="56" y="679"/>
                  <a:pt x="42" y="698"/>
                </a:cubicBezTo>
                <a:cubicBezTo>
                  <a:pt x="82" y="749"/>
                  <a:pt x="82" y="749"/>
                  <a:pt x="82" y="749"/>
                </a:cubicBezTo>
                <a:cubicBezTo>
                  <a:pt x="75" y="763"/>
                  <a:pt x="70" y="777"/>
                  <a:pt x="66" y="792"/>
                </a:cubicBezTo>
                <a:cubicBezTo>
                  <a:pt x="1" y="806"/>
                  <a:pt x="1" y="806"/>
                  <a:pt x="1" y="806"/>
                </a:cubicBezTo>
                <a:cubicBezTo>
                  <a:pt x="0" y="815"/>
                  <a:pt x="0" y="824"/>
                  <a:pt x="0" y="833"/>
                </a:cubicBezTo>
                <a:cubicBezTo>
                  <a:pt x="0" y="847"/>
                  <a:pt x="1" y="861"/>
                  <a:pt x="4" y="875"/>
                </a:cubicBezTo>
                <a:cubicBezTo>
                  <a:pt x="68" y="883"/>
                  <a:pt x="68" y="883"/>
                  <a:pt x="68" y="883"/>
                </a:cubicBezTo>
                <a:cubicBezTo>
                  <a:pt x="73" y="899"/>
                  <a:pt x="80" y="913"/>
                  <a:pt x="88" y="927"/>
                </a:cubicBezTo>
                <a:cubicBezTo>
                  <a:pt x="52" y="982"/>
                  <a:pt x="52" y="982"/>
                  <a:pt x="52" y="982"/>
                </a:cubicBezTo>
                <a:cubicBezTo>
                  <a:pt x="66" y="1000"/>
                  <a:pt x="83" y="1015"/>
                  <a:pt x="102" y="1028"/>
                </a:cubicBezTo>
                <a:cubicBezTo>
                  <a:pt x="154" y="988"/>
                  <a:pt x="154" y="988"/>
                  <a:pt x="154" y="988"/>
                </a:cubicBezTo>
                <a:cubicBezTo>
                  <a:pt x="168" y="996"/>
                  <a:pt x="184" y="1002"/>
                  <a:pt x="200" y="1006"/>
                </a:cubicBezTo>
                <a:cubicBezTo>
                  <a:pt x="214" y="1070"/>
                  <a:pt x="214" y="1070"/>
                  <a:pt x="214" y="1070"/>
                </a:cubicBezTo>
                <a:cubicBezTo>
                  <a:pt x="221" y="1071"/>
                  <a:pt x="230" y="1071"/>
                  <a:pt x="238" y="1071"/>
                </a:cubicBezTo>
                <a:cubicBezTo>
                  <a:pt x="253" y="1071"/>
                  <a:pt x="267" y="1070"/>
                  <a:pt x="281" y="1067"/>
                </a:cubicBezTo>
                <a:cubicBezTo>
                  <a:pt x="290" y="1002"/>
                  <a:pt x="290" y="1002"/>
                  <a:pt x="290" y="1002"/>
                </a:cubicBezTo>
                <a:cubicBezTo>
                  <a:pt x="306" y="997"/>
                  <a:pt x="321" y="990"/>
                  <a:pt x="334" y="981"/>
                </a:cubicBezTo>
                <a:cubicBezTo>
                  <a:pt x="389" y="1017"/>
                  <a:pt x="389" y="1017"/>
                  <a:pt x="389" y="1017"/>
                </a:cubicBezTo>
                <a:cubicBezTo>
                  <a:pt x="407" y="1002"/>
                  <a:pt x="422" y="985"/>
                  <a:pt x="435" y="966"/>
                </a:cubicBezTo>
                <a:cubicBezTo>
                  <a:pt x="395" y="914"/>
                  <a:pt x="395" y="914"/>
                  <a:pt x="395" y="914"/>
                </a:cubicBezTo>
                <a:cubicBezTo>
                  <a:pt x="402" y="900"/>
                  <a:pt x="407" y="885"/>
                  <a:pt x="411" y="869"/>
                </a:cubicBezTo>
                <a:lnTo>
                  <a:pt x="475" y="856"/>
                </a:lnTo>
                <a:close/>
                <a:moveTo>
                  <a:pt x="238" y="893"/>
                </a:moveTo>
                <a:cubicBezTo>
                  <a:pt x="205" y="893"/>
                  <a:pt x="178" y="866"/>
                  <a:pt x="178" y="833"/>
                </a:cubicBezTo>
                <a:cubicBezTo>
                  <a:pt x="178" y="800"/>
                  <a:pt x="205" y="774"/>
                  <a:pt x="238" y="774"/>
                </a:cubicBezTo>
                <a:cubicBezTo>
                  <a:pt x="271" y="774"/>
                  <a:pt x="298" y="800"/>
                  <a:pt x="298" y="833"/>
                </a:cubicBezTo>
                <a:cubicBezTo>
                  <a:pt x="298" y="866"/>
                  <a:pt x="271" y="893"/>
                  <a:pt x="238" y="893"/>
                </a:cubicBezTo>
                <a:close/>
              </a:path>
            </a:pathLst>
          </a:custGeom>
          <a:solidFill>
            <a:srgbClr val="007365"/>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43">
            <a:extLst>
              <a:ext uri="{FF2B5EF4-FFF2-40B4-BE49-F238E27FC236}">
                <a16:creationId xmlns:a16="http://schemas.microsoft.com/office/drawing/2014/main" id="{0562808D-0E1C-4F5F-9BB3-5E86561266D2}"/>
              </a:ext>
            </a:extLst>
          </p:cNvPr>
          <p:cNvSpPr>
            <a:spLocks noEditPoints="1"/>
          </p:cNvSpPr>
          <p:nvPr/>
        </p:nvSpPr>
        <p:spPr bwMode="auto">
          <a:xfrm>
            <a:off x="4921250" y="9625013"/>
            <a:ext cx="514350" cy="512762"/>
          </a:xfrm>
          <a:custGeom>
            <a:avLst/>
            <a:gdLst>
              <a:gd name="T0" fmla="*/ 424 w 1066"/>
              <a:gd name="T1" fmla="*/ 379 h 1066"/>
              <a:gd name="T2" fmla="*/ 424 w 1066"/>
              <a:gd name="T3" fmla="*/ 424 h 1066"/>
              <a:gd name="T4" fmla="*/ 402 w 1066"/>
              <a:gd name="T5" fmla="*/ 433 h 1066"/>
              <a:gd name="T6" fmla="*/ 379 w 1066"/>
              <a:gd name="T7" fmla="*/ 424 h 1066"/>
              <a:gd name="T8" fmla="*/ 114 w 1066"/>
              <a:gd name="T9" fmla="*/ 159 h 1066"/>
              <a:gd name="T10" fmla="*/ 0 w 1066"/>
              <a:gd name="T11" fmla="*/ 273 h 1066"/>
              <a:gd name="T12" fmla="*/ 0 w 1066"/>
              <a:gd name="T13" fmla="*/ 0 h 1066"/>
              <a:gd name="T14" fmla="*/ 273 w 1066"/>
              <a:gd name="T15" fmla="*/ 0 h 1066"/>
              <a:gd name="T16" fmla="*/ 159 w 1066"/>
              <a:gd name="T17" fmla="*/ 114 h 1066"/>
              <a:gd name="T18" fmla="*/ 424 w 1066"/>
              <a:gd name="T19" fmla="*/ 379 h 1066"/>
              <a:gd name="T20" fmla="*/ 687 w 1066"/>
              <a:gd name="T21" fmla="*/ 642 h 1066"/>
              <a:gd name="T22" fmla="*/ 642 w 1066"/>
              <a:gd name="T23" fmla="*/ 642 h 1066"/>
              <a:gd name="T24" fmla="*/ 642 w 1066"/>
              <a:gd name="T25" fmla="*/ 687 h 1066"/>
              <a:gd name="T26" fmla="*/ 907 w 1066"/>
              <a:gd name="T27" fmla="*/ 952 h 1066"/>
              <a:gd name="T28" fmla="*/ 793 w 1066"/>
              <a:gd name="T29" fmla="*/ 1066 h 1066"/>
              <a:gd name="T30" fmla="*/ 1066 w 1066"/>
              <a:gd name="T31" fmla="*/ 1066 h 1066"/>
              <a:gd name="T32" fmla="*/ 1066 w 1066"/>
              <a:gd name="T33" fmla="*/ 793 h 1066"/>
              <a:gd name="T34" fmla="*/ 952 w 1066"/>
              <a:gd name="T35" fmla="*/ 907 h 1066"/>
              <a:gd name="T36" fmla="*/ 687 w 1066"/>
              <a:gd name="T37" fmla="*/ 642 h 1066"/>
              <a:gd name="T38" fmla="*/ 379 w 1066"/>
              <a:gd name="T39" fmla="*/ 642 h 1066"/>
              <a:gd name="T40" fmla="*/ 114 w 1066"/>
              <a:gd name="T41" fmla="*/ 907 h 1066"/>
              <a:gd name="T42" fmla="*/ 0 w 1066"/>
              <a:gd name="T43" fmla="*/ 793 h 1066"/>
              <a:gd name="T44" fmla="*/ 0 w 1066"/>
              <a:gd name="T45" fmla="*/ 1066 h 1066"/>
              <a:gd name="T46" fmla="*/ 273 w 1066"/>
              <a:gd name="T47" fmla="*/ 1066 h 1066"/>
              <a:gd name="T48" fmla="*/ 159 w 1066"/>
              <a:gd name="T49" fmla="*/ 952 h 1066"/>
              <a:gd name="T50" fmla="*/ 424 w 1066"/>
              <a:gd name="T51" fmla="*/ 687 h 1066"/>
              <a:gd name="T52" fmla="*/ 424 w 1066"/>
              <a:gd name="T53" fmla="*/ 642 h 1066"/>
              <a:gd name="T54" fmla="*/ 379 w 1066"/>
              <a:gd name="T55" fmla="*/ 642 h 1066"/>
              <a:gd name="T56" fmla="*/ 664 w 1066"/>
              <a:gd name="T57" fmla="*/ 433 h 1066"/>
              <a:gd name="T58" fmla="*/ 687 w 1066"/>
              <a:gd name="T59" fmla="*/ 424 h 1066"/>
              <a:gd name="T60" fmla="*/ 952 w 1066"/>
              <a:gd name="T61" fmla="*/ 159 h 1066"/>
              <a:gd name="T62" fmla="*/ 1066 w 1066"/>
              <a:gd name="T63" fmla="*/ 273 h 1066"/>
              <a:gd name="T64" fmla="*/ 1066 w 1066"/>
              <a:gd name="T65" fmla="*/ 0 h 1066"/>
              <a:gd name="T66" fmla="*/ 793 w 1066"/>
              <a:gd name="T67" fmla="*/ 0 h 1066"/>
              <a:gd name="T68" fmla="*/ 907 w 1066"/>
              <a:gd name="T69" fmla="*/ 114 h 1066"/>
              <a:gd name="T70" fmla="*/ 642 w 1066"/>
              <a:gd name="T71" fmla="*/ 379 h 1066"/>
              <a:gd name="T72" fmla="*/ 642 w 1066"/>
              <a:gd name="T73" fmla="*/ 424 h 1066"/>
              <a:gd name="T74" fmla="*/ 664 w 1066"/>
              <a:gd name="T75" fmla="*/ 43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6" h="1066">
                <a:moveTo>
                  <a:pt x="424" y="379"/>
                </a:moveTo>
                <a:cubicBezTo>
                  <a:pt x="436" y="392"/>
                  <a:pt x="436" y="412"/>
                  <a:pt x="424" y="424"/>
                </a:cubicBezTo>
                <a:cubicBezTo>
                  <a:pt x="418" y="430"/>
                  <a:pt x="410" y="433"/>
                  <a:pt x="402" y="433"/>
                </a:cubicBezTo>
                <a:cubicBezTo>
                  <a:pt x="394" y="433"/>
                  <a:pt x="385" y="430"/>
                  <a:pt x="379" y="424"/>
                </a:cubicBezTo>
                <a:cubicBezTo>
                  <a:pt x="114" y="159"/>
                  <a:pt x="114" y="159"/>
                  <a:pt x="114" y="159"/>
                </a:cubicBezTo>
                <a:cubicBezTo>
                  <a:pt x="0" y="273"/>
                  <a:pt x="0" y="273"/>
                  <a:pt x="0" y="273"/>
                </a:cubicBezTo>
                <a:cubicBezTo>
                  <a:pt x="0" y="0"/>
                  <a:pt x="0" y="0"/>
                  <a:pt x="0" y="0"/>
                </a:cubicBezTo>
                <a:cubicBezTo>
                  <a:pt x="273" y="0"/>
                  <a:pt x="273" y="0"/>
                  <a:pt x="273" y="0"/>
                </a:cubicBezTo>
                <a:cubicBezTo>
                  <a:pt x="159" y="114"/>
                  <a:pt x="159" y="114"/>
                  <a:pt x="159" y="114"/>
                </a:cubicBezTo>
                <a:lnTo>
                  <a:pt x="424" y="379"/>
                </a:lnTo>
                <a:close/>
                <a:moveTo>
                  <a:pt x="687" y="642"/>
                </a:moveTo>
                <a:cubicBezTo>
                  <a:pt x="674" y="630"/>
                  <a:pt x="654" y="630"/>
                  <a:pt x="642" y="642"/>
                </a:cubicBezTo>
                <a:cubicBezTo>
                  <a:pt x="630" y="654"/>
                  <a:pt x="630" y="674"/>
                  <a:pt x="642" y="687"/>
                </a:cubicBezTo>
                <a:cubicBezTo>
                  <a:pt x="907" y="952"/>
                  <a:pt x="907" y="952"/>
                  <a:pt x="907" y="952"/>
                </a:cubicBezTo>
                <a:cubicBezTo>
                  <a:pt x="793" y="1066"/>
                  <a:pt x="793" y="1066"/>
                  <a:pt x="793" y="1066"/>
                </a:cubicBezTo>
                <a:cubicBezTo>
                  <a:pt x="1066" y="1066"/>
                  <a:pt x="1066" y="1066"/>
                  <a:pt x="1066" y="1066"/>
                </a:cubicBezTo>
                <a:cubicBezTo>
                  <a:pt x="1066" y="793"/>
                  <a:pt x="1066" y="793"/>
                  <a:pt x="1066" y="793"/>
                </a:cubicBezTo>
                <a:cubicBezTo>
                  <a:pt x="952" y="907"/>
                  <a:pt x="952" y="907"/>
                  <a:pt x="952" y="907"/>
                </a:cubicBezTo>
                <a:lnTo>
                  <a:pt x="687" y="642"/>
                </a:lnTo>
                <a:close/>
                <a:moveTo>
                  <a:pt x="379" y="642"/>
                </a:moveTo>
                <a:cubicBezTo>
                  <a:pt x="114" y="907"/>
                  <a:pt x="114" y="907"/>
                  <a:pt x="114" y="907"/>
                </a:cubicBezTo>
                <a:cubicBezTo>
                  <a:pt x="0" y="793"/>
                  <a:pt x="0" y="793"/>
                  <a:pt x="0" y="793"/>
                </a:cubicBezTo>
                <a:cubicBezTo>
                  <a:pt x="0" y="1066"/>
                  <a:pt x="0" y="1066"/>
                  <a:pt x="0" y="1066"/>
                </a:cubicBezTo>
                <a:cubicBezTo>
                  <a:pt x="273" y="1066"/>
                  <a:pt x="273" y="1066"/>
                  <a:pt x="273" y="1066"/>
                </a:cubicBezTo>
                <a:cubicBezTo>
                  <a:pt x="159" y="952"/>
                  <a:pt x="159" y="952"/>
                  <a:pt x="159" y="952"/>
                </a:cubicBezTo>
                <a:cubicBezTo>
                  <a:pt x="424" y="687"/>
                  <a:pt x="424" y="687"/>
                  <a:pt x="424" y="687"/>
                </a:cubicBezTo>
                <a:cubicBezTo>
                  <a:pt x="436" y="674"/>
                  <a:pt x="436" y="654"/>
                  <a:pt x="424" y="642"/>
                </a:cubicBezTo>
                <a:cubicBezTo>
                  <a:pt x="412" y="630"/>
                  <a:pt x="392" y="630"/>
                  <a:pt x="379" y="642"/>
                </a:cubicBezTo>
                <a:close/>
                <a:moveTo>
                  <a:pt x="664" y="433"/>
                </a:moveTo>
                <a:cubicBezTo>
                  <a:pt x="672" y="433"/>
                  <a:pt x="681" y="430"/>
                  <a:pt x="687" y="424"/>
                </a:cubicBezTo>
                <a:cubicBezTo>
                  <a:pt x="952" y="159"/>
                  <a:pt x="952" y="159"/>
                  <a:pt x="952" y="159"/>
                </a:cubicBezTo>
                <a:cubicBezTo>
                  <a:pt x="1066" y="273"/>
                  <a:pt x="1066" y="273"/>
                  <a:pt x="1066" y="273"/>
                </a:cubicBezTo>
                <a:cubicBezTo>
                  <a:pt x="1066" y="0"/>
                  <a:pt x="1066" y="0"/>
                  <a:pt x="1066" y="0"/>
                </a:cubicBezTo>
                <a:cubicBezTo>
                  <a:pt x="793" y="0"/>
                  <a:pt x="793" y="0"/>
                  <a:pt x="793" y="0"/>
                </a:cubicBezTo>
                <a:cubicBezTo>
                  <a:pt x="907" y="114"/>
                  <a:pt x="907" y="114"/>
                  <a:pt x="907" y="114"/>
                </a:cubicBezTo>
                <a:cubicBezTo>
                  <a:pt x="642" y="379"/>
                  <a:pt x="642" y="379"/>
                  <a:pt x="642" y="379"/>
                </a:cubicBezTo>
                <a:cubicBezTo>
                  <a:pt x="630" y="392"/>
                  <a:pt x="630" y="412"/>
                  <a:pt x="642" y="424"/>
                </a:cubicBezTo>
                <a:cubicBezTo>
                  <a:pt x="648" y="430"/>
                  <a:pt x="656" y="433"/>
                  <a:pt x="664" y="433"/>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07604023"/>
      </p:ext>
    </p:extLst>
  </p:cSld>
  <p:clrMapOvr>
    <a:masterClrMapping/>
  </p:clrMapOvr>
  <p:transition>
    <p:fade/>
  </p:transition>
</p:sld>
</file>

<file path=ppt/theme/theme1.xml><?xml version="1.0" encoding="utf-8"?>
<a:theme xmlns:a="http://schemas.openxmlformats.org/drawingml/2006/main" name="1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7822</TotalTime>
  <Words>300</Words>
  <Application>Microsoft Office PowerPoint</Application>
  <PresentationFormat>Custom</PresentationFormat>
  <Paragraphs>44</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Consolas</vt:lpstr>
      <vt:lpstr>Segoe UI</vt:lpstr>
      <vt:lpstr>Segoe UI Light</vt:lpstr>
      <vt:lpstr>Segoe UI Semilight</vt:lpstr>
      <vt:lpstr>Wingdings</vt:lpstr>
      <vt:lpstr>1_WHITE TEMPLATE</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Chaudhary</dc:creator>
  <cp:lastModifiedBy>Eric Lunnin (Kforce)</cp:lastModifiedBy>
  <cp:revision>329</cp:revision>
  <dcterms:created xsi:type="dcterms:W3CDTF">2016-03-11T07:58:29Z</dcterms:created>
  <dcterms:modified xsi:type="dcterms:W3CDTF">2017-05-25T19:00:33Z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2017-05-25T15:00:30.4109847-04:00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