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7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HTML Introduction </a:t>
            </a:r>
            <a:r>
              <a:rPr lang="en-US" sz="3600" dirty="0" smtClean="0"/>
              <a:t>– Apr27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Module A.3 – Computer Networking Presentations</a:t>
            </a:r>
          </a:p>
          <a:p>
            <a:pPr lvl="1"/>
            <a:r>
              <a:rPr lang="en-CA" dirty="0"/>
              <a:t>Module A.4c Web Part 3 </a:t>
            </a:r>
            <a:r>
              <a:rPr lang="en-CA" dirty="0" smtClean="0"/>
              <a:t>HTML</a:t>
            </a:r>
          </a:p>
          <a:p>
            <a:pPr lvl="2"/>
            <a:r>
              <a:rPr lang="en-CA" dirty="0" smtClean="0"/>
              <a:t>Revised </a:t>
            </a:r>
            <a:r>
              <a:rPr lang="en-CA" smtClean="0"/>
              <a:t>Tutorial Instructions</a:t>
            </a:r>
            <a:endParaRPr lang="en-CA"/>
          </a:p>
          <a:p>
            <a:pPr lvl="1"/>
            <a:r>
              <a:rPr lang="en-CA" dirty="0" smtClean="0"/>
              <a:t>Complete </a:t>
            </a:r>
            <a:r>
              <a:rPr lang="en-CA" dirty="0"/>
              <a:t>Previous Work</a:t>
            </a:r>
          </a:p>
          <a:p>
            <a:pPr lvl="2"/>
            <a:r>
              <a:rPr lang="en-CA" dirty="0" smtClean="0"/>
              <a:t>Module </a:t>
            </a:r>
            <a:r>
              <a:rPr lang="en-CA" dirty="0"/>
              <a:t>A.4b Web Part 2 HTTP</a:t>
            </a:r>
          </a:p>
          <a:p>
            <a:pPr lvl="2"/>
            <a:r>
              <a:rPr lang="en-CA" dirty="0"/>
              <a:t>Module A.4a Web Part 1 History</a:t>
            </a:r>
          </a:p>
          <a:p>
            <a:pPr marL="914400" lvl="2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Monday: </a:t>
            </a:r>
            <a:r>
              <a:rPr lang="en-CA" dirty="0"/>
              <a:t>More HTML </a:t>
            </a:r>
            <a:r>
              <a:rPr lang="en-CA" dirty="0" smtClean="0"/>
              <a:t>Time</a:t>
            </a:r>
            <a:endParaRPr lang="en-CA" dirty="0"/>
          </a:p>
          <a:p>
            <a:pPr lvl="1"/>
            <a:r>
              <a:rPr lang="en-CA" dirty="0" smtClean="0"/>
              <a:t>Tuesday: </a:t>
            </a:r>
            <a:r>
              <a:rPr lang="en-CA" dirty="0"/>
              <a:t>QUIZ (open book) Module A.3 &amp; A.4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HTML Introduction – Apr27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84</cp:revision>
  <dcterms:created xsi:type="dcterms:W3CDTF">2006-08-16T00:00:00Z</dcterms:created>
  <dcterms:modified xsi:type="dcterms:W3CDTF">2018-04-27T13:03:09Z</dcterms:modified>
</cp:coreProperties>
</file>