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Workbooks 2 – Mar26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smtClean="0"/>
              <a:t>Presentations?</a:t>
            </a:r>
          </a:p>
          <a:p>
            <a:pPr lvl="1"/>
            <a:r>
              <a:rPr lang="en-US" smtClean="0"/>
              <a:t>Debrief</a:t>
            </a:r>
            <a:r>
              <a:rPr lang="en-US" dirty="0" smtClean="0"/>
              <a:t>: Some Important </a:t>
            </a:r>
            <a:r>
              <a:rPr lang="en-US" dirty="0" smtClean="0"/>
              <a:t>Workbook Concepts</a:t>
            </a:r>
            <a:endParaRPr lang="en-US" dirty="0" smtClean="0"/>
          </a:p>
          <a:p>
            <a:pPr lvl="1"/>
            <a:r>
              <a:rPr lang="en-US" dirty="0" smtClean="0"/>
              <a:t>Access the class repository</a:t>
            </a:r>
          </a:p>
          <a:p>
            <a:pPr lvl="2"/>
            <a:r>
              <a:rPr lang="en-CA" dirty="0" smtClean="0"/>
              <a:t>Folder "Modules B", Sub-Folder "Python Worksheets"</a:t>
            </a:r>
            <a:endParaRPr lang="en-US" dirty="0" smtClean="0"/>
          </a:p>
          <a:p>
            <a:pPr lvl="1"/>
            <a:r>
              <a:rPr lang="en-US" dirty="0" smtClean="0"/>
              <a:t>Complete the workbooks in the following order</a:t>
            </a:r>
          </a:p>
          <a:p>
            <a:pPr lvl="2"/>
            <a:r>
              <a:rPr lang="en-CA" dirty="0" smtClean="0"/>
              <a:t>Python Beginners Workbook</a:t>
            </a:r>
          </a:p>
          <a:p>
            <a:pPr lvl="2"/>
            <a:r>
              <a:rPr lang="en-CA" dirty="0" smtClean="0"/>
              <a:t>Python Worksheet I</a:t>
            </a:r>
          </a:p>
          <a:p>
            <a:pPr lvl="2"/>
            <a:r>
              <a:rPr lang="en-CA" dirty="0"/>
              <a:t>Python Worksheet </a:t>
            </a:r>
            <a:r>
              <a:rPr lang="en-CA" dirty="0" smtClean="0"/>
              <a:t>II</a:t>
            </a:r>
            <a:endParaRPr lang="en-CA" dirty="0"/>
          </a:p>
          <a:p>
            <a:pPr lvl="2"/>
            <a:r>
              <a:rPr lang="en-CA" dirty="0"/>
              <a:t>Python Worksheet </a:t>
            </a:r>
            <a:r>
              <a:rPr lang="en-CA" dirty="0" smtClean="0"/>
              <a:t>III</a:t>
            </a:r>
            <a:endParaRPr lang="en-CA" dirty="0"/>
          </a:p>
          <a:p>
            <a:pPr lvl="2"/>
            <a:r>
              <a:rPr lang="en-CA" dirty="0"/>
              <a:t>Python Worksheet </a:t>
            </a:r>
            <a:r>
              <a:rPr lang="en-CA" dirty="0" smtClean="0"/>
              <a:t>IV</a:t>
            </a:r>
            <a:endParaRPr lang="en-US" dirty="0" smtClean="0"/>
          </a:p>
          <a:p>
            <a:pPr lvl="1"/>
            <a:r>
              <a:rPr lang="en-CA" dirty="0" smtClean="0"/>
              <a:t>Worksheet Answers Files</a:t>
            </a:r>
          </a:p>
          <a:p>
            <a:pPr lvl="2"/>
            <a:r>
              <a:rPr lang="en-CA" dirty="0" smtClean="0"/>
              <a:t>Open ".</a:t>
            </a:r>
            <a:r>
              <a:rPr lang="en-CA" dirty="0" err="1" smtClean="0"/>
              <a:t>py</a:t>
            </a:r>
            <a:r>
              <a:rPr lang="en-CA" dirty="0" smtClean="0"/>
              <a:t>" files using Notepad</a:t>
            </a:r>
          </a:p>
          <a:p>
            <a:pPr marL="914400" lvl="2" indent="0">
              <a:buNone/>
            </a:pPr>
            <a:endParaRPr lang="en-CA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Monday: </a:t>
            </a:r>
            <a:r>
              <a:rPr lang="en-CA" dirty="0" err="1" smtClean="0"/>
              <a:t>t.b.d</a:t>
            </a:r>
            <a:r>
              <a:rPr lang="en-CA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Debrief: 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Beginners Workbook</a:t>
            </a:r>
          </a:p>
          <a:p>
            <a:pPr lvl="1"/>
            <a:r>
              <a:rPr lang="en-CA" dirty="0" smtClean="0"/>
              <a:t>print double / single quotes (pg.6)</a:t>
            </a:r>
          </a:p>
          <a:p>
            <a:pPr lvl="1"/>
            <a:r>
              <a:rPr lang="en-CA" dirty="0" smtClean="0"/>
              <a:t>string concatenation (pg.10)</a:t>
            </a:r>
          </a:p>
          <a:p>
            <a:pPr lvl="1"/>
            <a:r>
              <a:rPr lang="en-CA" dirty="0" smtClean="0"/>
              <a:t>variables pictures (pg.11)</a:t>
            </a:r>
          </a:p>
          <a:p>
            <a:pPr lvl="1"/>
            <a:r>
              <a:rPr lang="en-CA" dirty="0" smtClean="0"/>
              <a:t>Turkish Mechanic (pg.13)</a:t>
            </a:r>
          </a:p>
          <a:p>
            <a:pPr lvl="1"/>
            <a:r>
              <a:rPr lang="en-CA" dirty="0" smtClean="0"/>
              <a:t>Comparative Operators 2 (pg.16)</a:t>
            </a:r>
          </a:p>
          <a:p>
            <a:pPr lvl="1"/>
            <a:r>
              <a:rPr lang="en-CA" dirty="0" smtClean="0"/>
              <a:t>Inserting modules (pg.26)</a:t>
            </a:r>
          </a:p>
          <a:p>
            <a:r>
              <a:rPr lang="en-CA" dirty="0" smtClean="0"/>
              <a:t>Worksheets II</a:t>
            </a:r>
          </a:p>
          <a:p>
            <a:pPr lvl="1"/>
            <a:r>
              <a:rPr lang="en-US"/>
              <a:t>https://repl.it/site/blog/python-turtle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110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Workbooks 2 – Mar26</vt:lpstr>
      <vt:lpstr>Debrief: Important Concepts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63</cp:revision>
  <dcterms:created xsi:type="dcterms:W3CDTF">2006-08-16T00:00:00Z</dcterms:created>
  <dcterms:modified xsi:type="dcterms:W3CDTF">2018-03-26T16:39:15Z</dcterms:modified>
</cp:coreProperties>
</file>