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/>
              <a:t>ICS2O0_</a:t>
            </a:r>
            <a:r>
              <a:rPr lang="en-US" sz="5300" dirty="0"/>
              <a:t>A 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10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(gregory.nestor@peelsb.com)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</a:t>
            </a:r>
            <a:r>
              <a:rPr lang="en-US"/>
              <a:t>– Feb 02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Early Release</a:t>
            </a:r>
          </a:p>
          <a:p>
            <a:pPr lvl="1"/>
            <a:r>
              <a:rPr lang="en-US" dirty="0"/>
              <a:t>Attendance / Introductions</a:t>
            </a:r>
          </a:p>
          <a:p>
            <a:pPr lvl="1"/>
            <a:r>
              <a:rPr lang="en-CA" dirty="0"/>
              <a:t>Simon Game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Monday: Simon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Early Release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8:43   – 9:20 		</a:t>
            </a:r>
            <a:r>
              <a:rPr lang="en-US" dirty="0" err="1"/>
              <a:t>Pd</a:t>
            </a:r>
            <a:r>
              <a:rPr lang="en-US" dirty="0"/>
              <a:t> 1</a:t>
            </a:r>
          </a:p>
          <a:p>
            <a:r>
              <a:rPr lang="en-US" dirty="0"/>
              <a:t>9:23   – 10:00 		</a:t>
            </a:r>
            <a:r>
              <a:rPr lang="en-US" dirty="0" err="1"/>
              <a:t>Pd</a:t>
            </a:r>
            <a:r>
              <a:rPr lang="en-US" dirty="0"/>
              <a:t> 2</a:t>
            </a:r>
          </a:p>
          <a:p>
            <a:r>
              <a:rPr lang="en-US" dirty="0"/>
              <a:t>10:03 – 10:40 		</a:t>
            </a:r>
            <a:r>
              <a:rPr lang="en-US" b="1" dirty="0" err="1"/>
              <a:t>Pd</a:t>
            </a:r>
            <a:r>
              <a:rPr lang="en-US" b="1" dirty="0"/>
              <a:t> 3</a:t>
            </a:r>
          </a:p>
          <a:p>
            <a:r>
              <a:rPr lang="en-US" dirty="0"/>
              <a:t>10:43 – 11:20 		</a:t>
            </a:r>
            <a:r>
              <a:rPr lang="en-US" dirty="0" err="1"/>
              <a:t>Pd</a:t>
            </a:r>
            <a:r>
              <a:rPr lang="en-US" dirty="0"/>
              <a:t>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6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ICS2O0_A  (Grade 10 Computer Science)</vt:lpstr>
      <vt:lpstr>Welcome – Feb 02</vt:lpstr>
      <vt:lpstr>Early Release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16</cp:revision>
  <dcterms:created xsi:type="dcterms:W3CDTF">2006-08-16T00:00:00Z</dcterms:created>
  <dcterms:modified xsi:type="dcterms:W3CDTF">2018-02-03T17:37:15Z</dcterms:modified>
</cp:coreProperties>
</file>