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ICS2O0_A</a:t>
            </a:r>
            <a:br>
              <a:rPr lang="en-US" sz="5300" dirty="0"/>
            </a:br>
            <a:r>
              <a:rPr lang="en-US" sz="5300" dirty="0"/>
              <a:t>ICS3C0_A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10/11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Introduction – Feb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Module D1: GitHub Introduction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Tuesday: </a:t>
            </a:r>
            <a:r>
              <a:rPr lang="en-US"/>
              <a:t>Complete Module D1 / Case Study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ICS2O0_A ICS3C0_A  (Grade 10/11 Computer Science)</vt:lpstr>
      <vt:lpstr>GitHub Introduction – Feb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18</cp:revision>
  <dcterms:created xsi:type="dcterms:W3CDTF">2006-08-16T00:00:00Z</dcterms:created>
  <dcterms:modified xsi:type="dcterms:W3CDTF">2018-02-03T19:44:28Z</dcterms:modified>
</cp:coreProperties>
</file>