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4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Quiz 2 </a:t>
            </a:r>
            <a:r>
              <a:rPr lang="en-US" dirty="0" smtClean="0"/>
              <a:t>– </a:t>
            </a:r>
            <a:r>
              <a:rPr lang="en-US" dirty="0"/>
              <a:t>Feb </a:t>
            </a:r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Case Study: </a:t>
            </a:r>
            <a:r>
              <a:rPr lang="en-CA" dirty="0" err="1"/>
              <a:t>Bitcoin</a:t>
            </a:r>
            <a:r>
              <a:rPr lang="en-CA" dirty="0"/>
              <a:t> </a:t>
            </a:r>
            <a:r>
              <a:rPr lang="en-CA" dirty="0" smtClean="0"/>
              <a:t>Assignment</a:t>
            </a:r>
          </a:p>
          <a:p>
            <a:pPr lvl="2"/>
            <a:r>
              <a:rPr lang="en-CA" dirty="0" smtClean="0"/>
              <a:t>Last Class Day</a:t>
            </a:r>
            <a:endParaRPr lang="en-US" dirty="0"/>
          </a:p>
          <a:p>
            <a:pPr lvl="1"/>
            <a:r>
              <a:rPr lang="en-US" dirty="0" smtClean="0"/>
              <a:t>Python Quiz (For those who </a:t>
            </a:r>
            <a:r>
              <a:rPr lang="en-US" smtClean="0"/>
              <a:t>missed yesterday)</a:t>
            </a:r>
            <a:endParaRPr lang="en-US" dirty="0" smtClean="0"/>
          </a:p>
          <a:p>
            <a:pPr lvl="1"/>
            <a:r>
              <a:rPr lang="en-US" dirty="0" smtClean="0"/>
              <a:t>Complete </a:t>
            </a:r>
            <a:r>
              <a:rPr lang="en-US" dirty="0" smtClean="0"/>
              <a:t>Previous Work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err="1" smtClean="0"/>
              <a:t>t.b.d</a:t>
            </a:r>
            <a:r>
              <a:rPr lang="en-CA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Quiz 2 – Feb 21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36</cp:revision>
  <dcterms:created xsi:type="dcterms:W3CDTF">2006-08-16T00:00:00Z</dcterms:created>
  <dcterms:modified xsi:type="dcterms:W3CDTF">2018-02-21T17:01:04Z</dcterms:modified>
</cp:coreProperties>
</file>