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smtClean="0"/>
              <a:t>Pseudo-Code 2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B.1 Simon </a:t>
            </a:r>
            <a:r>
              <a:rPr lang="en-CA" dirty="0" smtClean="0"/>
              <a:t>Pseudo-Code</a:t>
            </a:r>
          </a:p>
          <a:p>
            <a:pPr lvl="2"/>
            <a:r>
              <a:rPr lang="en-CA" dirty="0" smtClean="0"/>
              <a:t>Today is last class period for Module B1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Beginning </a:t>
            </a:r>
            <a:r>
              <a:rPr lang="en-US" smtClean="0"/>
              <a:t>Python Coding</a:t>
            </a:r>
            <a:endParaRPr lang="en-US" dirty="0" smtClean="0"/>
          </a:p>
          <a:p>
            <a:pPr lvl="1"/>
            <a:r>
              <a:rPr lang="en-CA" dirty="0" smtClean="0"/>
              <a:t>This Week: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Simon Pseudo-Code 2 – Feb 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27</cp:revision>
  <dcterms:created xsi:type="dcterms:W3CDTF">2006-08-16T00:00:00Z</dcterms:created>
  <dcterms:modified xsi:type="dcterms:W3CDTF">2018-02-13T13:27:06Z</dcterms:modified>
</cp:coreProperties>
</file>