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Simon Pseudo-Code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/>
              <a:t>Feb </a:t>
            </a:r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 smtClean="0"/>
              <a:t>Presentations: Module A1, Level 4</a:t>
            </a:r>
          </a:p>
          <a:p>
            <a:pPr lvl="1"/>
            <a:r>
              <a:rPr lang="en-CA" dirty="0" smtClean="0"/>
              <a:t>New Module: B.1 Simon Pseudo-Code</a:t>
            </a:r>
          </a:p>
          <a:p>
            <a:pPr lvl="2"/>
            <a:r>
              <a:rPr lang="en-CA" dirty="0" smtClean="0"/>
              <a:t>Today is </a:t>
            </a:r>
            <a:r>
              <a:rPr lang="en-CA" b="1" u="sng" dirty="0" smtClean="0"/>
              <a:t>REALLY</a:t>
            </a:r>
            <a:r>
              <a:rPr lang="en-CA" dirty="0" smtClean="0"/>
              <a:t> the last </a:t>
            </a:r>
            <a:r>
              <a:rPr lang="en-CA" dirty="0" smtClean="0"/>
              <a:t>class period for Module B1</a:t>
            </a:r>
            <a:endParaRPr lang="en-US" dirty="0"/>
          </a:p>
          <a:p>
            <a:pPr lvl="1"/>
            <a:r>
              <a:rPr lang="en-US" dirty="0" smtClean="0"/>
              <a:t>Complete Previous Work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 smtClean="0"/>
              <a:t>Upcoming</a:t>
            </a:r>
            <a:endParaRPr lang="en-US" dirty="0"/>
          </a:p>
          <a:p>
            <a:pPr lvl="1"/>
            <a:r>
              <a:rPr lang="en-US" dirty="0" smtClean="0"/>
              <a:t>Tomorrow: Beginning Python Coding</a:t>
            </a:r>
          </a:p>
          <a:p>
            <a:pPr lvl="1"/>
            <a:r>
              <a:rPr lang="en-CA" dirty="0" smtClean="0"/>
              <a:t>This Week: Presentations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Simon Pseudo-Code 3 – Feb 14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29</cp:revision>
  <dcterms:created xsi:type="dcterms:W3CDTF">2006-08-16T00:00:00Z</dcterms:created>
  <dcterms:modified xsi:type="dcterms:W3CDTF">2018-02-14T13:48:30Z</dcterms:modified>
</cp:coreProperties>
</file>