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Emoji Equity Case Study 3 – </a:t>
            </a:r>
            <a:r>
              <a:rPr lang="en-US" sz="3600" dirty="0" smtClean="0"/>
              <a:t>Mar20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 smtClean="0"/>
              <a:t>Computing History Presentations</a:t>
            </a:r>
            <a:endParaRPr lang="en-US" dirty="0" smtClean="0"/>
          </a:p>
          <a:p>
            <a:pPr lvl="1"/>
            <a:r>
              <a:rPr lang="en-US" dirty="0" smtClean="0"/>
              <a:t>Case </a:t>
            </a:r>
            <a:r>
              <a:rPr lang="en-US" dirty="0"/>
              <a:t>Study 3– Emoji </a:t>
            </a:r>
            <a:r>
              <a:rPr lang="en-US" dirty="0" smtClean="0"/>
              <a:t>Equity</a:t>
            </a:r>
          </a:p>
          <a:p>
            <a:pPr lvl="2"/>
            <a:r>
              <a:rPr lang="en-CA" dirty="0" smtClean="0"/>
              <a:t>Complete today</a:t>
            </a:r>
            <a:endParaRPr lang="en-US" dirty="0" smtClean="0"/>
          </a:p>
          <a:p>
            <a:pPr lvl="1"/>
            <a:r>
              <a:rPr lang="en-CA" dirty="0" smtClean="0"/>
              <a:t>Catch-Up – Mark Spreadsheet</a:t>
            </a:r>
          </a:p>
          <a:p>
            <a:pPr lvl="2"/>
            <a:r>
              <a:rPr lang="en-CA" dirty="0" smtClean="0"/>
              <a:t>Fill in BLANKS</a:t>
            </a:r>
          </a:p>
          <a:p>
            <a:pPr lvl="2"/>
            <a:r>
              <a:rPr lang="en-CA" smtClean="0"/>
              <a:t>Improve </a:t>
            </a:r>
            <a:r>
              <a:rPr lang="en-CA" dirty="0" smtClean="0"/>
              <a:t>existing marks</a:t>
            </a:r>
            <a:endParaRPr lang="en-US" dirty="0"/>
          </a:p>
          <a:p>
            <a:pPr marL="914400" lvl="2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More Python Programming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Emoji Equity Case Study 3 – Mar20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54</cp:revision>
  <dcterms:created xsi:type="dcterms:W3CDTF">2006-08-16T00:00:00Z</dcterms:created>
  <dcterms:modified xsi:type="dcterms:W3CDTF">2018-03-20T12:33:36Z</dcterms:modified>
</cp:coreProperties>
</file>