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Assignment 1 – Mar21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Discussion: Emoji </a:t>
            </a:r>
            <a:r>
              <a:rPr lang="en-US" dirty="0" smtClean="0"/>
              <a:t>Equity</a:t>
            </a:r>
          </a:p>
          <a:p>
            <a:pPr lvl="1"/>
            <a:r>
              <a:rPr lang="en-CA" dirty="0" smtClean="0"/>
              <a:t>Python Assignment 1</a:t>
            </a:r>
            <a:endParaRPr lang="en-CA" dirty="0" smtClean="0"/>
          </a:p>
          <a:p>
            <a:pPr lvl="2"/>
            <a:r>
              <a:rPr lang="en-CA" dirty="0" smtClean="0"/>
              <a:t>Hardcopy Answers</a:t>
            </a:r>
            <a:endParaRPr lang="en-CA" dirty="0" smtClean="0"/>
          </a:p>
          <a:p>
            <a:pPr lvl="2"/>
            <a:r>
              <a:rPr lang="en-CA" dirty="0" smtClean="0"/>
              <a:t>Begin Today / Complete Tomorrow</a:t>
            </a:r>
            <a:endParaRPr lang="en-US" dirty="0"/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Ongoing:</a:t>
            </a:r>
          </a:p>
          <a:p>
            <a:pPr lvl="1"/>
            <a:r>
              <a:rPr lang="en-CA" dirty="0" smtClean="0"/>
              <a:t>Tomorrow</a:t>
            </a:r>
            <a:r>
              <a:rPr lang="en-CA" dirty="0" smtClean="0"/>
              <a:t>: </a:t>
            </a:r>
            <a:r>
              <a:rPr lang="en-CA" dirty="0" smtClean="0"/>
              <a:t>Finish </a:t>
            </a:r>
            <a:r>
              <a:rPr lang="en-CA" dirty="0" smtClean="0"/>
              <a:t>Python </a:t>
            </a:r>
            <a:r>
              <a:rPr lang="en-CA" dirty="0" smtClean="0"/>
              <a:t>Assignment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Emoji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Point 1: "</a:t>
            </a:r>
            <a:r>
              <a:rPr lang="en-CA" dirty="0" err="1" smtClean="0"/>
              <a:t>Emojis</a:t>
            </a:r>
            <a:r>
              <a:rPr lang="en-CA" dirty="0" smtClean="0"/>
              <a:t> are replacing words </a:t>
            </a:r>
            <a:r>
              <a:rPr lang="en-CA" dirty="0"/>
              <a:t>in on-line communities</a:t>
            </a:r>
            <a:r>
              <a:rPr lang="en-CA" dirty="0" smtClean="0"/>
              <a:t>."</a:t>
            </a:r>
          </a:p>
          <a:p>
            <a:endParaRPr lang="en-CA" dirty="0"/>
          </a:p>
          <a:p>
            <a:r>
              <a:rPr lang="en-CA" dirty="0" smtClean="0"/>
              <a:t>Point 2: "</a:t>
            </a:r>
            <a:r>
              <a:rPr lang="en-CA" dirty="0" err="1" smtClean="0"/>
              <a:t>Emojis</a:t>
            </a:r>
            <a:r>
              <a:rPr lang="en-CA" dirty="0" smtClean="0"/>
              <a:t> are not representative of diversity in on-line communities."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0"/>
            <a:ext cx="2413100" cy="19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Assignment 1 – Mar21</vt:lpstr>
      <vt:lpstr>Emoji Equity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57</cp:revision>
  <dcterms:created xsi:type="dcterms:W3CDTF">2006-08-16T00:00:00Z</dcterms:created>
  <dcterms:modified xsi:type="dcterms:W3CDTF">2018-03-21T13:01:34Z</dcterms:modified>
</cp:coreProperties>
</file>