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Intermediate </a:t>
            </a:r>
            <a:r>
              <a:rPr lang="en-US" dirty="0" smtClean="0"/>
              <a:t>Python 2 </a:t>
            </a:r>
            <a:r>
              <a:rPr lang="en-US" dirty="0" smtClean="0"/>
              <a:t>– </a:t>
            </a:r>
            <a:r>
              <a:rPr lang="en-US" dirty="0"/>
              <a:t>Feb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Module </a:t>
            </a:r>
            <a:r>
              <a:rPr lang="en-US" dirty="0" smtClean="0"/>
              <a:t>B.3 Python Intermediate Programming</a:t>
            </a:r>
          </a:p>
          <a:p>
            <a:pPr lvl="2"/>
            <a:r>
              <a:rPr lang="en-CA" dirty="0" smtClean="0"/>
              <a:t>Due </a:t>
            </a:r>
            <a:r>
              <a:rPr lang="en-CA" dirty="0" smtClean="0"/>
              <a:t>Today</a:t>
            </a:r>
            <a:endParaRPr lang="en-US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Monday: Level 4 – Python Programming Challenge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Intermediate Python 2 – Feb 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38</cp:revision>
  <dcterms:created xsi:type="dcterms:W3CDTF">2006-08-16T00:00:00Z</dcterms:created>
  <dcterms:modified xsi:type="dcterms:W3CDTF">2018-02-23T14:03:26Z</dcterms:modified>
</cp:coreProperties>
</file>