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Catch Up Period – Apr06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US" dirty="0"/>
          </a:p>
          <a:p>
            <a:pPr lvl="1"/>
            <a:r>
              <a:rPr lang="en-US" dirty="0" smtClean="0"/>
              <a:t>Presentations</a:t>
            </a:r>
          </a:p>
          <a:p>
            <a:pPr lvl="1"/>
            <a:r>
              <a:rPr lang="en-CA" dirty="0" smtClean="0"/>
              <a:t>Mid-Term Schedule</a:t>
            </a:r>
            <a:endParaRPr lang="en-US" dirty="0" smtClean="0"/>
          </a:p>
          <a:p>
            <a:pPr lvl="1"/>
            <a:r>
              <a:rPr lang="en-US" dirty="0" smtClean="0"/>
              <a:t>Catch-Up </a:t>
            </a:r>
            <a:r>
              <a:rPr lang="en-US" dirty="0" smtClean="0"/>
              <a:t>on Previous Work</a:t>
            </a:r>
          </a:p>
          <a:p>
            <a:pPr lvl="2"/>
            <a:r>
              <a:rPr lang="en-US" dirty="0" smtClean="0"/>
              <a:t>Turtle Assignment 1: Show me your working </a:t>
            </a:r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 Program: </a:t>
            </a:r>
            <a:r>
              <a:rPr lang="en-US" dirty="0"/>
              <a:t>Show me your working </a:t>
            </a:r>
            <a:r>
              <a:rPr lang="en-US" dirty="0" smtClean="0"/>
              <a:t>solution</a:t>
            </a:r>
            <a:endParaRPr lang="en-US" dirty="0" smtClean="0"/>
          </a:p>
          <a:p>
            <a:pPr lvl="2"/>
            <a:r>
              <a:rPr lang="en-CA" dirty="0" smtClean="0"/>
              <a:t>Marks Spreadsheet: Complete missing items</a:t>
            </a:r>
          </a:p>
          <a:p>
            <a:pPr marL="914400" lvl="2" indent="0">
              <a:buNone/>
            </a:pPr>
            <a:endParaRPr lang="en-CA" dirty="0" smtClean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/>
              <a:t>Mid-Term Schedule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Mid-Term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Monday:</a:t>
            </a:r>
          </a:p>
          <a:p>
            <a:pPr lvl="1"/>
            <a:r>
              <a:rPr lang="en-CA" dirty="0" smtClean="0"/>
              <a:t>Review</a:t>
            </a:r>
          </a:p>
          <a:p>
            <a:pPr lvl="1"/>
            <a:r>
              <a:rPr lang="en-CA" dirty="0" smtClean="0"/>
              <a:t>Catch-Up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Tuesday:</a:t>
            </a:r>
          </a:p>
          <a:p>
            <a:pPr lvl="1"/>
            <a:r>
              <a:rPr lang="en-CA" dirty="0" smtClean="0"/>
              <a:t>Grade 10 Literacy Test (No Classes)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Wednesday:</a:t>
            </a:r>
          </a:p>
          <a:p>
            <a:pPr lvl="1"/>
            <a:r>
              <a:rPr lang="en-CA" dirty="0" smtClean="0"/>
              <a:t>Midterm Test Part 1 – Short Answer Questions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Thursday &amp; Friday:</a:t>
            </a:r>
          </a:p>
          <a:p>
            <a:pPr lvl="1"/>
            <a:r>
              <a:rPr lang="en-CA" dirty="0" smtClean="0"/>
              <a:t>Midterm Test Part 2 – Programming Python &amp; Turtle</a:t>
            </a:r>
          </a:p>
        </p:txBody>
      </p:sp>
    </p:spTree>
    <p:extLst>
      <p:ext uri="{BB962C8B-B14F-4D97-AF65-F5344CB8AC3E}">
        <p14:creationId xmlns:p14="http://schemas.microsoft.com/office/powerpoint/2010/main" val="61970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Turtle Clock</a:t>
            </a:r>
          </a:p>
          <a:p>
            <a:pPr marL="914400" lvl="1" indent="-514350"/>
            <a:r>
              <a:rPr lang="en-CA" dirty="0"/>
              <a:t>http://www.computinglesson.com/advanced-turtle-challenges.html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Python Maze Game</a:t>
            </a:r>
          </a:p>
          <a:p>
            <a:pPr marL="914400" lvl="1" indent="-514350"/>
            <a:r>
              <a:rPr lang="en-CA" dirty="0"/>
              <a:t>https://trinket.io/python/d42f313749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Python &amp; </a:t>
            </a:r>
            <a:r>
              <a:rPr lang="en-CA" dirty="0" err="1" smtClean="0"/>
              <a:t>Minecraft</a:t>
            </a:r>
            <a:endParaRPr lang="en-CA" dirty="0" smtClean="0"/>
          </a:p>
          <a:p>
            <a:pPr marL="914400" lvl="1" indent="-514350"/>
            <a:r>
              <a:rPr lang="en-CA"/>
              <a:t>http://www.101computing.net/minecraft-python-challenges/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3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100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Catch Up Period – Apr06</vt:lpstr>
      <vt:lpstr>Mid-Term Schedule</vt:lpstr>
      <vt:lpstr>Python 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70</cp:revision>
  <dcterms:created xsi:type="dcterms:W3CDTF">2006-08-16T00:00:00Z</dcterms:created>
  <dcterms:modified xsi:type="dcterms:W3CDTF">2018-04-06T16:14:40Z</dcterms:modified>
</cp:coreProperties>
</file>