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Lesson Plans – Apr25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Module A.4c Web Part 3 HTML</a:t>
            </a:r>
          </a:p>
          <a:p>
            <a:pPr lvl="2"/>
            <a:r>
              <a:rPr lang="en-CA" dirty="0"/>
              <a:t>Complete the Three Tutorials</a:t>
            </a:r>
          </a:p>
          <a:p>
            <a:pPr lvl="2"/>
            <a:r>
              <a:rPr lang="en-CA" dirty="0"/>
              <a:t>Use the on-line tools</a:t>
            </a:r>
          </a:p>
          <a:p>
            <a:pPr lvl="1"/>
            <a:r>
              <a:rPr lang="en-CA" dirty="0"/>
              <a:t>Complete Previous Work</a:t>
            </a:r>
          </a:p>
          <a:p>
            <a:pPr lvl="2"/>
            <a:r>
              <a:rPr lang="en-CA" dirty="0"/>
              <a:t>Module A.4b Web Part 2 HTTP</a:t>
            </a:r>
          </a:p>
          <a:p>
            <a:pPr lvl="2"/>
            <a:r>
              <a:rPr lang="en-CA" dirty="0"/>
              <a:t>Module A.4a Web Part 1 History</a:t>
            </a:r>
          </a:p>
          <a:p>
            <a:pPr lvl="2"/>
            <a:r>
              <a:rPr lang="en-CA" dirty="0"/>
              <a:t>Module A.3 – Computer Networking Presentation</a:t>
            </a:r>
          </a:p>
          <a:p>
            <a:pPr marL="914400" lvl="2" indent="0">
              <a:buNone/>
            </a:pPr>
            <a:br>
              <a:rPr lang="en-CA" dirty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/>
              <a:t>Tomorrow: Computer Networking Presentations</a:t>
            </a:r>
          </a:p>
          <a:p>
            <a:pPr lvl="1"/>
            <a:r>
              <a:rPr lang="en-CA" dirty="0"/>
              <a:t>Friday: More HTML Lessons</a:t>
            </a:r>
          </a:p>
          <a:p>
            <a:pPr lvl="1"/>
            <a:r>
              <a:rPr lang="en-CA" dirty="0"/>
              <a:t>Monday: QUIZ (open book</a:t>
            </a:r>
            <a:r>
              <a:rPr lang="en-CA"/>
              <a:t>) Module A.3 &amp; A.4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Lesson Plans – Apr25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Greg Nestor</cp:lastModifiedBy>
  <cp:revision>82</cp:revision>
  <dcterms:created xsi:type="dcterms:W3CDTF">2006-08-16T00:00:00Z</dcterms:created>
  <dcterms:modified xsi:type="dcterms:W3CDTF">2018-04-25T14:53:36Z</dcterms:modified>
</cp:coreProperties>
</file>