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0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Networking Presentation</a:t>
            </a:r>
            <a:r>
              <a:rPr lang="en-US" sz="3600" dirty="0"/>
              <a:t>s – Apr26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/>
              <a:t>Module A.3 – Computer Networking Presentations</a:t>
            </a:r>
          </a:p>
          <a:p>
            <a:pPr lvl="1"/>
            <a:r>
              <a:rPr lang="en-CA"/>
              <a:t>Complete </a:t>
            </a:r>
            <a:r>
              <a:rPr lang="en-CA" dirty="0"/>
              <a:t>Previous Work</a:t>
            </a:r>
          </a:p>
          <a:p>
            <a:pPr lvl="2"/>
            <a:r>
              <a:rPr lang="en-CA" dirty="0"/>
              <a:t>Module A.4c Web Part 3 HTML</a:t>
            </a:r>
          </a:p>
          <a:p>
            <a:pPr lvl="2"/>
            <a:r>
              <a:rPr lang="en-CA" dirty="0"/>
              <a:t>Module A.4b Web Part 2 HTTP</a:t>
            </a:r>
          </a:p>
          <a:p>
            <a:pPr lvl="2"/>
            <a:r>
              <a:rPr lang="en-CA" dirty="0"/>
              <a:t>Module A.4a Web Part 1 History</a:t>
            </a:r>
          </a:p>
          <a:p>
            <a:pPr marL="914400" lvl="2" indent="0">
              <a:buNone/>
            </a:pPr>
            <a:br>
              <a:rPr lang="en-CA" dirty="0"/>
            </a:b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dirty="0"/>
              <a:t>Tomorrow: More HTML Lessons</a:t>
            </a:r>
          </a:p>
          <a:p>
            <a:pPr lvl="1"/>
            <a:r>
              <a:rPr lang="en-CA" dirty="0"/>
              <a:t>Monday: QUIZ (open book) Module A.3 &amp; A.4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41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Networking Presentations – Apr26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Greg Nestor</cp:lastModifiedBy>
  <cp:revision>83</cp:revision>
  <dcterms:created xsi:type="dcterms:W3CDTF">2006-08-16T00:00:00Z</dcterms:created>
  <dcterms:modified xsi:type="dcterms:W3CDTF">2018-04-25T14:58:02Z</dcterms:modified>
</cp:coreProperties>
</file>