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Networking Catch-Up </a:t>
            </a:r>
            <a:r>
              <a:rPr lang="en-US" sz="3600" dirty="0" smtClean="0"/>
              <a:t>– Apr30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Supply Day</a:t>
            </a:r>
            <a:endParaRPr lang="en-CA" dirty="0" smtClean="0"/>
          </a:p>
          <a:p>
            <a:pPr lvl="1"/>
            <a:r>
              <a:rPr lang="en-CA" dirty="0" smtClean="0"/>
              <a:t>Complete </a:t>
            </a:r>
            <a:r>
              <a:rPr lang="en-CA" dirty="0"/>
              <a:t>Previous Work</a:t>
            </a:r>
          </a:p>
          <a:p>
            <a:pPr lvl="2"/>
            <a:r>
              <a:rPr lang="en-CA" dirty="0" smtClean="0"/>
              <a:t>Module </a:t>
            </a:r>
            <a:r>
              <a:rPr lang="en-CA" dirty="0" smtClean="0"/>
              <a:t>A.4 </a:t>
            </a:r>
            <a:r>
              <a:rPr lang="en-CA" dirty="0" err="1" smtClean="0"/>
              <a:t>a,b</a:t>
            </a:r>
            <a:r>
              <a:rPr lang="en-CA" dirty="0" smtClean="0"/>
              <a:t>, c </a:t>
            </a:r>
            <a:r>
              <a:rPr lang="en-CA" dirty="0"/>
              <a:t>Web </a:t>
            </a:r>
            <a:r>
              <a:rPr lang="en-CA" dirty="0" smtClean="0"/>
              <a:t>Details</a:t>
            </a:r>
            <a:endParaRPr lang="en-CA" dirty="0"/>
          </a:p>
          <a:p>
            <a:pPr lvl="2"/>
            <a:r>
              <a:rPr lang="en-CA" dirty="0"/>
              <a:t>Module </a:t>
            </a:r>
            <a:r>
              <a:rPr lang="en-CA" dirty="0" smtClean="0"/>
              <a:t>A.3 Computer Networking</a:t>
            </a:r>
          </a:p>
          <a:p>
            <a:pPr lvl="2"/>
            <a:r>
              <a:rPr lang="en-CA" dirty="0" smtClean="0"/>
              <a:t>Check Folder: </a:t>
            </a:r>
            <a:r>
              <a:rPr lang="en-CA"/>
              <a:t>4Students\OUT\Nestor\ICS </a:t>
            </a:r>
            <a:r>
              <a:rPr lang="en-CA" smtClean="0"/>
              <a:t>Presentations</a:t>
            </a:r>
            <a:endParaRPr lang="en-CA" dirty="0"/>
          </a:p>
          <a:p>
            <a:pPr marL="914400" lvl="2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Networking Quiz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Networking Catch-Up – Apr30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87</cp:revision>
  <dcterms:created xsi:type="dcterms:W3CDTF">2006-08-16T00:00:00Z</dcterms:created>
  <dcterms:modified xsi:type="dcterms:W3CDTF">2018-05-01T13:01:28Z</dcterms:modified>
</cp:coreProperties>
</file>