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Emoji Equity Case Study 3 – Mar19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Module A.2 – Computing History</a:t>
            </a:r>
            <a:endParaRPr lang="en-US" dirty="0" smtClean="0"/>
          </a:p>
          <a:p>
            <a:pPr lvl="2"/>
            <a:r>
              <a:rPr lang="en-CA" dirty="0" smtClean="0"/>
              <a:t>Presentations </a:t>
            </a:r>
            <a:r>
              <a:rPr lang="en-CA" dirty="0" smtClean="0"/>
              <a:t>From Before March Break</a:t>
            </a:r>
            <a:endParaRPr lang="en-US" dirty="0" smtClean="0"/>
          </a:p>
          <a:p>
            <a:pPr lvl="1"/>
            <a:r>
              <a:rPr lang="en-US" dirty="0" smtClean="0"/>
              <a:t>Case </a:t>
            </a:r>
            <a:r>
              <a:rPr lang="en-US" dirty="0"/>
              <a:t>Study 3– Emoji Equity</a:t>
            </a:r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More Python Programming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Emoji Equity Case Study 3 – Mar19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2018-03-19T13:29:54Z</dcterms:modified>
</cp:coreProperties>
</file>