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Lesson Plans – Apr24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A.4b Web Part </a:t>
            </a:r>
            <a:r>
              <a:rPr lang="en-CA"/>
              <a:t>2 HTTP</a:t>
            </a:r>
            <a:endParaRPr lang="en-CA" dirty="0"/>
          </a:p>
          <a:p>
            <a:pPr lvl="2"/>
            <a:r>
              <a:rPr lang="en-CA" dirty="0"/>
              <a:t>Read the listed web resources</a:t>
            </a:r>
          </a:p>
          <a:p>
            <a:pPr lvl="2"/>
            <a:r>
              <a:rPr lang="en-CA" dirty="0"/>
              <a:t>Answer the listed questions</a:t>
            </a:r>
          </a:p>
          <a:p>
            <a:pPr lvl="2"/>
            <a:r>
              <a:rPr lang="en-CA" dirty="0"/>
              <a:t>Upload to your repository</a:t>
            </a:r>
          </a:p>
          <a:p>
            <a:pPr lvl="2"/>
            <a:r>
              <a:rPr lang="en-CA" dirty="0"/>
              <a:t>Due End Of Period</a:t>
            </a:r>
          </a:p>
          <a:p>
            <a:pPr lvl="1"/>
            <a:r>
              <a:rPr lang="en-CA" dirty="0"/>
              <a:t>Module A.3 – Computer Networking</a:t>
            </a:r>
          </a:p>
          <a:p>
            <a:pPr lvl="2"/>
            <a:r>
              <a:rPr lang="en-CA" dirty="0"/>
              <a:t>Presentations – Complete for Thursday</a:t>
            </a:r>
          </a:p>
          <a:p>
            <a:pPr marL="914400" lvl="2" indent="0">
              <a:buNone/>
            </a:pPr>
            <a:br>
              <a:rPr lang="en-CA" dirty="0"/>
            </a:b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Mon, Tue, Wed: Mr. Nestor will be away</a:t>
            </a:r>
          </a:p>
          <a:p>
            <a:pPr lvl="1"/>
            <a:r>
              <a:rPr lang="en-CA" dirty="0"/>
              <a:t>Mon, Tue, Wed: Check Repository for Lesson Info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Lesson Plans – Apr24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81</cp:revision>
  <dcterms:created xsi:type="dcterms:W3CDTF">2006-08-16T00:00:00Z</dcterms:created>
  <dcterms:modified xsi:type="dcterms:W3CDTF">2018-04-22T22:00:23Z</dcterms:modified>
</cp:coreProperties>
</file>