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69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Facebook Case Study </a:t>
            </a:r>
            <a:r>
              <a:rPr lang="en-US" sz="3600" dirty="0" smtClean="0"/>
              <a:t>– </a:t>
            </a:r>
            <a:r>
              <a:rPr lang="en-US" sz="3600" dirty="0" smtClean="0"/>
              <a:t>Apr03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Agenda</a:t>
            </a:r>
            <a:endParaRPr lang="en-US" dirty="0"/>
          </a:p>
          <a:p>
            <a:pPr lvl="1"/>
            <a:r>
              <a:rPr lang="en-US" dirty="0"/>
              <a:t>Case Study 4: Facebook </a:t>
            </a:r>
            <a:r>
              <a:rPr lang="en-US" dirty="0" smtClean="0"/>
              <a:t>Presentations</a:t>
            </a:r>
          </a:p>
          <a:p>
            <a:pPr lvl="2"/>
            <a:r>
              <a:rPr lang="en-CA" dirty="0" smtClean="0"/>
              <a:t>Research Questions; Today</a:t>
            </a:r>
          </a:p>
          <a:p>
            <a:pPr lvl="2"/>
            <a:r>
              <a:rPr lang="en-CA" dirty="0" smtClean="0"/>
              <a:t>Work on Presentation: Today &amp; Tomorrow</a:t>
            </a:r>
          </a:p>
          <a:p>
            <a:pPr lvl="2"/>
            <a:r>
              <a:rPr lang="en-CA" dirty="0" smtClean="0"/>
              <a:t>Presentations: Thursday</a:t>
            </a:r>
            <a:endParaRPr lang="en-US" dirty="0"/>
          </a:p>
          <a:p>
            <a:pPr lvl="1"/>
            <a:r>
              <a:rPr lang="en-US" dirty="0" smtClean="0"/>
              <a:t>Catch-Up on Previous Work</a:t>
            </a:r>
          </a:p>
          <a:p>
            <a:pPr lvl="2"/>
            <a:r>
              <a:rPr lang="en-US" dirty="0" smtClean="0"/>
              <a:t>Turtle Assignment 1: Show me your working solution</a:t>
            </a:r>
            <a:endParaRPr lang="en-US" dirty="0" smtClean="0"/>
          </a:p>
          <a:p>
            <a:pPr lvl="2"/>
            <a:r>
              <a:rPr lang="en-CA" dirty="0" smtClean="0"/>
              <a:t>Marks Spreadsheet: Complete missing items</a:t>
            </a:r>
            <a:endParaRPr lang="en-CA" dirty="0" smtClean="0"/>
          </a:p>
          <a:p>
            <a:pPr marL="914400" lvl="2" indent="0">
              <a:buNone/>
            </a:pPr>
            <a:endParaRPr lang="en-CA" dirty="0" smtClean="0"/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dirty="0" smtClean="0"/>
              <a:t>Thursday: </a:t>
            </a:r>
            <a:r>
              <a:rPr lang="en-CA" smtClean="0"/>
              <a:t>Facebook Presentations</a:t>
            </a: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50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Facebook Case Study – Apr03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68</cp:revision>
  <dcterms:created xsi:type="dcterms:W3CDTF">2006-08-16T00:00:00Z</dcterms:created>
  <dcterms:modified xsi:type="dcterms:W3CDTF">2018-04-03T16:19:59Z</dcterms:modified>
</cp:coreProperties>
</file>