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microsoft.com/office/2015/10/relationships/revisionInfo" Target="revisionInfo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</a:t>
            </a:r>
            <a:r>
              <a:rPr lang="en-US" sz="3600" dirty="0" smtClean="0"/>
              <a:t>Networking 2  </a:t>
            </a:r>
            <a:r>
              <a:rPr lang="en-US" sz="3600" dirty="0" smtClean="0"/>
              <a:t>– </a:t>
            </a:r>
            <a:r>
              <a:rPr lang="en-US" sz="3600" dirty="0" smtClean="0"/>
              <a:t>Apr19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CA" dirty="0" smtClean="0"/>
              <a:t>Module A.3 – Computer Networking</a:t>
            </a:r>
          </a:p>
          <a:p>
            <a:pPr lvl="2"/>
            <a:r>
              <a:rPr lang="en-CA" dirty="0" smtClean="0"/>
              <a:t>Work </a:t>
            </a:r>
            <a:r>
              <a:rPr lang="en-CA" dirty="0" smtClean="0"/>
              <a:t>On Presentations (</a:t>
            </a:r>
            <a:r>
              <a:rPr lang="en-CA" dirty="0" smtClean="0"/>
              <a:t>Today)</a:t>
            </a:r>
            <a:endParaRPr lang="en-CA" dirty="0" smtClean="0"/>
          </a:p>
          <a:p>
            <a:pPr lvl="2"/>
            <a:r>
              <a:rPr lang="en-CA" dirty="0" smtClean="0"/>
              <a:t>Presentations / Answer All Questions </a:t>
            </a:r>
            <a:r>
              <a:rPr lang="en-CA" dirty="0" smtClean="0"/>
              <a:t>(Tomorrow)</a:t>
            </a:r>
            <a:endParaRPr lang="en-CA" dirty="0"/>
          </a:p>
          <a:p>
            <a:pPr marL="914400" lvl="2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Tomorrow: Late Start</a:t>
            </a:r>
          </a:p>
          <a:p>
            <a:pPr lvl="1"/>
            <a:r>
              <a:rPr lang="en-CA" dirty="0" smtClean="0"/>
              <a:t>Tomorrow</a:t>
            </a:r>
            <a:r>
              <a:rPr lang="en-CA" smtClean="0"/>
              <a:t>: Presentations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Computer Networking 2  – Apr19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78</cp:revision>
  <dcterms:created xsi:type="dcterms:W3CDTF">2006-08-16T00:00:00Z</dcterms:created>
  <dcterms:modified xsi:type="dcterms:W3CDTF">2018-04-19T12:53:36Z</dcterms:modified>
</cp:coreProperties>
</file>