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microsoft.com/office/2015/10/relationships/revisionInfo" Target="revisionInfo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Networking </a:t>
            </a:r>
            <a:r>
              <a:rPr lang="en-US" sz="3600" dirty="0" smtClean="0"/>
              <a:t>Presentations</a:t>
            </a:r>
            <a:r>
              <a:rPr lang="en-US" sz="3600" dirty="0" smtClean="0"/>
              <a:t> </a:t>
            </a:r>
            <a:r>
              <a:rPr lang="en-US" sz="3600" dirty="0" smtClean="0"/>
              <a:t>– </a:t>
            </a:r>
            <a:r>
              <a:rPr lang="en-US" sz="3600" dirty="0" smtClean="0"/>
              <a:t>Apr20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Agenda</a:t>
            </a:r>
            <a:endParaRPr lang="en-US" dirty="0"/>
          </a:p>
          <a:p>
            <a:pPr lvl="1"/>
            <a:r>
              <a:rPr lang="en-CA" dirty="0" smtClean="0"/>
              <a:t>Early Release</a:t>
            </a:r>
          </a:p>
          <a:p>
            <a:pPr lvl="1"/>
            <a:r>
              <a:rPr lang="en-CA" dirty="0" smtClean="0"/>
              <a:t>Module </a:t>
            </a:r>
            <a:r>
              <a:rPr lang="en-CA" dirty="0" smtClean="0"/>
              <a:t>A.3 – Computer Networking</a:t>
            </a:r>
          </a:p>
          <a:p>
            <a:pPr lvl="2"/>
            <a:r>
              <a:rPr lang="en-CA" dirty="0" smtClean="0"/>
              <a:t>Presentations </a:t>
            </a:r>
            <a:r>
              <a:rPr lang="en-CA" dirty="0" smtClean="0"/>
              <a:t>/ Answer All Questions </a:t>
            </a:r>
            <a:r>
              <a:rPr lang="en-CA" dirty="0" smtClean="0"/>
              <a:t>(Today)</a:t>
            </a:r>
            <a:endParaRPr lang="en-CA" dirty="0"/>
          </a:p>
          <a:p>
            <a:pPr marL="914400" lvl="2" indent="0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US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Mon, Tue, Wed</a:t>
            </a:r>
            <a:r>
              <a:rPr lang="en-CA" dirty="0" smtClean="0"/>
              <a:t>: Mr. Nestor will be away</a:t>
            </a:r>
          </a:p>
          <a:p>
            <a:pPr lvl="1"/>
            <a:r>
              <a:rPr lang="en-CA" dirty="0"/>
              <a:t>Mon, Tue, Wed</a:t>
            </a:r>
            <a:r>
              <a:rPr lang="en-CA" dirty="0" smtClean="0"/>
              <a:t>: Check Repository </a:t>
            </a:r>
            <a:r>
              <a:rPr lang="en-CA" smtClean="0"/>
              <a:t>for Lesson Info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Networking Presentations – Apr20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79</cp:revision>
  <dcterms:created xsi:type="dcterms:W3CDTF">2006-08-16T00:00:00Z</dcterms:created>
  <dcterms:modified xsi:type="dcterms:W3CDTF">2018-04-19T12:57:09Z</dcterms:modified>
</cp:coreProperties>
</file>