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69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Computing History – </a:t>
            </a:r>
            <a:r>
              <a:rPr lang="en-US" dirty="0" smtClean="0"/>
              <a:t>Mar </a:t>
            </a:r>
            <a:r>
              <a:rPr lang="en-US" dirty="0" smtClean="0"/>
              <a:t>06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Agenda</a:t>
            </a:r>
            <a:endParaRPr lang="en-US" dirty="0"/>
          </a:p>
          <a:p>
            <a:pPr lvl="1"/>
            <a:r>
              <a:rPr lang="en-US" dirty="0" smtClean="0"/>
              <a:t>Module A.2 – Computing History</a:t>
            </a:r>
          </a:p>
          <a:p>
            <a:pPr lvl="2"/>
            <a:r>
              <a:rPr lang="en-CA" dirty="0" smtClean="0"/>
              <a:t>Research Questions (Levels 0 to 3)</a:t>
            </a:r>
          </a:p>
          <a:p>
            <a:pPr lvl="2"/>
            <a:r>
              <a:rPr lang="en-CA" dirty="0" smtClean="0"/>
              <a:t>Presentations on Friday (Level 4)</a:t>
            </a:r>
            <a:endParaRPr lang="en-US" dirty="0" smtClean="0"/>
          </a:p>
          <a:p>
            <a:pPr lvl="1"/>
            <a:r>
              <a:rPr lang="en-US" dirty="0" smtClean="0"/>
              <a:t>Module B.4 </a:t>
            </a:r>
            <a:r>
              <a:rPr lang="en-US" dirty="0" err="1" smtClean="0"/>
              <a:t>TicTacToe</a:t>
            </a:r>
            <a:r>
              <a:rPr lang="en-US" dirty="0" smtClean="0"/>
              <a:t> Basics</a:t>
            </a:r>
          </a:p>
          <a:p>
            <a:pPr lvl="2"/>
            <a:r>
              <a:rPr lang="en-CA" dirty="0" smtClean="0"/>
              <a:t>Upload What You Have So Far (to </a:t>
            </a:r>
            <a:r>
              <a:rPr lang="en-CA" dirty="0" err="1" smtClean="0"/>
              <a:t>GitHub</a:t>
            </a:r>
            <a:r>
              <a:rPr lang="en-CA" dirty="0" smtClean="0"/>
              <a:t> Repository)</a:t>
            </a:r>
            <a:endParaRPr lang="en-US" dirty="0" smtClean="0"/>
          </a:p>
          <a:p>
            <a:pPr lvl="2"/>
            <a:r>
              <a:rPr lang="en-CA" dirty="0" smtClean="0"/>
              <a:t>Complete the program on your own time</a:t>
            </a:r>
            <a:endParaRPr lang="en-CA" dirty="0" smtClean="0"/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dirty="0" smtClean="0"/>
              <a:t>Tomorrow: </a:t>
            </a:r>
            <a:r>
              <a:rPr lang="en-CA" dirty="0" smtClean="0"/>
              <a:t>Continue Mod A.2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54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Computing History – Mar 06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48</cp:revision>
  <dcterms:created xsi:type="dcterms:W3CDTF">2006-08-16T00:00:00Z</dcterms:created>
  <dcterms:modified xsi:type="dcterms:W3CDTF">2018-03-06T13:48:58Z</dcterms:modified>
</cp:coreProperties>
</file>