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Turtle Assignment </a:t>
            </a:r>
            <a:r>
              <a:rPr lang="en-US" sz="3600" dirty="0" smtClean="0"/>
              <a:t>– </a:t>
            </a:r>
            <a:r>
              <a:rPr lang="en-US" sz="3600" dirty="0" smtClean="0"/>
              <a:t>Mar29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  <a:p>
            <a:pPr lvl="1"/>
            <a:r>
              <a:rPr lang="en-US" dirty="0" smtClean="0"/>
              <a:t>Turtle Assignment 1</a:t>
            </a:r>
            <a:endParaRPr lang="en-US" dirty="0" smtClean="0"/>
          </a:p>
          <a:p>
            <a:pPr lvl="2"/>
            <a:r>
              <a:rPr lang="en-CA" dirty="0" smtClean="0"/>
              <a:t>Begin </a:t>
            </a:r>
            <a:r>
              <a:rPr lang="en-CA" dirty="0" smtClean="0"/>
              <a:t>Today</a:t>
            </a:r>
          </a:p>
          <a:p>
            <a:pPr lvl="2"/>
            <a:r>
              <a:rPr lang="en-CA" dirty="0" smtClean="0"/>
              <a:t>Complete </a:t>
            </a:r>
            <a:r>
              <a:rPr lang="en-CA" dirty="0" smtClean="0"/>
              <a:t>By Tuesday – Start </a:t>
            </a:r>
            <a:r>
              <a:rPr lang="en-CA" smtClean="0"/>
              <a:t>of Class</a:t>
            </a:r>
            <a:endParaRPr lang="en-CA" dirty="0" smtClean="0"/>
          </a:p>
          <a:p>
            <a:pPr marL="914400" lvl="2" indent="0">
              <a:buNone/>
            </a:pPr>
            <a:endParaRPr lang="en-CA" dirty="0" smtClean="0"/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Tuesday: Turtle Assignment Due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Turtle Assignment – Mar29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66</cp:revision>
  <dcterms:created xsi:type="dcterms:W3CDTF">2006-08-16T00:00:00Z</dcterms:created>
  <dcterms:modified xsi:type="dcterms:W3CDTF">2018-03-29T13:13:08Z</dcterms:modified>
</cp:coreProperties>
</file>