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2 – </a:t>
            </a:r>
            <a:r>
              <a:rPr lang="en-US" dirty="0"/>
              <a:t>Feb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Presentations: Module A1, Level 4</a:t>
            </a:r>
          </a:p>
          <a:p>
            <a:pPr lvl="1"/>
            <a:r>
              <a:rPr lang="en-CA" dirty="0" smtClean="0"/>
              <a:t>New Module: B.2 Python Introduction</a:t>
            </a:r>
          </a:p>
          <a:p>
            <a:pPr lvl="2"/>
            <a:r>
              <a:rPr lang="en-CA" dirty="0" smtClean="0"/>
              <a:t>Complete Today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dirty="0" smtClean="0"/>
              <a:t>Monday: Family </a:t>
            </a:r>
            <a:r>
              <a:rPr lang="en-US" dirty="0" smtClean="0"/>
              <a:t>Day</a:t>
            </a:r>
          </a:p>
          <a:p>
            <a:pPr lvl="1"/>
            <a:r>
              <a:rPr lang="en-CA" dirty="0" smtClean="0"/>
              <a:t>Tuesday: </a:t>
            </a:r>
            <a:r>
              <a:rPr lang="en-CA" smtClean="0"/>
              <a:t>Python Intro Quiz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Introduction 2 – Feb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33</cp:revision>
  <dcterms:created xsi:type="dcterms:W3CDTF">2006-08-16T00:00:00Z</dcterms:created>
  <dcterms:modified xsi:type="dcterms:W3CDTF">2018-02-16T17:49:56Z</dcterms:modified>
</cp:coreProperties>
</file>