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Simon Game Research </a:t>
            </a:r>
            <a:r>
              <a:rPr lang="en-US" dirty="0"/>
              <a:t>– Feb </a:t>
            </a:r>
            <a:r>
              <a:rPr lang="en-US" dirty="0" smtClean="0"/>
              <a:t>07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Module </a:t>
            </a:r>
            <a:r>
              <a:rPr lang="en-US" dirty="0" smtClean="0"/>
              <a:t>A1</a:t>
            </a:r>
            <a:r>
              <a:rPr lang="en-US" dirty="0"/>
              <a:t>: </a:t>
            </a:r>
            <a:r>
              <a:rPr lang="en-US" dirty="0" smtClean="0"/>
              <a:t>Simon Game</a:t>
            </a:r>
            <a:endParaRPr lang="en-US" dirty="0"/>
          </a:p>
          <a:p>
            <a:pPr lvl="1"/>
            <a:r>
              <a:rPr lang="en-US" dirty="0" smtClean="0"/>
              <a:t>Complete Previous Work</a:t>
            </a:r>
            <a:endParaRPr lang="en-US" dirty="0"/>
          </a:p>
          <a:p>
            <a:pPr lvl="2"/>
            <a:r>
              <a:rPr lang="en-US" dirty="0" smtClean="0"/>
              <a:t>Case Study 1: </a:t>
            </a:r>
            <a:r>
              <a:rPr lang="en-US" dirty="0" err="1" smtClean="0"/>
              <a:t>Ransomware</a:t>
            </a:r>
            <a:endParaRPr lang="en-US" dirty="0" smtClean="0"/>
          </a:p>
          <a:p>
            <a:pPr lvl="2"/>
            <a:r>
              <a:rPr lang="en-US" dirty="0" smtClean="0"/>
              <a:t>Module </a:t>
            </a:r>
            <a:r>
              <a:rPr lang="en-US" dirty="0"/>
              <a:t>D1: GitHub Introduction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Tomorrow: </a:t>
            </a:r>
            <a:r>
              <a:rPr lang="en-US" dirty="0"/>
              <a:t>Simon </a:t>
            </a:r>
            <a:r>
              <a:rPr lang="en-US" smtClean="0"/>
              <a:t>Game Presentation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Simon Game Research – Feb 07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22</cp:revision>
  <dcterms:created xsi:type="dcterms:W3CDTF">2006-08-16T00:00:00Z</dcterms:created>
  <dcterms:modified xsi:type="dcterms:W3CDTF">2018-02-07T14:01:21Z</dcterms:modified>
</cp:coreProperties>
</file>