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Pseudo-Code – </a:t>
            </a:r>
            <a:r>
              <a:rPr lang="en-US" dirty="0"/>
              <a:t>Feb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Presentations: Module A1, Level 4</a:t>
            </a:r>
          </a:p>
          <a:p>
            <a:pPr lvl="1"/>
            <a:r>
              <a:rPr lang="en-CA" dirty="0" smtClean="0"/>
              <a:t>New Module: B.1 Simon Pseudo-Code</a:t>
            </a:r>
            <a:endParaRPr lang="en-US" dirty="0"/>
          </a:p>
          <a:p>
            <a:pPr lvl="1"/>
            <a:r>
              <a:rPr lang="en-US" dirty="0" smtClean="0"/>
              <a:t>Complete Previous Work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smtClean="0"/>
              <a:t>Upcoming</a:t>
            </a:r>
            <a:endParaRPr lang="en-US" dirty="0"/>
          </a:p>
          <a:p>
            <a:pPr lvl="1"/>
            <a:r>
              <a:rPr lang="en-US" dirty="0" smtClean="0"/>
              <a:t>Tomorrow: Continue Mod B.1</a:t>
            </a:r>
          </a:p>
          <a:p>
            <a:pPr lvl="1"/>
            <a:r>
              <a:rPr lang="en-CA" dirty="0" smtClean="0"/>
              <a:t>This Week: Presentations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Tying Your Shoes</a:t>
            </a:r>
            <a:br>
              <a:rPr lang="en-CA" dirty="0" smtClean="0"/>
            </a:br>
            <a:r>
              <a:rPr lang="en-CA" dirty="0"/>
              <a:t>(</a:t>
            </a:r>
            <a:r>
              <a:rPr lang="en-CA" dirty="0" smtClean="0"/>
              <a:t>Pseudo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right foot THEN check </a:t>
            </a:r>
            <a:r>
              <a:rPr lang="en-CA" smtClean="0"/>
              <a:t>for shoe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8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Simon Pseudo-Code – Feb 12</vt:lpstr>
      <vt:lpstr>Tying Your Shoes (Pseudo Code)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26</cp:revision>
  <dcterms:created xsi:type="dcterms:W3CDTF">2006-08-16T00:00:00Z</dcterms:created>
  <dcterms:modified xsi:type="dcterms:W3CDTF">2018-02-12T17:41:25Z</dcterms:modified>
</cp:coreProperties>
</file>