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 </a:t>
            </a:r>
            <a:r>
              <a:rPr lang="en-US" dirty="0" smtClean="0"/>
              <a:t>Basics 2 </a:t>
            </a:r>
            <a:r>
              <a:rPr lang="en-US" dirty="0" smtClean="0"/>
              <a:t>– </a:t>
            </a:r>
            <a:r>
              <a:rPr lang="en-US" dirty="0"/>
              <a:t>Feb </a:t>
            </a:r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Supply Day</a:t>
            </a:r>
            <a:endParaRPr lang="en-US" dirty="0" smtClean="0"/>
          </a:p>
          <a:p>
            <a:pPr lvl="1"/>
            <a:r>
              <a:rPr lang="en-US" dirty="0" smtClean="0"/>
              <a:t>Module B.4 </a:t>
            </a:r>
            <a:r>
              <a:rPr lang="en-US" dirty="0" err="1" smtClean="0"/>
              <a:t>TicTacToe</a:t>
            </a:r>
            <a:r>
              <a:rPr lang="en-US" dirty="0" smtClean="0"/>
              <a:t> Basics</a:t>
            </a:r>
          </a:p>
          <a:p>
            <a:pPr lvl="2"/>
            <a:r>
              <a:rPr lang="en-CA" dirty="0" smtClean="0"/>
              <a:t>Complete Level </a:t>
            </a:r>
            <a:r>
              <a:rPr lang="en-CA" dirty="0" smtClean="0"/>
              <a:t>1 </a:t>
            </a:r>
            <a:endParaRPr lang="en-CA" dirty="0" smtClean="0"/>
          </a:p>
          <a:p>
            <a:pPr lvl="2"/>
            <a:r>
              <a:rPr lang="en-CA" dirty="0" smtClean="0"/>
              <a:t>Begin </a:t>
            </a:r>
            <a:r>
              <a:rPr lang="en-CA"/>
              <a:t>Level </a:t>
            </a:r>
            <a:r>
              <a:rPr lang="en-CA" smtClean="0"/>
              <a:t>2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Tomorrow: Continue Module B.4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Tic Tac Toe Basics 2 – Feb 27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40</cp:revision>
  <dcterms:created xsi:type="dcterms:W3CDTF">2006-08-16T00:00:00Z</dcterms:created>
  <dcterms:modified xsi:type="dcterms:W3CDTF">2018-02-27T13:42:07Z</dcterms:modified>
</cp:coreProperties>
</file>