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Basics </a:t>
            </a:r>
            <a:r>
              <a:rPr lang="en-US" dirty="0" smtClean="0"/>
              <a:t>5 </a:t>
            </a:r>
            <a:r>
              <a:rPr lang="en-US" dirty="0" smtClean="0"/>
              <a:t>– Mar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Discussion: Python Functions</a:t>
            </a:r>
          </a:p>
          <a:p>
            <a:pPr lvl="1"/>
            <a:r>
              <a:rPr lang="en-US" dirty="0" smtClean="0"/>
              <a:t>Demo </a:t>
            </a:r>
            <a:r>
              <a:rPr lang="en-US" dirty="0" smtClean="0"/>
              <a:t>Your </a:t>
            </a:r>
            <a:r>
              <a:rPr lang="en-US" dirty="0" err="1" smtClean="0"/>
              <a:t>TicTac</a:t>
            </a:r>
            <a:r>
              <a:rPr lang="en-US" dirty="0" err="1"/>
              <a:t>T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smtClean="0"/>
              <a:t>Program (So Far)</a:t>
            </a:r>
          </a:p>
          <a:p>
            <a:pPr lvl="1"/>
            <a:r>
              <a:rPr lang="en-US" dirty="0" smtClean="0"/>
              <a:t>Module B.4 </a:t>
            </a:r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</a:p>
          <a:p>
            <a:pPr lvl="2"/>
            <a:r>
              <a:rPr lang="en-CA" dirty="0" smtClean="0"/>
              <a:t>Complete Level </a:t>
            </a:r>
            <a:r>
              <a:rPr lang="en-CA" dirty="0" smtClean="0"/>
              <a:t>3 </a:t>
            </a: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</a:t>
            </a:r>
            <a:r>
              <a:rPr lang="en-CA" dirty="0" err="1" smtClean="0"/>
              <a:t>t.b.d</a:t>
            </a:r>
            <a:r>
              <a:rPr lang="en-CA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Tic Tac Toe Basics 5 – Mar 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47</cp:revision>
  <dcterms:created xsi:type="dcterms:W3CDTF">2006-08-16T00:00:00Z</dcterms:created>
  <dcterms:modified xsi:type="dcterms:W3CDTF">2018-03-05T14:28:15Z</dcterms:modified>
</cp:coreProperties>
</file>