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69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History </a:t>
            </a:r>
            <a:r>
              <a:rPr lang="en-US" dirty="0" smtClean="0"/>
              <a:t>3 </a:t>
            </a:r>
            <a:r>
              <a:rPr lang="en-US" dirty="0" smtClean="0"/>
              <a:t>– Mar </a:t>
            </a:r>
            <a:r>
              <a:rPr lang="en-US" dirty="0" smtClean="0"/>
              <a:t>08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  <a:p>
            <a:pPr lvl="1"/>
            <a:r>
              <a:rPr lang="en-US" dirty="0" smtClean="0"/>
              <a:t>Module </a:t>
            </a:r>
            <a:r>
              <a:rPr lang="en-US" dirty="0" smtClean="0"/>
              <a:t>A.2 – Computing History</a:t>
            </a:r>
          </a:p>
          <a:p>
            <a:pPr lvl="2"/>
            <a:r>
              <a:rPr lang="en-CA" dirty="0" smtClean="0"/>
              <a:t>Research Questions (Levels 0 to 3)</a:t>
            </a:r>
          </a:p>
          <a:p>
            <a:pPr lvl="2"/>
            <a:r>
              <a:rPr lang="en-CA" dirty="0" smtClean="0"/>
              <a:t>Presentations on Friday (Level 4)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dirty="0" smtClean="0"/>
              <a:t>Tomorrow</a:t>
            </a:r>
            <a:r>
              <a:rPr lang="en-CA" smtClean="0"/>
              <a:t>: </a:t>
            </a:r>
            <a:r>
              <a:rPr lang="en-CA" smtClean="0"/>
              <a:t>Presentations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31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Computing History 3 – Mar 08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50</cp:revision>
  <dcterms:created xsi:type="dcterms:W3CDTF">2006-08-16T00:00:00Z</dcterms:created>
  <dcterms:modified xsi:type="dcterms:W3CDTF">2018-03-09T12:53:43Z</dcterms:modified>
</cp:coreProperties>
</file>